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0"/>
  </p:notesMasterIdLst>
  <p:sldIdLst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01B1-9C94-4410-BCDD-73FC01E48F2B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85028-C21E-4615-88B5-33E2BC03D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DBF01-2E21-4778-B3AE-9CE212D2F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8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6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2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8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5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5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8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2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6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4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3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71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4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7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5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9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3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19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25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1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26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48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0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16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97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97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4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6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38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8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0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29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2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6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5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o7fbLgY2oA_cFCIg9GdxtQ?mc_cid=71ef745098&amp;mc_eid=c9705b8c6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buried-treas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honicsplay.co.uk/resources/phase/2/dragons-d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honicsbloom.com/uk/game/flash-cards?phase=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hyperlink" Target="https://www.phonicsbloom.com/uk/game/fishy-phonics?phase=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f2yf4j" TargetMode="External"/><Relationship Id="rId2" Type="http://schemas.openxmlformats.org/officeDocument/2006/relationships/hyperlink" Target="http://www.ictgames.com/mobilePage/skyWriter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lang="en-GB" sz="3200" smtClean="0">
                <a:solidFill>
                  <a:prstClr val="black"/>
                </a:solidFill>
                <a:latin typeface="Calibri" panose="020F0502020204030204"/>
              </a:rPr>
              <a:t>Phonics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2677" y="6096748"/>
            <a:ext cx="136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Base camp 3</a:t>
            </a:r>
          </a:p>
        </p:txBody>
      </p:sp>
    </p:spTree>
    <p:extLst>
      <p:ext uri="{BB962C8B-B14F-4D97-AF65-F5344CB8AC3E}">
        <p14:creationId xmlns:p14="http://schemas.microsoft.com/office/powerpoint/2010/main" val="228979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8550" y="20955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Phonics lessons</a:t>
            </a:r>
          </a:p>
          <a:p>
            <a:endParaRPr lang="en-GB" sz="6000" dirty="0" smtClean="0"/>
          </a:p>
          <a:p>
            <a:r>
              <a:rPr lang="en-GB" sz="6000" dirty="0" smtClean="0"/>
              <a:t>w/c 01/02/2021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7030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https://www.youtube.com/channel/UCo7fbLgY2oA_cFCIg9GdxtQ?mc_cid=71ef745098&amp;mc_eid=c9705b8c67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80256" y="3763852"/>
            <a:ext cx="11829690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At school, the children have daily phonics sessions to teach the letter sounds.  In Term 1,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  <a:cs typeface="Calibri"/>
              </a:rPr>
              <a:t>base 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children were taught all set 1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sounds.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 All children will be at different stages with which sounds they can remember but it will still be beneficial to recap sounds already taught.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image above is an example of the videos which are available through Read Write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on their YouTube channel for you to access daily from home (See link below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).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7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CEC816-04EF-451E-AC94-F5BB9900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1032124"/>
            <a:ext cx="5810507" cy="26223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11D80C-6525-43BA-8B04-F69236A8A62D}"/>
              </a:ext>
            </a:extLst>
          </p:cNvPr>
          <p:cNvSpPr/>
          <p:nvPr/>
        </p:nvSpPr>
        <p:spPr>
          <a:xfrm>
            <a:off x="3585560" y="1441524"/>
            <a:ext cx="2357884" cy="19840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939" y="183624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0256" y="212872"/>
            <a:ext cx="7594114" cy="5414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5193754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0256" y="6021977"/>
            <a:ext cx="5280018" cy="66236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         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Phonics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6058964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2" y="971010"/>
            <a:ext cx="793274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pic>
        <p:nvPicPr>
          <p:cNvPr id="6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83F020-EDFD-4543-AA83-82DDCA26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2674193"/>
            <a:ext cx="2743200" cy="1509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/>
              </a:rPr>
              <a:t>https://www.phonicsplay.co.uk/resources/phase/2/buried-treasure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5647-BE15-4632-9109-D69A879973BF}"/>
              </a:ext>
            </a:extLst>
          </p:cNvPr>
          <p:cNvSpPr txBox="1"/>
          <p:nvPr/>
        </p:nvSpPr>
        <p:spPr>
          <a:xfrm>
            <a:off x="3717085" y="4665992"/>
            <a:ext cx="691263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After clicking start, choose phase 2 and revise all phase 2 sounds.</a:t>
            </a:r>
          </a:p>
        </p:txBody>
      </p:sp>
      <p:pic>
        <p:nvPicPr>
          <p:cNvPr id="11" name="Picture 1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CABC6A8-864D-4381-A731-5C3E5437C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30" y="4497142"/>
            <a:ext cx="2743200" cy="148681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EC9518-1092-4F34-8DFB-095FED89450F}"/>
              </a:ext>
            </a:extLst>
          </p:cNvPr>
          <p:cNvSpPr/>
          <p:nvPr/>
        </p:nvSpPr>
        <p:spPr>
          <a:xfrm>
            <a:off x="2044460" y="5660364"/>
            <a:ext cx="934527" cy="359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0B387-1D58-48E2-80AC-D6700D5792FB}"/>
              </a:ext>
            </a:extLst>
          </p:cNvPr>
          <p:cNvCxnSpPr/>
          <p:nvPr/>
        </p:nvCxnSpPr>
        <p:spPr>
          <a:xfrm flipH="1">
            <a:off x="2943585" y="5084373"/>
            <a:ext cx="2435524" cy="727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Buried treasure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91E8A26-77D2-7B4C-94E2-7B1BFEAE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AF8B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3" y="971010"/>
            <a:ext cx="7947495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https://www.phonicsplay.co.uk/resources/phase/2/dragons-den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5647-BE15-4632-9109-D69A879973BF}"/>
              </a:ext>
            </a:extLst>
          </p:cNvPr>
          <p:cNvSpPr txBox="1"/>
          <p:nvPr/>
        </p:nvSpPr>
        <p:spPr>
          <a:xfrm>
            <a:off x="3717085" y="4665992"/>
            <a:ext cx="691263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After clicking start, choose phase 2 and revise all phase 2 sounds.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A0B387-1D58-48E2-80AC-D6700D5792FB}"/>
              </a:ext>
            </a:extLst>
          </p:cNvPr>
          <p:cNvCxnSpPr/>
          <p:nvPr/>
        </p:nvCxnSpPr>
        <p:spPr>
          <a:xfrm flipH="1">
            <a:off x="2943585" y="5084373"/>
            <a:ext cx="2435524" cy="727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Dragon's Den</a:t>
            </a:r>
          </a:p>
        </p:txBody>
      </p:sp>
      <p:pic>
        <p:nvPicPr>
          <p:cNvPr id="2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077ED5-2F86-4AD9-A6A6-70079290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2296320"/>
            <a:ext cx="2743200" cy="1402718"/>
          </a:xfrm>
          <a:prstGeom prst="rect">
            <a:avLst/>
          </a:prstGeom>
        </p:spPr>
      </p:pic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45A4D46-A46F-4BF5-B980-4BDAEBD2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7" y="4553543"/>
            <a:ext cx="2743200" cy="14890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EC9518-1092-4F34-8DFB-095FED89450F}"/>
              </a:ext>
            </a:extLst>
          </p:cNvPr>
          <p:cNvSpPr/>
          <p:nvPr/>
        </p:nvSpPr>
        <p:spPr>
          <a:xfrm>
            <a:off x="2116347" y="5674741"/>
            <a:ext cx="934527" cy="359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F1494E1-42D0-1443-B999-AC86CE19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8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2146" y="971010"/>
            <a:ext cx="794047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https://www.phonicsbloom.com/uk/game/flash-cards?phase=2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Flash cards</a:t>
            </a:r>
          </a:p>
        </p:txBody>
      </p:sp>
      <p:pic>
        <p:nvPicPr>
          <p:cNvPr id="6" name="Picture 7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7476CEE-15A6-4225-A446-9E5F5A63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5" y="2160907"/>
            <a:ext cx="2743200" cy="17310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D130A8-B2F0-44C7-BF46-00622CF85050}"/>
              </a:ext>
            </a:extLst>
          </p:cNvPr>
          <p:cNvSpPr txBox="1"/>
          <p:nvPr/>
        </p:nvSpPr>
        <p:spPr>
          <a:xfrm>
            <a:off x="3745840" y="5471123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4"/>
              </a:rPr>
              <a:t>https://www.phonicsbloom.com/uk/game/fishy-phonics?phase=2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0" descr="Graphical user interface, applicati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533E7BD-2F27-4E98-90FE-676FD933C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85" y="4648564"/>
            <a:ext cx="2743200" cy="16440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E29ED3-AA2E-4E9C-9359-7DDE4CBE14CC}"/>
              </a:ext>
            </a:extLst>
          </p:cNvPr>
          <p:cNvSpPr txBox="1"/>
          <p:nvPr/>
        </p:nvSpPr>
        <p:spPr>
          <a:xfrm>
            <a:off x="3932745" y="3947122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Fishy Phonics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7EBF855-85DE-6144-864C-C1FDB18A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015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2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1FC1F1-748F-411D-B180-0BD1FA5F3A52}"/>
              </a:ext>
            </a:extLst>
          </p:cNvPr>
          <p:cNvSpPr/>
          <p:nvPr/>
        </p:nvSpPr>
        <p:spPr>
          <a:xfrm>
            <a:off x="103517" y="96329"/>
            <a:ext cx="11976338" cy="6671092"/>
          </a:xfrm>
          <a:prstGeom prst="rect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92588D-561B-4FB9-8616-A7D029151824}"/>
              </a:ext>
            </a:extLst>
          </p:cNvPr>
          <p:cNvSpPr txBox="1"/>
          <p:nvPr/>
        </p:nvSpPr>
        <p:spPr>
          <a:xfrm>
            <a:off x="266520" y="295275"/>
            <a:ext cx="4324709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Phonics information for remote learning.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3337-945E-4AA4-B8E8-DC1F69BA9409}"/>
              </a:ext>
            </a:extLst>
          </p:cNvPr>
          <p:cNvSpPr txBox="1"/>
          <p:nvPr/>
        </p:nvSpPr>
        <p:spPr>
          <a:xfrm>
            <a:off x="119871" y="971010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Here are some links to online phonics games you can play with your child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EA533-D4E6-42F6-8878-9BB110F90C80}"/>
              </a:ext>
            </a:extLst>
          </p:cNvPr>
          <p:cNvSpPr txBox="1"/>
          <p:nvPr/>
        </p:nvSpPr>
        <p:spPr>
          <a:xfrm>
            <a:off x="3616444" y="3185124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2"/>
              </a:rPr>
              <a:t>http://www.ictgames.com/mobilePage/skyWriter/index.html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7727C-D267-42C4-AC84-62A4C6D84358}"/>
              </a:ext>
            </a:extLst>
          </p:cNvPr>
          <p:cNvSpPr txBox="1"/>
          <p:nvPr/>
        </p:nvSpPr>
        <p:spPr>
          <a:xfrm>
            <a:off x="3932746" y="1459840"/>
            <a:ext cx="2771955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Sky Writer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130A8-B2F0-44C7-BF46-00622CF85050}"/>
              </a:ext>
            </a:extLst>
          </p:cNvPr>
          <p:cNvSpPr txBox="1"/>
          <p:nvPr/>
        </p:nvSpPr>
        <p:spPr>
          <a:xfrm>
            <a:off x="3659576" y="6333765"/>
            <a:ext cx="711391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3"/>
              </a:rPr>
              <a:t>https://www.bbc.co.uk/bitesize/topics/zf2yf4j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29ED3-AA2E-4E9C-9359-7DDE4CBE14CC}"/>
              </a:ext>
            </a:extLst>
          </p:cNvPr>
          <p:cNvSpPr txBox="1"/>
          <p:nvPr/>
        </p:nvSpPr>
        <p:spPr>
          <a:xfrm>
            <a:off x="3975877" y="4680367"/>
            <a:ext cx="4827917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BBC Bitesize Phonics videos</a:t>
            </a:r>
          </a:p>
        </p:txBody>
      </p:sp>
      <p:pic>
        <p:nvPicPr>
          <p:cNvPr id="2" name="Picture 6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F70C7B1-F97D-484F-BDBB-67C00C29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20" y="1747371"/>
            <a:ext cx="3189797" cy="2021559"/>
          </a:xfrm>
          <a:prstGeom prst="rect">
            <a:avLst/>
          </a:prstGeom>
        </p:spPr>
      </p:pic>
      <p:pic>
        <p:nvPicPr>
          <p:cNvPr id="7" name="Picture 9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97A4447-0190-4634-8F71-9955168A0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37" y="4176860"/>
            <a:ext cx="2081842" cy="2529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D17012-02E7-44E8-A087-B46A8B073A83}"/>
              </a:ext>
            </a:extLst>
          </p:cNvPr>
          <p:cNvSpPr txBox="1"/>
          <p:nvPr/>
        </p:nvSpPr>
        <p:spPr>
          <a:xfrm>
            <a:off x="3702708" y="2264972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This is not a game but it demonstrates letter formation in a fun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35C8-49F5-4CD2-90F8-6032C08F26CF}"/>
              </a:ext>
            </a:extLst>
          </p:cNvPr>
          <p:cNvSpPr txBox="1"/>
          <p:nvPr/>
        </p:nvSpPr>
        <p:spPr>
          <a:xfrm>
            <a:off x="3501425" y="5686783"/>
            <a:ext cx="800531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This is a collection of fun videos to learn all about the set 1 and 2 sounds.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159C947-BEDA-1B45-94A8-A210F584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5818" y="225645"/>
            <a:ext cx="901840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0245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316</Words>
  <Application>Microsoft Office PowerPoint</Application>
  <PresentationFormat>Widescreen</PresentationFormat>
  <Paragraphs>133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Burrell</dc:creator>
  <cp:lastModifiedBy>Lisa Burrell</cp:lastModifiedBy>
  <cp:revision>8</cp:revision>
  <dcterms:created xsi:type="dcterms:W3CDTF">2021-01-20T15:56:25Z</dcterms:created>
  <dcterms:modified xsi:type="dcterms:W3CDTF">2021-01-28T09:58:57Z</dcterms:modified>
</cp:coreProperties>
</file>