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346" r:id="rId2"/>
    <p:sldId id="297" r:id="rId3"/>
    <p:sldId id="310" r:id="rId4"/>
    <p:sldId id="362" r:id="rId5"/>
    <p:sldId id="348" r:id="rId6"/>
    <p:sldId id="349" r:id="rId7"/>
    <p:sldId id="350" r:id="rId8"/>
    <p:sldId id="351" r:id="rId9"/>
    <p:sldId id="352" r:id="rId10"/>
    <p:sldId id="353" r:id="rId11"/>
    <p:sldId id="354" r:id="rId12"/>
    <p:sldId id="355" r:id="rId13"/>
    <p:sldId id="356" r:id="rId14"/>
    <p:sldId id="357" r:id="rId15"/>
    <p:sldId id="358" r:id="rId16"/>
    <p:sldId id="359" r:id="rId17"/>
    <p:sldId id="347" r:id="rId18"/>
    <p:sldId id="360" r:id="rId19"/>
    <p:sldId id="361" r:id="rId20"/>
    <p:sldId id="306" r:id="rId21"/>
    <p:sldId id="320" r:id="rId22"/>
    <p:sldId id="370" r:id="rId23"/>
    <p:sldId id="364" r:id="rId24"/>
    <p:sldId id="368" r:id="rId25"/>
    <p:sldId id="365" r:id="rId26"/>
    <p:sldId id="369" r:id="rId27"/>
    <p:sldId id="363" r:id="rId28"/>
    <p:sldId id="366" r:id="rId29"/>
    <p:sldId id="308" r:id="rId30"/>
    <p:sldId id="321" r:id="rId31"/>
    <p:sldId id="391" r:id="rId32"/>
    <p:sldId id="390" r:id="rId33"/>
    <p:sldId id="389" r:id="rId34"/>
    <p:sldId id="388" r:id="rId35"/>
    <p:sldId id="307" r:id="rId36"/>
    <p:sldId id="319" r:id="rId37"/>
    <p:sldId id="371" r:id="rId38"/>
    <p:sldId id="378" r:id="rId39"/>
    <p:sldId id="379" r:id="rId40"/>
    <p:sldId id="380" r:id="rId41"/>
    <p:sldId id="381" r:id="rId42"/>
    <p:sldId id="382" r:id="rId43"/>
    <p:sldId id="383" r:id="rId44"/>
    <p:sldId id="384" r:id="rId45"/>
    <p:sldId id="385" r:id="rId46"/>
    <p:sldId id="386" r:id="rId47"/>
    <p:sldId id="376" r:id="rId48"/>
    <p:sldId id="377" r:id="rId49"/>
    <p:sldId id="387" r:id="rId50"/>
    <p:sldId id="339" r:id="rId51"/>
    <p:sldId id="392" r:id="rId52"/>
    <p:sldId id="393"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518" autoAdjust="0"/>
    <p:restoredTop sz="90538" autoAdjust="0"/>
  </p:normalViewPr>
  <p:slideViewPr>
    <p:cSldViewPr snapToGrid="0">
      <p:cViewPr>
        <p:scale>
          <a:sx n="60" d="100"/>
          <a:sy n="60" d="100"/>
        </p:scale>
        <p:origin x="1205" y="6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0EA58-485A-47AF-A424-69D228BF0C75}" type="datetimeFigureOut">
              <a:rPr lang="en-GB" smtClean="0"/>
              <a:t>31/01/2021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0FE5C2-9426-4AD1-9911-4D916DA88D25}" type="slidenum">
              <a:rPr lang="en-GB" smtClean="0"/>
              <a:t>‹#›</a:t>
            </a:fld>
            <a:endParaRPr lang="en-GB"/>
          </a:p>
        </p:txBody>
      </p:sp>
    </p:spTree>
    <p:extLst>
      <p:ext uri="{BB962C8B-B14F-4D97-AF65-F5344CB8AC3E}">
        <p14:creationId xmlns:p14="http://schemas.microsoft.com/office/powerpoint/2010/main" val="1344385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E7DBF01-2E21-4778-B3AE-9CE212D2F467}" type="slidenum">
              <a:rPr lang="en-GB" smtClean="0"/>
              <a:t>1</a:t>
            </a:fld>
            <a:endParaRPr lang="en-GB" dirty="0"/>
          </a:p>
        </p:txBody>
      </p:sp>
    </p:spTree>
    <p:extLst>
      <p:ext uri="{BB962C8B-B14F-4D97-AF65-F5344CB8AC3E}">
        <p14:creationId xmlns:p14="http://schemas.microsoft.com/office/powerpoint/2010/main" val="1968606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DBF01-2E21-4778-B3AE-9CE212D2F467}" type="slidenum">
              <a:rPr kumimoji="0" lang="en-GB"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768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DBF01-2E21-4778-B3AE-9CE212D2F467}" type="slidenum">
              <a:rPr kumimoji="0" lang="en-GB"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9472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DBF01-2E21-4778-B3AE-9CE212D2F467}" type="slidenum">
              <a:rPr kumimoji="0" lang="en-GB"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777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DBF01-2E21-4778-B3AE-9CE212D2F467}" type="slidenum">
              <a:rPr kumimoji="0" lang="en-GB"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3552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21A65-DE86-4573-BD47-2FA6EB6BF4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AFF94C6-B9D8-45BB-91F9-D11444B9CE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9EA1229-316F-4852-81E7-30864D58FBD9}"/>
              </a:ext>
            </a:extLst>
          </p:cNvPr>
          <p:cNvSpPr>
            <a:spLocks noGrp="1"/>
          </p:cNvSpPr>
          <p:nvPr>
            <p:ph type="dt" sz="half" idx="10"/>
          </p:nvPr>
        </p:nvSpPr>
        <p:spPr/>
        <p:txBody>
          <a:bodyPr/>
          <a:lstStyle/>
          <a:p>
            <a:fld id="{7F3805E5-B0AD-4DF1-9B62-9E94ACF70FC8}" type="datetimeFigureOut">
              <a:rPr lang="en-GB" smtClean="0"/>
              <a:t>31/01/2021</a:t>
            </a:fld>
            <a:endParaRPr lang="en-GB"/>
          </a:p>
        </p:txBody>
      </p:sp>
      <p:sp>
        <p:nvSpPr>
          <p:cNvPr id="5" name="Footer Placeholder 4">
            <a:extLst>
              <a:ext uri="{FF2B5EF4-FFF2-40B4-BE49-F238E27FC236}">
                <a16:creationId xmlns:a16="http://schemas.microsoft.com/office/drawing/2014/main" id="{1BB9B03E-4EE2-44CF-87A5-B6EBE9AAE6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A7AA1D-BB0F-4DD4-98BD-B6725C92CE5E}"/>
              </a:ext>
            </a:extLst>
          </p:cNvPr>
          <p:cNvSpPr>
            <a:spLocks noGrp="1"/>
          </p:cNvSpPr>
          <p:nvPr>
            <p:ph type="sldNum" sz="quarter" idx="12"/>
          </p:nvPr>
        </p:nvSpPr>
        <p:spPr/>
        <p:txBody>
          <a:bodyPr/>
          <a:lstStyle/>
          <a:p>
            <a:fld id="{2C1E0C22-C0CC-4CAF-BECC-E657FAF11C77}" type="slidenum">
              <a:rPr lang="en-GB" smtClean="0"/>
              <a:t>‹#›</a:t>
            </a:fld>
            <a:endParaRPr lang="en-GB"/>
          </a:p>
        </p:txBody>
      </p:sp>
    </p:spTree>
    <p:extLst>
      <p:ext uri="{BB962C8B-B14F-4D97-AF65-F5344CB8AC3E}">
        <p14:creationId xmlns:p14="http://schemas.microsoft.com/office/powerpoint/2010/main" val="1650037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FFC61-53E9-44E4-B102-78365F5A91A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868BCBC-64A4-4622-843B-9B0FBD84B9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CF1C54-81D1-4572-8326-24B14E9EAB3F}"/>
              </a:ext>
            </a:extLst>
          </p:cNvPr>
          <p:cNvSpPr>
            <a:spLocks noGrp="1"/>
          </p:cNvSpPr>
          <p:nvPr>
            <p:ph type="dt" sz="half" idx="10"/>
          </p:nvPr>
        </p:nvSpPr>
        <p:spPr/>
        <p:txBody>
          <a:bodyPr/>
          <a:lstStyle/>
          <a:p>
            <a:fld id="{7F3805E5-B0AD-4DF1-9B62-9E94ACF70FC8}" type="datetimeFigureOut">
              <a:rPr lang="en-GB" smtClean="0"/>
              <a:t>31/01/2021</a:t>
            </a:fld>
            <a:endParaRPr lang="en-GB"/>
          </a:p>
        </p:txBody>
      </p:sp>
      <p:sp>
        <p:nvSpPr>
          <p:cNvPr id="5" name="Footer Placeholder 4">
            <a:extLst>
              <a:ext uri="{FF2B5EF4-FFF2-40B4-BE49-F238E27FC236}">
                <a16:creationId xmlns:a16="http://schemas.microsoft.com/office/drawing/2014/main" id="{FBC70FAA-B866-4762-991E-1FA6184B30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7684A3-84AD-4C54-83C1-DFAC36BEA0B3}"/>
              </a:ext>
            </a:extLst>
          </p:cNvPr>
          <p:cNvSpPr>
            <a:spLocks noGrp="1"/>
          </p:cNvSpPr>
          <p:nvPr>
            <p:ph type="sldNum" sz="quarter" idx="12"/>
          </p:nvPr>
        </p:nvSpPr>
        <p:spPr/>
        <p:txBody>
          <a:bodyPr/>
          <a:lstStyle/>
          <a:p>
            <a:fld id="{2C1E0C22-C0CC-4CAF-BECC-E657FAF11C77}" type="slidenum">
              <a:rPr lang="en-GB" smtClean="0"/>
              <a:t>‹#›</a:t>
            </a:fld>
            <a:endParaRPr lang="en-GB"/>
          </a:p>
        </p:txBody>
      </p:sp>
    </p:spTree>
    <p:extLst>
      <p:ext uri="{BB962C8B-B14F-4D97-AF65-F5344CB8AC3E}">
        <p14:creationId xmlns:p14="http://schemas.microsoft.com/office/powerpoint/2010/main" val="2202787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A42D07-41BF-44F5-8E50-64CEA33F678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E341958-75D1-4007-A9DA-DD47D5795C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9FC1DB-25CD-458E-8428-DBCBBDCFB841}"/>
              </a:ext>
            </a:extLst>
          </p:cNvPr>
          <p:cNvSpPr>
            <a:spLocks noGrp="1"/>
          </p:cNvSpPr>
          <p:nvPr>
            <p:ph type="dt" sz="half" idx="10"/>
          </p:nvPr>
        </p:nvSpPr>
        <p:spPr/>
        <p:txBody>
          <a:bodyPr/>
          <a:lstStyle/>
          <a:p>
            <a:fld id="{7F3805E5-B0AD-4DF1-9B62-9E94ACF70FC8}" type="datetimeFigureOut">
              <a:rPr lang="en-GB" smtClean="0"/>
              <a:t>31/01/2021</a:t>
            </a:fld>
            <a:endParaRPr lang="en-GB"/>
          </a:p>
        </p:txBody>
      </p:sp>
      <p:sp>
        <p:nvSpPr>
          <p:cNvPr id="5" name="Footer Placeholder 4">
            <a:extLst>
              <a:ext uri="{FF2B5EF4-FFF2-40B4-BE49-F238E27FC236}">
                <a16:creationId xmlns:a16="http://schemas.microsoft.com/office/drawing/2014/main" id="{CE5A1301-B8AE-45D9-9232-4F9722E842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6F59E5-8BBC-4BA8-88CA-41981FDD356A}"/>
              </a:ext>
            </a:extLst>
          </p:cNvPr>
          <p:cNvSpPr>
            <a:spLocks noGrp="1"/>
          </p:cNvSpPr>
          <p:nvPr>
            <p:ph type="sldNum" sz="quarter" idx="12"/>
          </p:nvPr>
        </p:nvSpPr>
        <p:spPr/>
        <p:txBody>
          <a:bodyPr/>
          <a:lstStyle/>
          <a:p>
            <a:fld id="{2C1E0C22-C0CC-4CAF-BECC-E657FAF11C77}" type="slidenum">
              <a:rPr lang="en-GB" smtClean="0"/>
              <a:t>‹#›</a:t>
            </a:fld>
            <a:endParaRPr lang="en-GB"/>
          </a:p>
        </p:txBody>
      </p:sp>
    </p:spTree>
    <p:extLst>
      <p:ext uri="{BB962C8B-B14F-4D97-AF65-F5344CB8AC3E}">
        <p14:creationId xmlns:p14="http://schemas.microsoft.com/office/powerpoint/2010/main" val="1518102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5"/>
          <p:cNvSpPr>
            <a:spLocks noGrp="1"/>
          </p:cNvSpPr>
          <p:nvPr>
            <p:ph type="title"/>
          </p:nvPr>
        </p:nvSpPr>
        <p:spPr>
          <a:xfrm>
            <a:off x="609598" y="4784889"/>
            <a:ext cx="10960100" cy="994306"/>
          </a:xfrm>
          <a:prstGeom prst="roundRect">
            <a:avLst>
              <a:gd name="adj" fmla="val 9641"/>
            </a:avLst>
          </a:prstGeom>
        </p:spPr>
        <p:txBody>
          <a:bodyPr>
            <a:noAutofit/>
          </a:bodyPr>
          <a:lstStyle>
            <a:lvl1pPr algn="ctr">
              <a:defRPr>
                <a:latin typeface="Twinkl SemiBold" pitchFamily="2" charset="0"/>
              </a:defRPr>
            </a:lvl1pPr>
          </a:lstStyle>
          <a:p>
            <a:endParaRPr lang="en-GB" dirty="0"/>
          </a:p>
        </p:txBody>
      </p:sp>
    </p:spTree>
    <p:extLst>
      <p:ext uri="{BB962C8B-B14F-4D97-AF65-F5344CB8AC3E}">
        <p14:creationId xmlns:p14="http://schemas.microsoft.com/office/powerpoint/2010/main" val="3479338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5"/>
          <p:cNvSpPr>
            <a:spLocks noGrp="1"/>
          </p:cNvSpPr>
          <p:nvPr>
            <p:ph type="title"/>
          </p:nvPr>
        </p:nvSpPr>
        <p:spPr>
          <a:xfrm>
            <a:off x="609598" y="4784889"/>
            <a:ext cx="10960100" cy="994306"/>
          </a:xfrm>
          <a:prstGeom prst="roundRect">
            <a:avLst>
              <a:gd name="adj" fmla="val 9641"/>
            </a:avLst>
          </a:prstGeom>
        </p:spPr>
        <p:txBody>
          <a:bodyPr>
            <a:noAutofit/>
          </a:bodyPr>
          <a:lstStyle>
            <a:lvl1pPr algn="ctr">
              <a:defRPr>
                <a:latin typeface="Twinkl SemiBold" pitchFamily="2" charset="0"/>
              </a:defRPr>
            </a:lvl1pPr>
          </a:lstStyle>
          <a:p>
            <a:endParaRPr lang="en-GB" dirty="0"/>
          </a:p>
        </p:txBody>
      </p:sp>
    </p:spTree>
    <p:extLst>
      <p:ext uri="{BB962C8B-B14F-4D97-AF65-F5344CB8AC3E}">
        <p14:creationId xmlns:p14="http://schemas.microsoft.com/office/powerpoint/2010/main" val="151198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5"/>
          <p:cNvSpPr>
            <a:spLocks noGrp="1"/>
          </p:cNvSpPr>
          <p:nvPr>
            <p:ph type="title"/>
          </p:nvPr>
        </p:nvSpPr>
        <p:spPr>
          <a:xfrm>
            <a:off x="609598" y="4784889"/>
            <a:ext cx="10960100" cy="994306"/>
          </a:xfrm>
          <a:prstGeom prst="roundRect">
            <a:avLst>
              <a:gd name="adj" fmla="val 9641"/>
            </a:avLst>
          </a:prstGeom>
        </p:spPr>
        <p:txBody>
          <a:bodyPr>
            <a:noAutofit/>
          </a:bodyPr>
          <a:lstStyle>
            <a:lvl1pPr algn="ctr">
              <a:defRPr>
                <a:latin typeface="Twinkl SemiBold" pitchFamily="2" charset="0"/>
              </a:defRPr>
            </a:lvl1pPr>
          </a:lstStyle>
          <a:p>
            <a:endParaRPr lang="en-GB" dirty="0"/>
          </a:p>
        </p:txBody>
      </p:sp>
    </p:spTree>
    <p:extLst>
      <p:ext uri="{BB962C8B-B14F-4D97-AF65-F5344CB8AC3E}">
        <p14:creationId xmlns:p14="http://schemas.microsoft.com/office/powerpoint/2010/main" val="2374518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8" name="Title 5"/>
          <p:cNvSpPr>
            <a:spLocks noGrp="1"/>
          </p:cNvSpPr>
          <p:nvPr>
            <p:ph type="title"/>
          </p:nvPr>
        </p:nvSpPr>
        <p:spPr>
          <a:xfrm>
            <a:off x="609598" y="4784889"/>
            <a:ext cx="10960100" cy="994306"/>
          </a:xfrm>
          <a:prstGeom prst="roundRect">
            <a:avLst>
              <a:gd name="adj" fmla="val 9641"/>
            </a:avLst>
          </a:prstGeom>
        </p:spPr>
        <p:txBody>
          <a:bodyPr>
            <a:noAutofit/>
          </a:bodyPr>
          <a:lstStyle>
            <a:lvl1pPr algn="ctr">
              <a:defRPr>
                <a:latin typeface="Twinkl SemiBold" pitchFamily="2" charset="0"/>
              </a:defRPr>
            </a:lvl1pPr>
          </a:lstStyle>
          <a:p>
            <a:endParaRPr lang="en-GB" dirty="0"/>
          </a:p>
        </p:txBody>
      </p:sp>
    </p:spTree>
    <p:extLst>
      <p:ext uri="{BB962C8B-B14F-4D97-AF65-F5344CB8AC3E}">
        <p14:creationId xmlns:p14="http://schemas.microsoft.com/office/powerpoint/2010/main" val="17517000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8" name="Title 5"/>
          <p:cNvSpPr>
            <a:spLocks noGrp="1"/>
          </p:cNvSpPr>
          <p:nvPr>
            <p:ph type="title"/>
          </p:nvPr>
        </p:nvSpPr>
        <p:spPr>
          <a:xfrm>
            <a:off x="609598" y="4784889"/>
            <a:ext cx="10960100" cy="994306"/>
          </a:xfrm>
          <a:prstGeom prst="roundRect">
            <a:avLst>
              <a:gd name="adj" fmla="val 9641"/>
            </a:avLst>
          </a:prstGeom>
        </p:spPr>
        <p:txBody>
          <a:bodyPr>
            <a:noAutofit/>
          </a:bodyPr>
          <a:lstStyle>
            <a:lvl1pPr algn="ctr">
              <a:defRPr>
                <a:latin typeface="Twinkl SemiBold" pitchFamily="2" charset="0"/>
              </a:defRPr>
            </a:lvl1pPr>
          </a:lstStyle>
          <a:p>
            <a:endParaRPr lang="en-GB" dirty="0"/>
          </a:p>
        </p:txBody>
      </p:sp>
    </p:spTree>
    <p:extLst>
      <p:ext uri="{BB962C8B-B14F-4D97-AF65-F5344CB8AC3E}">
        <p14:creationId xmlns:p14="http://schemas.microsoft.com/office/powerpoint/2010/main" val="42286251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8" name="Title 5"/>
          <p:cNvSpPr>
            <a:spLocks noGrp="1"/>
          </p:cNvSpPr>
          <p:nvPr>
            <p:ph type="title"/>
          </p:nvPr>
        </p:nvSpPr>
        <p:spPr>
          <a:xfrm>
            <a:off x="609598" y="4784889"/>
            <a:ext cx="10960100" cy="994306"/>
          </a:xfrm>
          <a:prstGeom prst="roundRect">
            <a:avLst>
              <a:gd name="adj" fmla="val 9641"/>
            </a:avLst>
          </a:prstGeom>
        </p:spPr>
        <p:txBody>
          <a:bodyPr>
            <a:noAutofit/>
          </a:bodyPr>
          <a:lstStyle>
            <a:lvl1pPr algn="ctr">
              <a:defRPr>
                <a:latin typeface="Twinkl SemiBold" pitchFamily="2" charset="0"/>
              </a:defRPr>
            </a:lvl1pPr>
          </a:lstStyle>
          <a:p>
            <a:endParaRPr lang="en-GB" dirty="0"/>
          </a:p>
        </p:txBody>
      </p:sp>
    </p:spTree>
    <p:extLst>
      <p:ext uri="{BB962C8B-B14F-4D97-AF65-F5344CB8AC3E}">
        <p14:creationId xmlns:p14="http://schemas.microsoft.com/office/powerpoint/2010/main" val="1233792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8" name="Title 5"/>
          <p:cNvSpPr>
            <a:spLocks noGrp="1"/>
          </p:cNvSpPr>
          <p:nvPr>
            <p:ph type="title"/>
          </p:nvPr>
        </p:nvSpPr>
        <p:spPr>
          <a:xfrm>
            <a:off x="609598" y="4784889"/>
            <a:ext cx="10960100" cy="994306"/>
          </a:xfrm>
          <a:prstGeom prst="roundRect">
            <a:avLst>
              <a:gd name="adj" fmla="val 9641"/>
            </a:avLst>
          </a:prstGeom>
        </p:spPr>
        <p:txBody>
          <a:bodyPr>
            <a:noAutofit/>
          </a:bodyPr>
          <a:lstStyle>
            <a:lvl1pPr algn="ctr">
              <a:defRPr>
                <a:latin typeface="Twinkl SemiBold" pitchFamily="2" charset="0"/>
              </a:defRPr>
            </a:lvl1pPr>
          </a:lstStyle>
          <a:p>
            <a:endParaRPr lang="en-GB" dirty="0"/>
          </a:p>
        </p:txBody>
      </p:sp>
    </p:spTree>
    <p:extLst>
      <p:ext uri="{BB962C8B-B14F-4D97-AF65-F5344CB8AC3E}">
        <p14:creationId xmlns:p14="http://schemas.microsoft.com/office/powerpoint/2010/main" val="1956305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8" name="Title 5"/>
          <p:cNvSpPr>
            <a:spLocks noGrp="1"/>
          </p:cNvSpPr>
          <p:nvPr>
            <p:ph type="title"/>
          </p:nvPr>
        </p:nvSpPr>
        <p:spPr>
          <a:xfrm>
            <a:off x="609598" y="4784889"/>
            <a:ext cx="10960100" cy="994306"/>
          </a:xfrm>
          <a:prstGeom prst="roundRect">
            <a:avLst>
              <a:gd name="adj" fmla="val 9641"/>
            </a:avLst>
          </a:prstGeom>
        </p:spPr>
        <p:txBody>
          <a:bodyPr>
            <a:noAutofit/>
          </a:bodyPr>
          <a:lstStyle>
            <a:lvl1pPr algn="ctr">
              <a:defRPr>
                <a:latin typeface="Twinkl SemiBold" pitchFamily="2" charset="0"/>
              </a:defRPr>
            </a:lvl1pPr>
          </a:lstStyle>
          <a:p>
            <a:endParaRPr lang="en-GB" dirty="0"/>
          </a:p>
        </p:txBody>
      </p:sp>
    </p:spTree>
    <p:extLst>
      <p:ext uri="{BB962C8B-B14F-4D97-AF65-F5344CB8AC3E}">
        <p14:creationId xmlns:p14="http://schemas.microsoft.com/office/powerpoint/2010/main" val="1390465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2A344-FCAD-4215-B885-DB6442044BB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69BEFC7-FD01-43C5-8DF4-0A3FECAE46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BCE3F22-304E-4A36-9823-8EACF15E38C5}"/>
              </a:ext>
            </a:extLst>
          </p:cNvPr>
          <p:cNvSpPr>
            <a:spLocks noGrp="1"/>
          </p:cNvSpPr>
          <p:nvPr>
            <p:ph type="dt" sz="half" idx="10"/>
          </p:nvPr>
        </p:nvSpPr>
        <p:spPr/>
        <p:txBody>
          <a:bodyPr/>
          <a:lstStyle/>
          <a:p>
            <a:fld id="{7F3805E5-B0AD-4DF1-9B62-9E94ACF70FC8}" type="datetimeFigureOut">
              <a:rPr lang="en-GB" smtClean="0"/>
              <a:t>31/01/2021</a:t>
            </a:fld>
            <a:endParaRPr lang="en-GB"/>
          </a:p>
        </p:txBody>
      </p:sp>
      <p:sp>
        <p:nvSpPr>
          <p:cNvPr id="5" name="Footer Placeholder 4">
            <a:extLst>
              <a:ext uri="{FF2B5EF4-FFF2-40B4-BE49-F238E27FC236}">
                <a16:creationId xmlns:a16="http://schemas.microsoft.com/office/drawing/2014/main" id="{06AD3724-695E-47E8-9894-6938124C05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8539D9-A8BF-4C99-9F61-2009646CFFD3}"/>
              </a:ext>
            </a:extLst>
          </p:cNvPr>
          <p:cNvSpPr>
            <a:spLocks noGrp="1"/>
          </p:cNvSpPr>
          <p:nvPr>
            <p:ph type="sldNum" sz="quarter" idx="12"/>
          </p:nvPr>
        </p:nvSpPr>
        <p:spPr/>
        <p:txBody>
          <a:bodyPr/>
          <a:lstStyle/>
          <a:p>
            <a:fld id="{2C1E0C22-C0CC-4CAF-BECC-E657FAF11C77}" type="slidenum">
              <a:rPr lang="en-GB" smtClean="0"/>
              <a:t>‹#›</a:t>
            </a:fld>
            <a:endParaRPr lang="en-GB"/>
          </a:p>
        </p:txBody>
      </p:sp>
    </p:spTree>
    <p:extLst>
      <p:ext uri="{BB962C8B-B14F-4D97-AF65-F5344CB8AC3E}">
        <p14:creationId xmlns:p14="http://schemas.microsoft.com/office/powerpoint/2010/main" val="5556918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8" name="Title 5"/>
          <p:cNvSpPr>
            <a:spLocks noGrp="1"/>
          </p:cNvSpPr>
          <p:nvPr>
            <p:ph type="title"/>
          </p:nvPr>
        </p:nvSpPr>
        <p:spPr>
          <a:xfrm>
            <a:off x="609598" y="4784889"/>
            <a:ext cx="10960100" cy="994306"/>
          </a:xfrm>
          <a:prstGeom prst="roundRect">
            <a:avLst>
              <a:gd name="adj" fmla="val 9641"/>
            </a:avLst>
          </a:prstGeom>
        </p:spPr>
        <p:txBody>
          <a:bodyPr>
            <a:noAutofit/>
          </a:bodyPr>
          <a:lstStyle>
            <a:lvl1pPr algn="ctr">
              <a:defRPr>
                <a:latin typeface="Twinkl SemiBold" pitchFamily="2" charset="0"/>
              </a:defRPr>
            </a:lvl1pPr>
          </a:lstStyle>
          <a:p>
            <a:endParaRPr lang="en-GB" dirty="0"/>
          </a:p>
        </p:txBody>
      </p:sp>
    </p:spTree>
    <p:extLst>
      <p:ext uri="{BB962C8B-B14F-4D97-AF65-F5344CB8AC3E}">
        <p14:creationId xmlns:p14="http://schemas.microsoft.com/office/powerpoint/2010/main" val="785759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8" name="Title 5"/>
          <p:cNvSpPr>
            <a:spLocks noGrp="1"/>
          </p:cNvSpPr>
          <p:nvPr>
            <p:ph type="title"/>
          </p:nvPr>
        </p:nvSpPr>
        <p:spPr>
          <a:xfrm>
            <a:off x="609598" y="4784889"/>
            <a:ext cx="10960100" cy="994306"/>
          </a:xfrm>
          <a:prstGeom prst="roundRect">
            <a:avLst>
              <a:gd name="adj" fmla="val 9641"/>
            </a:avLst>
          </a:prstGeom>
        </p:spPr>
        <p:txBody>
          <a:bodyPr>
            <a:noAutofit/>
          </a:bodyPr>
          <a:lstStyle>
            <a:lvl1pPr algn="ctr">
              <a:defRPr>
                <a:latin typeface="Twinkl SemiBold" pitchFamily="2" charset="0"/>
              </a:defRPr>
            </a:lvl1pPr>
          </a:lstStyle>
          <a:p>
            <a:endParaRPr lang="en-GB" dirty="0"/>
          </a:p>
        </p:txBody>
      </p:sp>
    </p:spTree>
    <p:extLst>
      <p:ext uri="{BB962C8B-B14F-4D97-AF65-F5344CB8AC3E}">
        <p14:creationId xmlns:p14="http://schemas.microsoft.com/office/powerpoint/2010/main" val="20761956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8" name="Title 5"/>
          <p:cNvSpPr>
            <a:spLocks noGrp="1"/>
          </p:cNvSpPr>
          <p:nvPr>
            <p:ph type="title"/>
          </p:nvPr>
        </p:nvSpPr>
        <p:spPr>
          <a:xfrm>
            <a:off x="609598" y="4784889"/>
            <a:ext cx="10960100" cy="994306"/>
          </a:xfrm>
          <a:prstGeom prst="roundRect">
            <a:avLst>
              <a:gd name="adj" fmla="val 9641"/>
            </a:avLst>
          </a:prstGeom>
        </p:spPr>
        <p:txBody>
          <a:bodyPr>
            <a:noAutofit/>
          </a:bodyPr>
          <a:lstStyle>
            <a:lvl1pPr algn="ctr">
              <a:defRPr>
                <a:latin typeface="Twinkl SemiBold" pitchFamily="2" charset="0"/>
              </a:defRPr>
            </a:lvl1pPr>
          </a:lstStyle>
          <a:p>
            <a:endParaRPr lang="en-GB" dirty="0"/>
          </a:p>
        </p:txBody>
      </p:sp>
    </p:spTree>
    <p:extLst>
      <p:ext uri="{BB962C8B-B14F-4D97-AF65-F5344CB8AC3E}">
        <p14:creationId xmlns:p14="http://schemas.microsoft.com/office/powerpoint/2010/main" val="3867574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8" name="Title 5"/>
          <p:cNvSpPr>
            <a:spLocks noGrp="1"/>
          </p:cNvSpPr>
          <p:nvPr>
            <p:ph type="title"/>
          </p:nvPr>
        </p:nvSpPr>
        <p:spPr>
          <a:xfrm>
            <a:off x="609598" y="4784889"/>
            <a:ext cx="10960100" cy="994306"/>
          </a:xfrm>
          <a:prstGeom prst="roundRect">
            <a:avLst>
              <a:gd name="adj" fmla="val 9641"/>
            </a:avLst>
          </a:prstGeom>
        </p:spPr>
        <p:txBody>
          <a:bodyPr>
            <a:noAutofit/>
          </a:bodyPr>
          <a:lstStyle>
            <a:lvl1pPr algn="ctr">
              <a:defRPr>
                <a:latin typeface="Twinkl SemiBold" pitchFamily="2" charset="0"/>
              </a:defRPr>
            </a:lvl1pPr>
          </a:lstStyle>
          <a:p>
            <a:endParaRPr lang="en-GB" dirty="0"/>
          </a:p>
        </p:txBody>
      </p:sp>
    </p:spTree>
    <p:extLst>
      <p:ext uri="{BB962C8B-B14F-4D97-AF65-F5344CB8AC3E}">
        <p14:creationId xmlns:p14="http://schemas.microsoft.com/office/powerpoint/2010/main" val="4250466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B0C0E-0D20-4302-8474-FEFBE9A44D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26141B4-77D5-485C-AC19-1463698C9A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E57F85-FB8B-4C7E-8671-9834D5F8C4AC}"/>
              </a:ext>
            </a:extLst>
          </p:cNvPr>
          <p:cNvSpPr>
            <a:spLocks noGrp="1"/>
          </p:cNvSpPr>
          <p:nvPr>
            <p:ph type="dt" sz="half" idx="10"/>
          </p:nvPr>
        </p:nvSpPr>
        <p:spPr/>
        <p:txBody>
          <a:bodyPr/>
          <a:lstStyle/>
          <a:p>
            <a:fld id="{7F3805E5-B0AD-4DF1-9B62-9E94ACF70FC8}" type="datetimeFigureOut">
              <a:rPr lang="en-GB" smtClean="0"/>
              <a:t>31/01/2021</a:t>
            </a:fld>
            <a:endParaRPr lang="en-GB"/>
          </a:p>
        </p:txBody>
      </p:sp>
      <p:sp>
        <p:nvSpPr>
          <p:cNvPr id="5" name="Footer Placeholder 4">
            <a:extLst>
              <a:ext uri="{FF2B5EF4-FFF2-40B4-BE49-F238E27FC236}">
                <a16:creationId xmlns:a16="http://schemas.microsoft.com/office/drawing/2014/main" id="{8B31EC01-BDB2-42B8-9D83-2C2A46452C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2E3065-8523-47F2-AF28-0F948EB177DD}"/>
              </a:ext>
            </a:extLst>
          </p:cNvPr>
          <p:cNvSpPr>
            <a:spLocks noGrp="1"/>
          </p:cNvSpPr>
          <p:nvPr>
            <p:ph type="sldNum" sz="quarter" idx="12"/>
          </p:nvPr>
        </p:nvSpPr>
        <p:spPr/>
        <p:txBody>
          <a:bodyPr/>
          <a:lstStyle/>
          <a:p>
            <a:fld id="{2C1E0C22-C0CC-4CAF-BECC-E657FAF11C77}" type="slidenum">
              <a:rPr lang="en-GB" smtClean="0"/>
              <a:t>‹#›</a:t>
            </a:fld>
            <a:endParaRPr lang="en-GB"/>
          </a:p>
        </p:txBody>
      </p:sp>
    </p:spTree>
    <p:extLst>
      <p:ext uri="{BB962C8B-B14F-4D97-AF65-F5344CB8AC3E}">
        <p14:creationId xmlns:p14="http://schemas.microsoft.com/office/powerpoint/2010/main" val="4116726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FE3FE-23BB-4341-9A53-22575DF267C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6468C23-3C55-4085-B11A-402842CC89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D765F3A-3008-461D-8D91-16960D04C4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29F1656-1860-4158-A700-4C2F9C82D586}"/>
              </a:ext>
            </a:extLst>
          </p:cNvPr>
          <p:cNvSpPr>
            <a:spLocks noGrp="1"/>
          </p:cNvSpPr>
          <p:nvPr>
            <p:ph type="dt" sz="half" idx="10"/>
          </p:nvPr>
        </p:nvSpPr>
        <p:spPr/>
        <p:txBody>
          <a:bodyPr/>
          <a:lstStyle/>
          <a:p>
            <a:fld id="{7F3805E5-B0AD-4DF1-9B62-9E94ACF70FC8}" type="datetimeFigureOut">
              <a:rPr lang="en-GB" smtClean="0"/>
              <a:t>31/01/2021</a:t>
            </a:fld>
            <a:endParaRPr lang="en-GB"/>
          </a:p>
        </p:txBody>
      </p:sp>
      <p:sp>
        <p:nvSpPr>
          <p:cNvPr id="6" name="Footer Placeholder 5">
            <a:extLst>
              <a:ext uri="{FF2B5EF4-FFF2-40B4-BE49-F238E27FC236}">
                <a16:creationId xmlns:a16="http://schemas.microsoft.com/office/drawing/2014/main" id="{93CB90C3-D13E-45CB-BF58-5D94409C168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C1E0AAA-C26B-4064-ADC4-B65CBC58E71F}"/>
              </a:ext>
            </a:extLst>
          </p:cNvPr>
          <p:cNvSpPr>
            <a:spLocks noGrp="1"/>
          </p:cNvSpPr>
          <p:nvPr>
            <p:ph type="sldNum" sz="quarter" idx="12"/>
          </p:nvPr>
        </p:nvSpPr>
        <p:spPr/>
        <p:txBody>
          <a:bodyPr/>
          <a:lstStyle/>
          <a:p>
            <a:fld id="{2C1E0C22-C0CC-4CAF-BECC-E657FAF11C77}" type="slidenum">
              <a:rPr lang="en-GB" smtClean="0"/>
              <a:t>‹#›</a:t>
            </a:fld>
            <a:endParaRPr lang="en-GB"/>
          </a:p>
        </p:txBody>
      </p:sp>
    </p:spTree>
    <p:extLst>
      <p:ext uri="{BB962C8B-B14F-4D97-AF65-F5344CB8AC3E}">
        <p14:creationId xmlns:p14="http://schemas.microsoft.com/office/powerpoint/2010/main" val="2080617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9F2A7-A2B5-43F3-92B4-B572219F979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7A0132B-D7CA-45D6-9CB1-5CC3235896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907FDA-8C96-44E1-A30A-F554BEDCDA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8215FF0-F605-48C5-B204-A9F666D351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C2FBCB-067A-4F51-8299-F0AFB53C0E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26722ED-4CA8-461E-957A-1DD8854C07E2}"/>
              </a:ext>
            </a:extLst>
          </p:cNvPr>
          <p:cNvSpPr>
            <a:spLocks noGrp="1"/>
          </p:cNvSpPr>
          <p:nvPr>
            <p:ph type="dt" sz="half" idx="10"/>
          </p:nvPr>
        </p:nvSpPr>
        <p:spPr/>
        <p:txBody>
          <a:bodyPr/>
          <a:lstStyle/>
          <a:p>
            <a:fld id="{7F3805E5-B0AD-4DF1-9B62-9E94ACF70FC8}" type="datetimeFigureOut">
              <a:rPr lang="en-GB" smtClean="0"/>
              <a:t>31/01/2021</a:t>
            </a:fld>
            <a:endParaRPr lang="en-GB"/>
          </a:p>
        </p:txBody>
      </p:sp>
      <p:sp>
        <p:nvSpPr>
          <p:cNvPr id="8" name="Footer Placeholder 7">
            <a:extLst>
              <a:ext uri="{FF2B5EF4-FFF2-40B4-BE49-F238E27FC236}">
                <a16:creationId xmlns:a16="http://schemas.microsoft.com/office/drawing/2014/main" id="{89B50D09-B72E-48A8-A78C-3B74F5F7651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40B8707-8400-4D4A-A5BE-798B7B35C4AC}"/>
              </a:ext>
            </a:extLst>
          </p:cNvPr>
          <p:cNvSpPr>
            <a:spLocks noGrp="1"/>
          </p:cNvSpPr>
          <p:nvPr>
            <p:ph type="sldNum" sz="quarter" idx="12"/>
          </p:nvPr>
        </p:nvSpPr>
        <p:spPr/>
        <p:txBody>
          <a:bodyPr/>
          <a:lstStyle/>
          <a:p>
            <a:fld id="{2C1E0C22-C0CC-4CAF-BECC-E657FAF11C77}" type="slidenum">
              <a:rPr lang="en-GB" smtClean="0"/>
              <a:t>‹#›</a:t>
            </a:fld>
            <a:endParaRPr lang="en-GB"/>
          </a:p>
        </p:txBody>
      </p:sp>
    </p:spTree>
    <p:extLst>
      <p:ext uri="{BB962C8B-B14F-4D97-AF65-F5344CB8AC3E}">
        <p14:creationId xmlns:p14="http://schemas.microsoft.com/office/powerpoint/2010/main" val="2474212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AF14B-0D3A-4028-A9F0-5214CBAFE18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27DFE7B-32A1-4C1F-8C2A-55ED222CA2EC}"/>
              </a:ext>
            </a:extLst>
          </p:cNvPr>
          <p:cNvSpPr>
            <a:spLocks noGrp="1"/>
          </p:cNvSpPr>
          <p:nvPr>
            <p:ph type="dt" sz="half" idx="10"/>
          </p:nvPr>
        </p:nvSpPr>
        <p:spPr/>
        <p:txBody>
          <a:bodyPr/>
          <a:lstStyle/>
          <a:p>
            <a:fld id="{7F3805E5-B0AD-4DF1-9B62-9E94ACF70FC8}" type="datetimeFigureOut">
              <a:rPr lang="en-GB" smtClean="0"/>
              <a:t>31/01/2021</a:t>
            </a:fld>
            <a:endParaRPr lang="en-GB"/>
          </a:p>
        </p:txBody>
      </p:sp>
      <p:sp>
        <p:nvSpPr>
          <p:cNvPr id="4" name="Footer Placeholder 3">
            <a:extLst>
              <a:ext uri="{FF2B5EF4-FFF2-40B4-BE49-F238E27FC236}">
                <a16:creationId xmlns:a16="http://schemas.microsoft.com/office/drawing/2014/main" id="{0ECD7924-FA39-457C-8D92-280F12032AB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A050C4-FDF3-4EAD-B1D7-7638282258FE}"/>
              </a:ext>
            </a:extLst>
          </p:cNvPr>
          <p:cNvSpPr>
            <a:spLocks noGrp="1"/>
          </p:cNvSpPr>
          <p:nvPr>
            <p:ph type="sldNum" sz="quarter" idx="12"/>
          </p:nvPr>
        </p:nvSpPr>
        <p:spPr/>
        <p:txBody>
          <a:bodyPr/>
          <a:lstStyle/>
          <a:p>
            <a:fld id="{2C1E0C22-C0CC-4CAF-BECC-E657FAF11C77}" type="slidenum">
              <a:rPr lang="en-GB" smtClean="0"/>
              <a:t>‹#›</a:t>
            </a:fld>
            <a:endParaRPr lang="en-GB"/>
          </a:p>
        </p:txBody>
      </p:sp>
    </p:spTree>
    <p:extLst>
      <p:ext uri="{BB962C8B-B14F-4D97-AF65-F5344CB8AC3E}">
        <p14:creationId xmlns:p14="http://schemas.microsoft.com/office/powerpoint/2010/main" val="2097606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1C639F-9FCA-4565-B928-87440A018ACA}"/>
              </a:ext>
            </a:extLst>
          </p:cNvPr>
          <p:cNvSpPr>
            <a:spLocks noGrp="1"/>
          </p:cNvSpPr>
          <p:nvPr>
            <p:ph type="dt" sz="half" idx="10"/>
          </p:nvPr>
        </p:nvSpPr>
        <p:spPr/>
        <p:txBody>
          <a:bodyPr/>
          <a:lstStyle/>
          <a:p>
            <a:fld id="{7F3805E5-B0AD-4DF1-9B62-9E94ACF70FC8}" type="datetimeFigureOut">
              <a:rPr lang="en-GB" smtClean="0"/>
              <a:t>31/01/2021</a:t>
            </a:fld>
            <a:endParaRPr lang="en-GB"/>
          </a:p>
        </p:txBody>
      </p:sp>
      <p:sp>
        <p:nvSpPr>
          <p:cNvPr id="3" name="Footer Placeholder 2">
            <a:extLst>
              <a:ext uri="{FF2B5EF4-FFF2-40B4-BE49-F238E27FC236}">
                <a16:creationId xmlns:a16="http://schemas.microsoft.com/office/drawing/2014/main" id="{F5082B6B-01FF-4B04-BB67-374774ACDDD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6D53CCB-35BF-4744-8F8E-7E3B76A89911}"/>
              </a:ext>
            </a:extLst>
          </p:cNvPr>
          <p:cNvSpPr>
            <a:spLocks noGrp="1"/>
          </p:cNvSpPr>
          <p:nvPr>
            <p:ph type="sldNum" sz="quarter" idx="12"/>
          </p:nvPr>
        </p:nvSpPr>
        <p:spPr/>
        <p:txBody>
          <a:bodyPr/>
          <a:lstStyle/>
          <a:p>
            <a:fld id="{2C1E0C22-C0CC-4CAF-BECC-E657FAF11C77}" type="slidenum">
              <a:rPr lang="en-GB" smtClean="0"/>
              <a:t>‹#›</a:t>
            </a:fld>
            <a:endParaRPr lang="en-GB"/>
          </a:p>
        </p:txBody>
      </p:sp>
    </p:spTree>
    <p:extLst>
      <p:ext uri="{BB962C8B-B14F-4D97-AF65-F5344CB8AC3E}">
        <p14:creationId xmlns:p14="http://schemas.microsoft.com/office/powerpoint/2010/main" val="1396600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BB3B4-52EB-4838-93ED-FE8BD524ED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1AB5F5A-E221-45D3-B172-9846C73630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21CBF56-063E-4CAC-B7E0-EDDB688F4A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1271B1-C753-4319-A195-CDA0914B7B7A}"/>
              </a:ext>
            </a:extLst>
          </p:cNvPr>
          <p:cNvSpPr>
            <a:spLocks noGrp="1"/>
          </p:cNvSpPr>
          <p:nvPr>
            <p:ph type="dt" sz="half" idx="10"/>
          </p:nvPr>
        </p:nvSpPr>
        <p:spPr/>
        <p:txBody>
          <a:bodyPr/>
          <a:lstStyle/>
          <a:p>
            <a:fld id="{7F3805E5-B0AD-4DF1-9B62-9E94ACF70FC8}" type="datetimeFigureOut">
              <a:rPr lang="en-GB" smtClean="0"/>
              <a:t>31/01/2021</a:t>
            </a:fld>
            <a:endParaRPr lang="en-GB"/>
          </a:p>
        </p:txBody>
      </p:sp>
      <p:sp>
        <p:nvSpPr>
          <p:cNvPr id="6" name="Footer Placeholder 5">
            <a:extLst>
              <a:ext uri="{FF2B5EF4-FFF2-40B4-BE49-F238E27FC236}">
                <a16:creationId xmlns:a16="http://schemas.microsoft.com/office/drawing/2014/main" id="{85E789BA-62DA-4F59-A16F-ACCF48DCF8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E45BFC-F719-44E1-B539-006ADA26D72E}"/>
              </a:ext>
            </a:extLst>
          </p:cNvPr>
          <p:cNvSpPr>
            <a:spLocks noGrp="1"/>
          </p:cNvSpPr>
          <p:nvPr>
            <p:ph type="sldNum" sz="quarter" idx="12"/>
          </p:nvPr>
        </p:nvSpPr>
        <p:spPr/>
        <p:txBody>
          <a:bodyPr/>
          <a:lstStyle/>
          <a:p>
            <a:fld id="{2C1E0C22-C0CC-4CAF-BECC-E657FAF11C77}" type="slidenum">
              <a:rPr lang="en-GB" smtClean="0"/>
              <a:t>‹#›</a:t>
            </a:fld>
            <a:endParaRPr lang="en-GB"/>
          </a:p>
        </p:txBody>
      </p:sp>
    </p:spTree>
    <p:extLst>
      <p:ext uri="{BB962C8B-B14F-4D97-AF65-F5344CB8AC3E}">
        <p14:creationId xmlns:p14="http://schemas.microsoft.com/office/powerpoint/2010/main" val="1433755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4916B-299F-496F-8DD8-D94A8778A5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6A5327F-3D98-48B0-B386-05B0692041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99320CC-8CF0-4CF8-BDDD-6ABC1AC01F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308F9A-059E-4BB7-B9D7-1BADD0E1AA0B}"/>
              </a:ext>
            </a:extLst>
          </p:cNvPr>
          <p:cNvSpPr>
            <a:spLocks noGrp="1"/>
          </p:cNvSpPr>
          <p:nvPr>
            <p:ph type="dt" sz="half" idx="10"/>
          </p:nvPr>
        </p:nvSpPr>
        <p:spPr/>
        <p:txBody>
          <a:bodyPr/>
          <a:lstStyle/>
          <a:p>
            <a:fld id="{7F3805E5-B0AD-4DF1-9B62-9E94ACF70FC8}" type="datetimeFigureOut">
              <a:rPr lang="en-GB" smtClean="0"/>
              <a:t>31/01/2021</a:t>
            </a:fld>
            <a:endParaRPr lang="en-GB"/>
          </a:p>
        </p:txBody>
      </p:sp>
      <p:sp>
        <p:nvSpPr>
          <p:cNvPr id="6" name="Footer Placeholder 5">
            <a:extLst>
              <a:ext uri="{FF2B5EF4-FFF2-40B4-BE49-F238E27FC236}">
                <a16:creationId xmlns:a16="http://schemas.microsoft.com/office/drawing/2014/main" id="{9D370D7D-9AAF-49D5-B016-609ED8386B1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056877C-CF52-470D-95EB-AAA812D37F13}"/>
              </a:ext>
            </a:extLst>
          </p:cNvPr>
          <p:cNvSpPr>
            <a:spLocks noGrp="1"/>
          </p:cNvSpPr>
          <p:nvPr>
            <p:ph type="sldNum" sz="quarter" idx="12"/>
          </p:nvPr>
        </p:nvSpPr>
        <p:spPr/>
        <p:txBody>
          <a:bodyPr/>
          <a:lstStyle/>
          <a:p>
            <a:fld id="{2C1E0C22-C0CC-4CAF-BECC-E657FAF11C77}" type="slidenum">
              <a:rPr lang="en-GB" smtClean="0"/>
              <a:t>‹#›</a:t>
            </a:fld>
            <a:endParaRPr lang="en-GB"/>
          </a:p>
        </p:txBody>
      </p:sp>
    </p:spTree>
    <p:extLst>
      <p:ext uri="{BB962C8B-B14F-4D97-AF65-F5344CB8AC3E}">
        <p14:creationId xmlns:p14="http://schemas.microsoft.com/office/powerpoint/2010/main" val="356967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9B210C-1495-4A31-B484-6997B31BF1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CC6F0B6-BE60-4379-9346-00AF044827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6C65433-947E-40A9-B379-74076CBB12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3805E5-B0AD-4DF1-9B62-9E94ACF70FC8}" type="datetimeFigureOut">
              <a:rPr lang="en-GB" smtClean="0"/>
              <a:t>31/01/2021</a:t>
            </a:fld>
            <a:endParaRPr lang="en-GB"/>
          </a:p>
        </p:txBody>
      </p:sp>
      <p:sp>
        <p:nvSpPr>
          <p:cNvPr id="5" name="Footer Placeholder 4">
            <a:extLst>
              <a:ext uri="{FF2B5EF4-FFF2-40B4-BE49-F238E27FC236}">
                <a16:creationId xmlns:a16="http://schemas.microsoft.com/office/drawing/2014/main" id="{A5945297-EABA-4BD3-9186-7464850CBF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D6B7C7F-FFB2-45CC-ACF4-781066E55E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1E0C22-C0CC-4CAF-BECC-E657FAF11C77}" type="slidenum">
              <a:rPr lang="en-GB" smtClean="0"/>
              <a:t>‹#›</a:t>
            </a:fld>
            <a:endParaRPr lang="en-GB"/>
          </a:p>
        </p:txBody>
      </p:sp>
    </p:spTree>
    <p:extLst>
      <p:ext uri="{BB962C8B-B14F-4D97-AF65-F5344CB8AC3E}">
        <p14:creationId xmlns:p14="http://schemas.microsoft.com/office/powerpoint/2010/main" val="2645146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youtube.com/watch?v=eVbbLXPdJKQ" TargetMode="Externa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hyperlink" Target="https://www.bbc.co.uk/bitesize/topics/zjcbrj6/articles/z78wjhv" TargetMode="External"/><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tiff"/></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hyperlink" Target="https://www.bbc.co.uk/bitesize/topics/zjcbrj6/articles/zdxwcmn" TargetMode="External"/><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hyperlink" Target="https://www.bbc.co.uk/bitesize/topics/zjcbrj6/articles/zcqsxbk" TargetMode="External"/><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image" Target="../media/image46.png"/><Relationship Id="rId16"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3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1.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0.png"/><Relationship Id="rId5" Type="http://schemas.openxmlformats.org/officeDocument/2006/relationships/image" Target="../media/image65.png"/><Relationship Id="rId10" Type="http://schemas.microsoft.com/office/2007/relationships/hdphoto" Target="../media/hdphoto2.wdp"/><Relationship Id="rId4" Type="http://schemas.openxmlformats.org/officeDocument/2006/relationships/image" Target="../media/image64.png"/><Relationship Id="rId9"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hyperlink" Target="https://www.bbc.co.uk/bitesize/topics/zjcbrj6/articles/zfmq4xs" TargetMode="External"/><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youtube.com/watch?v=Kmx0lwCl0L8" TargetMode="External"/><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hyperlink" Target="https://www.youtube.com/watch?v=OIm6xrR0QRg" TargetMode="External"/><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7092" y="57665"/>
            <a:ext cx="12084908" cy="68003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74" name="Picture 2" descr="https://uksouth1-mediap.svc.ms/transform/thumbnail?provider=spo&amp;inputFormat=png&amp;cs=fFNQTw&amp;docid=https%3A%2F%2Fdurhamschools-my.sharepoint.com%3A443%2F_api%2Fv2.0%2Fdrives%2Fb!gAJaW5u-Rkmqwl4jPy9UGYMZtw1An2RBrvovy85FHRaZLaNEPYlAQ67Txwpp0T4S%2Fitems%2F01CGZ3B4SFBP6W3RDGVNEIBYRV4NDMAK4D%3Fversion%3DPublished&amp;access_token=eyJ0eXAiOiJKV1QiLCJhbGciOiJub25lIn0.eyJhdWQiOiIwMDAwMDAwMy0wMDAwLTBmZjEtY2UwMC0wMDAwMDAwMDAwMDAvZHVyaGFtc2Nob29scy1teS5zaGFyZXBvaW50LmNvbUA0NWRmZmY1Mi04MzY0LTRkNzMtYmYzYS04Zjk4YmRmMTBkODciLCJpc3MiOiIwMDAwMDAwMy0wMDAwLTBmZjEtY2UwMC0wMDAwMDAwMDAwMDAiLCJuYmYiOiIxNjExODEzNjAwIiwiZXhwIjoiMTYxMTgzNTIwMCIsImVuZHBvaW50dXJsIjoiN0VqbkNKZ0EwQWwvUkF4N3paQ2ErYm1RT0pLbFQ4OUVFQm1xdTg1UFc2ST0iLCJlbmRwb2ludHVybExlbmd0aCI6IjEyMyIsImlzbG9vcGJhY2siOiJUcnVlIiwidmVyIjoiaGFzaGVkcHJvb2Z0b2tlbiIsInNpdGVpZCI6Ik5XSTFZVEF5T0RBdFltVTVZaTAwT1RRMkxXRmhZekl0TldVeU16Tm1NbVkxTkRFNSIsIm5hbWVpZCI6IjAjLmZ8bWVtYmVyc2hpcHxwLmdpbmdlbGwzMDBAd2hwcmltYXJ5LmNvbSIsIm5paSI6Im1pY3Jvc29mdC5zaGFyZXBvaW50IiwiaXN1c2VyIjoidHJ1ZSIsImNhY2hla2V5IjoiMGguZnxtZW1iZXJzaGlwfDEwMDMyMDAwNTI4YjcyNzZAbGl2ZS5jb20iLCJ0dCI6IjAiLCJ1c2VQZXJzaXN0ZW50Q29va2llIjoiMiJ9.OUdyUlgxMmtNT1hoaGlrMVVZVlhtaExzc3hVM2VHbGZJYzZjem5STlFDVT0&amp;encodeFailures=1&amp;srcWidth=&amp;srcHeight=&amp;width=585&amp;height=585&amp;action=Access"/>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3739352" y="1052517"/>
            <a:ext cx="4713295" cy="46982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9" name="TextBox 8"/>
          <p:cNvSpPr txBox="1"/>
          <p:nvPr/>
        </p:nvSpPr>
        <p:spPr>
          <a:xfrm>
            <a:off x="273361" y="222475"/>
            <a:ext cx="2576843" cy="584775"/>
          </a:xfrm>
          <a:prstGeom prst="rect">
            <a:avLst/>
          </a:prstGeom>
          <a:solidFill>
            <a:schemeClr val="bg1"/>
          </a:solidFill>
          <a:ln w="38100">
            <a:solidFill>
              <a:schemeClr val="bg1">
                <a:lumMod val="50000"/>
              </a:schemeClr>
            </a:solidFill>
          </a:ln>
        </p:spPr>
        <p:txBody>
          <a:bodyPr wrap="square" rtlCol="0">
            <a:spAutoFit/>
          </a:bodyPr>
          <a:lstStyle/>
          <a:p>
            <a:r>
              <a:rPr lang="en-GB" sz="3200" dirty="0"/>
              <a:t>Subject: </a:t>
            </a:r>
            <a:r>
              <a:rPr lang="en-GB" sz="3200" dirty="0" smtClean="0"/>
              <a:t>Topic</a:t>
            </a:r>
            <a:endParaRPr lang="en-GB" sz="3200" dirty="0"/>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5703" y="5970440"/>
            <a:ext cx="588390" cy="588390"/>
          </a:xfrm>
          <a:prstGeom prst="rect">
            <a:avLst/>
          </a:prstGeom>
        </p:spPr>
      </p:pic>
    </p:spTree>
    <p:extLst>
      <p:ext uri="{BB962C8B-B14F-4D97-AF65-F5344CB8AC3E}">
        <p14:creationId xmlns:p14="http://schemas.microsoft.com/office/powerpoint/2010/main" val="3922844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146635"/>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314" name="Title 1"/>
          <p:cNvSpPr>
            <a:spLocks noGrp="1"/>
          </p:cNvSpPr>
          <p:nvPr>
            <p:ph type="title"/>
          </p:nvPr>
        </p:nvSpPr>
        <p:spPr bwMode="auto">
          <a:xfrm>
            <a:off x="1981201" y="4784726"/>
            <a:ext cx="8220075" cy="993775"/>
          </a:xfrm>
          <a:prstGeom prst="roundRect">
            <a:avLst>
              <a:gd name="adj" fmla="val 9639"/>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noAutofit/>
          </a:bodyPr>
          <a:lstStyle/>
          <a:p>
            <a:pPr eaLnBrk="1" hangingPunct="1"/>
            <a:r>
              <a:rPr lang="en-GB" altLang="en-US" sz="6600" dirty="0">
                <a:solidFill>
                  <a:srgbClr val="FF0000"/>
                </a:solidFill>
                <a:latin typeface="XCCW Joined 4a" panose="03050602040000000000" pitchFamily="66" charset="0"/>
              </a:rPr>
              <a:t>La tête</a:t>
            </a:r>
          </a:p>
        </p:txBody>
      </p:sp>
      <p:pic>
        <p:nvPicPr>
          <p:cNvPr id="1331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08488" y="633414"/>
            <a:ext cx="3363912"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1981200" y="5811942"/>
            <a:ext cx="8220075" cy="993775"/>
          </a:xfrm>
          <a:prstGeom prst="roundRect">
            <a:avLst>
              <a:gd name="adj" fmla="val 9639"/>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noAutofit/>
          </a:bodyPr>
          <a:lstStyle>
            <a:lvl1pPr algn="ctr" defTabSz="914400" rtl="0" eaLnBrk="1" latinLnBrk="0" hangingPunct="1">
              <a:lnSpc>
                <a:spcPct val="90000"/>
              </a:lnSpc>
              <a:spcBef>
                <a:spcPct val="0"/>
              </a:spcBef>
              <a:buNone/>
              <a:defRPr sz="4400" kern="1200">
                <a:solidFill>
                  <a:schemeClr val="tx1"/>
                </a:solidFill>
                <a:latin typeface="Twinkl SemiBold" pitchFamily="2" charset="0"/>
                <a:ea typeface="+mj-ea"/>
                <a:cs typeface="+mj-cs"/>
              </a:defRPr>
            </a:lvl1pPr>
          </a:lstStyle>
          <a:p>
            <a:r>
              <a:rPr lang="en-GB" altLang="en-US" sz="6600" dirty="0" smtClean="0">
                <a:latin typeface="XCCW Joined 4a" panose="03050602040000000000" pitchFamily="66" charset="0"/>
              </a:rPr>
              <a:t>head</a:t>
            </a:r>
            <a:endParaRPr lang="en-US" altLang="en-US" sz="6600" dirty="0">
              <a:latin typeface="XCCW Joined 4a" panose="03050602040000000000" pitchFamily="66" charset="0"/>
            </a:endParaRPr>
          </a:p>
        </p:txBody>
      </p:sp>
    </p:spTree>
    <p:extLst>
      <p:ext uri="{BB962C8B-B14F-4D97-AF65-F5344CB8AC3E}">
        <p14:creationId xmlns:p14="http://schemas.microsoft.com/office/powerpoint/2010/main" val="225061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146635"/>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338" name="Title 1"/>
          <p:cNvSpPr>
            <a:spLocks noGrp="1"/>
          </p:cNvSpPr>
          <p:nvPr>
            <p:ph type="title"/>
          </p:nvPr>
        </p:nvSpPr>
        <p:spPr bwMode="auto">
          <a:xfrm>
            <a:off x="1981201" y="4784726"/>
            <a:ext cx="8220075" cy="993775"/>
          </a:xfrm>
          <a:prstGeom prst="roundRect">
            <a:avLst>
              <a:gd name="adj" fmla="val 9639"/>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noAutofit/>
          </a:bodyPr>
          <a:lstStyle/>
          <a:p>
            <a:pPr eaLnBrk="1" hangingPunct="1"/>
            <a:r>
              <a:rPr lang="en-GB" altLang="en-US" sz="6600" dirty="0">
                <a:solidFill>
                  <a:srgbClr val="FF0000"/>
                </a:solidFill>
                <a:latin typeface="XCCW Joined 4a" panose="03050602040000000000" pitchFamily="66" charset="0"/>
              </a:rPr>
              <a:t>Les </a:t>
            </a:r>
            <a:r>
              <a:rPr lang="en-GB" altLang="en-US" sz="6600" dirty="0" err="1">
                <a:solidFill>
                  <a:srgbClr val="FF0000"/>
                </a:solidFill>
                <a:latin typeface="XCCW Joined 4a" panose="03050602040000000000" pitchFamily="66" charset="0"/>
              </a:rPr>
              <a:t>pieds</a:t>
            </a:r>
            <a:endParaRPr lang="en-US" altLang="en-US" sz="6600" dirty="0">
              <a:solidFill>
                <a:srgbClr val="FF0000"/>
              </a:solidFill>
              <a:latin typeface="XCCW Joined 4a" panose="03050602040000000000" pitchFamily="66" charset="0"/>
            </a:endParaRPr>
          </a:p>
        </p:txBody>
      </p:sp>
      <p:pic>
        <p:nvPicPr>
          <p:cNvPr id="1433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48150" y="661988"/>
            <a:ext cx="3684588" cy="392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1981200" y="5811942"/>
            <a:ext cx="8220075" cy="993775"/>
          </a:xfrm>
          <a:prstGeom prst="roundRect">
            <a:avLst>
              <a:gd name="adj" fmla="val 9639"/>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noAutofit/>
          </a:bodyPr>
          <a:lstStyle>
            <a:lvl1pPr algn="ctr" defTabSz="914400" rtl="0" eaLnBrk="1" latinLnBrk="0" hangingPunct="1">
              <a:lnSpc>
                <a:spcPct val="90000"/>
              </a:lnSpc>
              <a:spcBef>
                <a:spcPct val="0"/>
              </a:spcBef>
              <a:buNone/>
              <a:defRPr sz="4400" kern="1200">
                <a:solidFill>
                  <a:schemeClr val="tx1"/>
                </a:solidFill>
                <a:latin typeface="Twinkl SemiBold" pitchFamily="2" charset="0"/>
                <a:ea typeface="+mj-ea"/>
                <a:cs typeface="+mj-cs"/>
              </a:defRPr>
            </a:lvl1pPr>
          </a:lstStyle>
          <a:p>
            <a:r>
              <a:rPr lang="en-GB" altLang="en-US" sz="6600" dirty="0" smtClean="0">
                <a:latin typeface="XCCW Joined 4a" panose="03050602040000000000" pitchFamily="66" charset="0"/>
              </a:rPr>
              <a:t>feet</a:t>
            </a:r>
            <a:endParaRPr lang="en-US" altLang="en-US" sz="6600" dirty="0">
              <a:latin typeface="XCCW Joined 4a" panose="03050602040000000000" pitchFamily="66" charset="0"/>
            </a:endParaRPr>
          </a:p>
        </p:txBody>
      </p:sp>
    </p:spTree>
    <p:extLst>
      <p:ext uri="{BB962C8B-B14F-4D97-AF65-F5344CB8AC3E}">
        <p14:creationId xmlns:p14="http://schemas.microsoft.com/office/powerpoint/2010/main" val="240234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146635"/>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362" name="Title 1"/>
          <p:cNvSpPr>
            <a:spLocks noGrp="1"/>
          </p:cNvSpPr>
          <p:nvPr>
            <p:ph type="title"/>
          </p:nvPr>
        </p:nvSpPr>
        <p:spPr bwMode="auto">
          <a:xfrm>
            <a:off x="1981201" y="4784726"/>
            <a:ext cx="8220075" cy="993775"/>
          </a:xfrm>
          <a:prstGeom prst="roundRect">
            <a:avLst>
              <a:gd name="adj" fmla="val 9639"/>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noAutofit/>
          </a:bodyPr>
          <a:lstStyle/>
          <a:p>
            <a:pPr eaLnBrk="1" hangingPunct="1"/>
            <a:r>
              <a:rPr lang="en-GB" altLang="en-US" sz="6600" dirty="0">
                <a:solidFill>
                  <a:srgbClr val="FF0000"/>
                </a:solidFill>
                <a:latin typeface="XCCW Joined 4a" panose="03050602040000000000" pitchFamily="66" charset="0"/>
              </a:rPr>
              <a:t>Le </a:t>
            </a:r>
            <a:r>
              <a:rPr lang="en-GB" altLang="en-US" sz="6600" dirty="0" err="1">
                <a:solidFill>
                  <a:srgbClr val="FF0000"/>
                </a:solidFill>
                <a:latin typeface="XCCW Joined 4a" panose="03050602040000000000" pitchFamily="66" charset="0"/>
              </a:rPr>
              <a:t>cou</a:t>
            </a:r>
            <a:endParaRPr lang="en-US" altLang="en-US" sz="6600" dirty="0">
              <a:solidFill>
                <a:srgbClr val="FF0000"/>
              </a:solidFill>
              <a:latin typeface="XCCW Joined 4a" panose="03050602040000000000" pitchFamily="66" charset="0"/>
            </a:endParaRPr>
          </a:p>
        </p:txBody>
      </p:sp>
      <p:pic>
        <p:nvPicPr>
          <p:cNvPr id="1536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00413" y="911225"/>
            <a:ext cx="5580062"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1981200" y="5811942"/>
            <a:ext cx="8220075" cy="993775"/>
          </a:xfrm>
          <a:prstGeom prst="roundRect">
            <a:avLst>
              <a:gd name="adj" fmla="val 9639"/>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noAutofit/>
          </a:bodyPr>
          <a:lstStyle>
            <a:lvl1pPr algn="ctr" defTabSz="914400" rtl="0" eaLnBrk="1" latinLnBrk="0" hangingPunct="1">
              <a:lnSpc>
                <a:spcPct val="90000"/>
              </a:lnSpc>
              <a:spcBef>
                <a:spcPct val="0"/>
              </a:spcBef>
              <a:buNone/>
              <a:defRPr sz="4400" kern="1200">
                <a:solidFill>
                  <a:schemeClr val="tx1"/>
                </a:solidFill>
                <a:latin typeface="Twinkl SemiBold" pitchFamily="2" charset="0"/>
                <a:ea typeface="+mj-ea"/>
                <a:cs typeface="+mj-cs"/>
              </a:defRPr>
            </a:lvl1pPr>
          </a:lstStyle>
          <a:p>
            <a:r>
              <a:rPr lang="en-GB" altLang="en-US" sz="6600" dirty="0" smtClean="0">
                <a:latin typeface="XCCW Joined 4a" panose="03050602040000000000" pitchFamily="66" charset="0"/>
              </a:rPr>
              <a:t>neck</a:t>
            </a:r>
            <a:endParaRPr lang="en-US" altLang="en-US" sz="6600" dirty="0">
              <a:latin typeface="XCCW Joined 4a" panose="03050602040000000000" pitchFamily="66" charset="0"/>
            </a:endParaRPr>
          </a:p>
        </p:txBody>
      </p:sp>
    </p:spTree>
    <p:extLst>
      <p:ext uri="{BB962C8B-B14F-4D97-AF65-F5344CB8AC3E}">
        <p14:creationId xmlns:p14="http://schemas.microsoft.com/office/powerpoint/2010/main" val="75880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092" y="129218"/>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386" name="Title 1"/>
          <p:cNvSpPr>
            <a:spLocks noGrp="1"/>
          </p:cNvSpPr>
          <p:nvPr>
            <p:ph type="title"/>
          </p:nvPr>
        </p:nvSpPr>
        <p:spPr bwMode="auto">
          <a:xfrm>
            <a:off x="1981201" y="4784726"/>
            <a:ext cx="8220075" cy="993775"/>
          </a:xfrm>
          <a:prstGeom prst="roundRect">
            <a:avLst>
              <a:gd name="adj" fmla="val 9639"/>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noAutofit/>
          </a:bodyPr>
          <a:lstStyle/>
          <a:p>
            <a:pPr eaLnBrk="1" hangingPunct="1"/>
            <a:r>
              <a:rPr lang="en-GB" altLang="en-US" sz="6600" dirty="0">
                <a:solidFill>
                  <a:srgbClr val="FF0000"/>
                </a:solidFill>
                <a:latin typeface="XCCW Joined 4a" panose="03050602040000000000" pitchFamily="66" charset="0"/>
              </a:rPr>
              <a:t>Le </a:t>
            </a:r>
            <a:r>
              <a:rPr lang="en-GB" altLang="en-US" sz="6600" dirty="0" smtClean="0">
                <a:solidFill>
                  <a:srgbClr val="FF0000"/>
                </a:solidFill>
                <a:latin typeface="XCCW Joined 4a" panose="03050602040000000000" pitchFamily="66" charset="0"/>
              </a:rPr>
              <a:t>corps</a:t>
            </a:r>
            <a:endParaRPr lang="en-US" altLang="en-US" sz="6600" dirty="0">
              <a:solidFill>
                <a:srgbClr val="FF0000"/>
              </a:solidFill>
              <a:latin typeface="XCCW Joined 4a" panose="03050602040000000000" pitchFamily="66" charset="0"/>
            </a:endParaRPr>
          </a:p>
        </p:txBody>
      </p:sp>
      <p:pic>
        <p:nvPicPr>
          <p:cNvPr id="1638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52989" y="695326"/>
            <a:ext cx="2632075"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1981200" y="5811942"/>
            <a:ext cx="8220075" cy="993775"/>
          </a:xfrm>
          <a:prstGeom prst="roundRect">
            <a:avLst>
              <a:gd name="adj" fmla="val 9639"/>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noAutofit/>
          </a:bodyPr>
          <a:lstStyle>
            <a:lvl1pPr algn="ctr" defTabSz="914400" rtl="0" eaLnBrk="1" latinLnBrk="0" hangingPunct="1">
              <a:lnSpc>
                <a:spcPct val="90000"/>
              </a:lnSpc>
              <a:spcBef>
                <a:spcPct val="0"/>
              </a:spcBef>
              <a:buNone/>
              <a:defRPr sz="4400" kern="1200">
                <a:solidFill>
                  <a:schemeClr val="tx1"/>
                </a:solidFill>
                <a:latin typeface="Twinkl SemiBold" pitchFamily="2" charset="0"/>
                <a:ea typeface="+mj-ea"/>
                <a:cs typeface="+mj-cs"/>
              </a:defRPr>
            </a:lvl1pPr>
          </a:lstStyle>
          <a:p>
            <a:r>
              <a:rPr lang="en-GB" altLang="en-US" sz="6600" dirty="0" smtClean="0">
                <a:latin typeface="XCCW Joined 4a" panose="03050602040000000000" pitchFamily="66" charset="0"/>
              </a:rPr>
              <a:t>body</a:t>
            </a:r>
            <a:endParaRPr lang="en-US" altLang="en-US" sz="6600" dirty="0">
              <a:latin typeface="XCCW Joined 4a" panose="03050602040000000000" pitchFamily="66" charset="0"/>
            </a:endParaRPr>
          </a:p>
        </p:txBody>
      </p:sp>
    </p:spTree>
    <p:extLst>
      <p:ext uri="{BB962C8B-B14F-4D97-AF65-F5344CB8AC3E}">
        <p14:creationId xmlns:p14="http://schemas.microsoft.com/office/powerpoint/2010/main" val="335274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146635"/>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410" name="Title 1"/>
          <p:cNvSpPr>
            <a:spLocks noGrp="1"/>
          </p:cNvSpPr>
          <p:nvPr>
            <p:ph type="title"/>
          </p:nvPr>
        </p:nvSpPr>
        <p:spPr bwMode="auto">
          <a:xfrm>
            <a:off x="1981201" y="4784726"/>
            <a:ext cx="8220075" cy="993775"/>
          </a:xfrm>
          <a:prstGeom prst="roundRect">
            <a:avLst>
              <a:gd name="adj" fmla="val 9639"/>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noAutofit/>
          </a:bodyPr>
          <a:lstStyle/>
          <a:p>
            <a:pPr eaLnBrk="1" hangingPunct="1"/>
            <a:r>
              <a:rPr lang="en-GB" altLang="en-US" sz="6600" dirty="0">
                <a:solidFill>
                  <a:srgbClr val="FF0000"/>
                </a:solidFill>
                <a:latin typeface="XCCW Joined 4a" panose="03050602040000000000" pitchFamily="66" charset="0"/>
              </a:rPr>
              <a:t>Le bras</a:t>
            </a:r>
            <a:endParaRPr lang="en-US" altLang="en-US" sz="6600" dirty="0">
              <a:solidFill>
                <a:srgbClr val="FF0000"/>
              </a:solidFill>
              <a:latin typeface="XCCW Joined 4a" panose="03050602040000000000" pitchFamily="66" charset="0"/>
            </a:endParaRPr>
          </a:p>
        </p:txBody>
      </p:sp>
      <p:pic>
        <p:nvPicPr>
          <p:cNvPr id="1741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00464" y="593726"/>
            <a:ext cx="5146675"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1981200" y="5811942"/>
            <a:ext cx="8220075" cy="993775"/>
          </a:xfrm>
          <a:prstGeom prst="roundRect">
            <a:avLst>
              <a:gd name="adj" fmla="val 9639"/>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noAutofit/>
          </a:bodyPr>
          <a:lstStyle>
            <a:lvl1pPr algn="ctr" defTabSz="914400" rtl="0" eaLnBrk="1" latinLnBrk="0" hangingPunct="1">
              <a:lnSpc>
                <a:spcPct val="90000"/>
              </a:lnSpc>
              <a:spcBef>
                <a:spcPct val="0"/>
              </a:spcBef>
              <a:buNone/>
              <a:defRPr sz="4400" kern="1200">
                <a:solidFill>
                  <a:schemeClr val="tx1"/>
                </a:solidFill>
                <a:latin typeface="Twinkl SemiBold" pitchFamily="2" charset="0"/>
                <a:ea typeface="+mj-ea"/>
                <a:cs typeface="+mj-cs"/>
              </a:defRPr>
            </a:lvl1pPr>
          </a:lstStyle>
          <a:p>
            <a:r>
              <a:rPr lang="en-GB" altLang="en-US" sz="6600" dirty="0" smtClean="0">
                <a:latin typeface="XCCW Joined 4a" panose="03050602040000000000" pitchFamily="66" charset="0"/>
              </a:rPr>
              <a:t>arm</a:t>
            </a:r>
            <a:endParaRPr lang="en-US" altLang="en-US" sz="6600" dirty="0">
              <a:latin typeface="XCCW Joined 4a" panose="03050602040000000000" pitchFamily="66" charset="0"/>
            </a:endParaRPr>
          </a:p>
        </p:txBody>
      </p:sp>
    </p:spTree>
    <p:extLst>
      <p:ext uri="{BB962C8B-B14F-4D97-AF65-F5344CB8AC3E}">
        <p14:creationId xmlns:p14="http://schemas.microsoft.com/office/powerpoint/2010/main" val="4092372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146635"/>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434" name="Title 1"/>
          <p:cNvSpPr>
            <a:spLocks noGrp="1"/>
          </p:cNvSpPr>
          <p:nvPr>
            <p:ph type="title"/>
          </p:nvPr>
        </p:nvSpPr>
        <p:spPr bwMode="auto">
          <a:xfrm>
            <a:off x="1981201" y="4784726"/>
            <a:ext cx="8220075" cy="993775"/>
          </a:xfrm>
          <a:prstGeom prst="roundRect">
            <a:avLst>
              <a:gd name="adj" fmla="val 9639"/>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noAutofit/>
          </a:bodyPr>
          <a:lstStyle/>
          <a:p>
            <a:pPr eaLnBrk="1" hangingPunct="1"/>
            <a:r>
              <a:rPr lang="en-GB" altLang="en-US" sz="6600" dirty="0">
                <a:solidFill>
                  <a:srgbClr val="FF0000"/>
                </a:solidFill>
                <a:latin typeface="XCCW Joined 4a" panose="03050602040000000000" pitchFamily="66" charset="0"/>
              </a:rPr>
              <a:t>La </a:t>
            </a:r>
            <a:r>
              <a:rPr lang="en-GB" altLang="en-US" sz="6600" dirty="0" err="1">
                <a:solidFill>
                  <a:srgbClr val="FF0000"/>
                </a:solidFill>
                <a:latin typeface="XCCW Joined 4a" panose="03050602040000000000" pitchFamily="66" charset="0"/>
              </a:rPr>
              <a:t>jambe</a:t>
            </a:r>
            <a:endParaRPr lang="en-US" altLang="en-US" sz="6600" dirty="0">
              <a:solidFill>
                <a:srgbClr val="FF0000"/>
              </a:solidFill>
              <a:latin typeface="XCCW Joined 4a" panose="03050602040000000000" pitchFamily="66" charset="0"/>
            </a:endParaRPr>
          </a:p>
        </p:txBody>
      </p:sp>
      <p:pic>
        <p:nvPicPr>
          <p:cNvPr id="1843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3176" y="622300"/>
            <a:ext cx="2016125"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1981200" y="5811942"/>
            <a:ext cx="8220075" cy="993775"/>
          </a:xfrm>
          <a:prstGeom prst="roundRect">
            <a:avLst>
              <a:gd name="adj" fmla="val 9639"/>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noAutofit/>
          </a:bodyPr>
          <a:lstStyle>
            <a:lvl1pPr algn="ctr" defTabSz="914400" rtl="0" eaLnBrk="1" latinLnBrk="0" hangingPunct="1">
              <a:lnSpc>
                <a:spcPct val="90000"/>
              </a:lnSpc>
              <a:spcBef>
                <a:spcPct val="0"/>
              </a:spcBef>
              <a:buNone/>
              <a:defRPr sz="4400" kern="1200">
                <a:solidFill>
                  <a:schemeClr val="tx1"/>
                </a:solidFill>
                <a:latin typeface="Twinkl SemiBold" pitchFamily="2" charset="0"/>
                <a:ea typeface="+mj-ea"/>
                <a:cs typeface="+mj-cs"/>
              </a:defRPr>
            </a:lvl1pPr>
          </a:lstStyle>
          <a:p>
            <a:r>
              <a:rPr lang="en-GB" altLang="en-US" sz="6600" dirty="0" smtClean="0">
                <a:latin typeface="XCCW Joined 4a" panose="03050602040000000000" pitchFamily="66" charset="0"/>
              </a:rPr>
              <a:t>leg</a:t>
            </a:r>
            <a:endParaRPr lang="en-US" altLang="en-US" sz="6600" dirty="0">
              <a:latin typeface="XCCW Joined 4a" panose="03050602040000000000" pitchFamily="66" charset="0"/>
            </a:endParaRPr>
          </a:p>
        </p:txBody>
      </p:sp>
    </p:spTree>
    <p:extLst>
      <p:ext uri="{BB962C8B-B14F-4D97-AF65-F5344CB8AC3E}">
        <p14:creationId xmlns:p14="http://schemas.microsoft.com/office/powerpoint/2010/main" val="46398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 y="138945"/>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458" name="Title 1"/>
          <p:cNvSpPr>
            <a:spLocks noGrp="1"/>
          </p:cNvSpPr>
          <p:nvPr>
            <p:ph type="title"/>
          </p:nvPr>
        </p:nvSpPr>
        <p:spPr bwMode="auto">
          <a:xfrm>
            <a:off x="1878870" y="4945248"/>
            <a:ext cx="8220075" cy="993775"/>
          </a:xfrm>
          <a:prstGeom prst="roundRect">
            <a:avLst>
              <a:gd name="adj" fmla="val 9639"/>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noAutofit/>
          </a:bodyPr>
          <a:lstStyle/>
          <a:p>
            <a:pPr eaLnBrk="1" hangingPunct="1"/>
            <a:r>
              <a:rPr lang="en-GB" altLang="en-US" sz="6600" dirty="0">
                <a:solidFill>
                  <a:srgbClr val="FF0000"/>
                </a:solidFill>
                <a:latin typeface="XCCW Joined 4a" panose="03050602040000000000" pitchFamily="66" charset="0"/>
              </a:rPr>
              <a:t>Les </a:t>
            </a:r>
            <a:r>
              <a:rPr lang="en-GB" altLang="en-US" sz="6600" dirty="0" err="1">
                <a:solidFill>
                  <a:srgbClr val="FF0000"/>
                </a:solidFill>
                <a:latin typeface="XCCW Joined 4a" panose="03050602040000000000" pitchFamily="66" charset="0"/>
              </a:rPr>
              <a:t>cheveux</a:t>
            </a:r>
            <a:endParaRPr lang="en-US" altLang="en-US" sz="6600" dirty="0">
              <a:solidFill>
                <a:srgbClr val="FF0000"/>
              </a:solidFill>
              <a:latin typeface="XCCW Joined 4a" panose="03050602040000000000" pitchFamily="66" charset="0"/>
            </a:endParaRPr>
          </a:p>
        </p:txBody>
      </p:sp>
      <p:pic>
        <p:nvPicPr>
          <p:cNvPr id="1945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84639" y="525463"/>
            <a:ext cx="4371975"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loud Callout 1"/>
          <p:cNvSpPr/>
          <p:nvPr/>
        </p:nvSpPr>
        <p:spPr>
          <a:xfrm>
            <a:off x="787401" y="525463"/>
            <a:ext cx="2956560" cy="2350008"/>
          </a:xfrm>
          <a:prstGeom prst="cloudCallout">
            <a:avLst>
              <a:gd name="adj1" fmla="val -57259"/>
              <a:gd name="adj2" fmla="val 6812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Think back to last week, can you tell me what colour your hair is, in French?</a:t>
            </a:r>
            <a:endParaRPr lang="en-GB" dirty="0">
              <a:solidFill>
                <a:schemeClr val="tx1"/>
              </a:solidFill>
            </a:endParaRPr>
          </a:p>
        </p:txBody>
      </p:sp>
      <p:sp>
        <p:nvSpPr>
          <p:cNvPr id="6" name="Title 1"/>
          <p:cNvSpPr txBox="1">
            <a:spLocks/>
          </p:cNvSpPr>
          <p:nvPr/>
        </p:nvSpPr>
        <p:spPr bwMode="auto">
          <a:xfrm>
            <a:off x="1981200" y="5811942"/>
            <a:ext cx="8220075" cy="993775"/>
          </a:xfrm>
          <a:prstGeom prst="roundRect">
            <a:avLst>
              <a:gd name="adj" fmla="val 9639"/>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noAutofit/>
          </a:bodyPr>
          <a:lstStyle>
            <a:lvl1pPr algn="ctr" defTabSz="914400" rtl="0" eaLnBrk="1" latinLnBrk="0" hangingPunct="1">
              <a:lnSpc>
                <a:spcPct val="90000"/>
              </a:lnSpc>
              <a:spcBef>
                <a:spcPct val="0"/>
              </a:spcBef>
              <a:buNone/>
              <a:defRPr sz="4400" kern="1200">
                <a:solidFill>
                  <a:schemeClr val="tx1"/>
                </a:solidFill>
                <a:latin typeface="Twinkl SemiBold" pitchFamily="2" charset="0"/>
                <a:ea typeface="+mj-ea"/>
                <a:cs typeface="+mj-cs"/>
              </a:defRPr>
            </a:lvl1pPr>
          </a:lstStyle>
          <a:p>
            <a:r>
              <a:rPr lang="en-GB" altLang="en-US" sz="6600" dirty="0" smtClean="0">
                <a:latin typeface="XCCW Joined 4a" panose="03050602040000000000" pitchFamily="66" charset="0"/>
              </a:rPr>
              <a:t>hair</a:t>
            </a:r>
            <a:endParaRPr lang="en-US" altLang="en-US" sz="6600" dirty="0">
              <a:latin typeface="XCCW Joined 4a" panose="03050602040000000000" pitchFamily="66" charset="0"/>
            </a:endParaRPr>
          </a:p>
        </p:txBody>
      </p:sp>
    </p:spTree>
    <p:extLst>
      <p:ext uri="{BB962C8B-B14F-4D97-AF65-F5344CB8AC3E}">
        <p14:creationId xmlns:p14="http://schemas.microsoft.com/office/powerpoint/2010/main" val="288187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5" name="Rectangle 4"/>
          <p:cNvSpPr/>
          <p:nvPr/>
        </p:nvSpPr>
        <p:spPr>
          <a:xfrm>
            <a:off x="107092" y="146635"/>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p:cNvSpPr/>
          <p:nvPr/>
        </p:nvSpPr>
        <p:spPr>
          <a:xfrm>
            <a:off x="1013919" y="5541635"/>
            <a:ext cx="8202245" cy="461665"/>
          </a:xfrm>
          <a:prstGeom prst="rect">
            <a:avLst/>
          </a:prstGeom>
        </p:spPr>
        <p:txBody>
          <a:bodyPr wrap="none">
            <a:spAutoFit/>
          </a:bodyPr>
          <a:lstStyle/>
          <a:p>
            <a:r>
              <a:rPr lang="en-GB" sz="2400" dirty="0" smtClean="0">
                <a:hlinkClick r:id="rId2"/>
              </a:rPr>
              <a:t>Click here &amp; learn 'Heads, Shoulders, Knees and Toes' in French!</a:t>
            </a:r>
            <a:r>
              <a:rPr lang="en-GB" sz="2400" dirty="0" smtClean="0"/>
              <a:t> </a:t>
            </a:r>
            <a:endParaRPr lang="en-GB" sz="2400" dirty="0"/>
          </a:p>
        </p:txBody>
      </p:sp>
      <p:pic>
        <p:nvPicPr>
          <p:cNvPr id="6" name="Picture 6" descr="Mouse Click Cliparts, Stock Vector And Royalty Free Mouse Click  Illustrations"/>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5246776"/>
            <a:ext cx="1287598" cy="12875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643799" y="620077"/>
            <a:ext cx="8111490" cy="4626699"/>
          </a:xfrm>
          <a:prstGeom prst="rect">
            <a:avLst/>
          </a:prstGeom>
        </p:spPr>
      </p:pic>
      <p:sp>
        <p:nvSpPr>
          <p:cNvPr id="8" name="TextBox 7"/>
          <p:cNvSpPr txBox="1"/>
          <p:nvPr/>
        </p:nvSpPr>
        <p:spPr>
          <a:xfrm>
            <a:off x="8949690" y="741842"/>
            <a:ext cx="2632811" cy="707886"/>
          </a:xfrm>
          <a:prstGeom prst="rect">
            <a:avLst/>
          </a:prstGeom>
          <a:noFill/>
        </p:spPr>
        <p:txBody>
          <a:bodyPr wrap="square" rtlCol="0">
            <a:spAutoFit/>
          </a:bodyPr>
          <a:lstStyle/>
          <a:p>
            <a:pPr lvl="0">
              <a:defRPr/>
            </a:pPr>
            <a:r>
              <a:rPr lang="en-GB" sz="4000" u="sng" dirty="0" smtClean="0">
                <a:solidFill>
                  <a:prstClr val="black"/>
                </a:solidFill>
              </a:rPr>
              <a:t>Song Time!</a:t>
            </a:r>
            <a:endParaRPr lang="en-US" sz="4000" dirty="0">
              <a:ln>
                <a:solidFill>
                  <a:schemeClr val="tx1"/>
                </a:solidFill>
              </a:ln>
              <a:solidFill>
                <a:schemeClr val="accent1">
                  <a:lumMod val="50000"/>
                </a:schemeClr>
              </a:solidFill>
            </a:endParaRPr>
          </a:p>
        </p:txBody>
      </p:sp>
      <p:sp>
        <p:nvSpPr>
          <p:cNvPr id="9" name="AutoShape 2" descr="Musical notes music notes symbols clip art free clipart images 2 - Clipartix"/>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9"/>
          <p:cNvPicPr>
            <a:picLocks noChangeAspect="1"/>
          </p:cNvPicPr>
          <p:nvPr/>
        </p:nvPicPr>
        <p:blipFill>
          <a:blip r:embed="rId5">
            <a:clrChange>
              <a:clrFrom>
                <a:srgbClr val="FFFFFF"/>
              </a:clrFrom>
              <a:clrTo>
                <a:srgbClr val="FFFFFF">
                  <a:alpha val="0"/>
                </a:srgbClr>
              </a:clrTo>
            </a:clrChange>
          </a:blip>
          <a:stretch>
            <a:fillRect/>
          </a:stretch>
        </p:blipFill>
        <p:spPr>
          <a:xfrm>
            <a:off x="8897005" y="1468214"/>
            <a:ext cx="3046186" cy="1363964"/>
          </a:xfrm>
          <a:prstGeom prst="rect">
            <a:avLst/>
          </a:prstGeom>
        </p:spPr>
      </p:pic>
    </p:spTree>
    <p:extLst>
      <p:ext uri="{BB962C8B-B14F-4D97-AF65-F5344CB8AC3E}">
        <p14:creationId xmlns:p14="http://schemas.microsoft.com/office/powerpoint/2010/main" val="9601645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p:nvPr/>
        </p:nvSpPr>
        <p:spPr>
          <a:xfrm>
            <a:off x="107092" y="129218"/>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050" name="Picture 2" descr="Free Body Cliparts, Download Free Clip Art, Free Clip Art on Clipart Libr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7794" y="1895474"/>
            <a:ext cx="1714500" cy="48768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73279" y="2122905"/>
            <a:ext cx="2174240" cy="564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347244" y="3704566"/>
            <a:ext cx="2174240" cy="564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6815371" y="5853752"/>
            <a:ext cx="2174240" cy="564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8314589" y="2693193"/>
            <a:ext cx="2174240" cy="564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9623497" y="4333874"/>
            <a:ext cx="2346557" cy="23411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GB" altLang="en-US" sz="1400" dirty="0" smtClean="0">
                <a:solidFill>
                  <a:schemeClr val="tx1"/>
                </a:solidFill>
              </a:rPr>
              <a:t>La </a:t>
            </a:r>
            <a:r>
              <a:rPr lang="en-GB" altLang="en-US" sz="1400" dirty="0" err="1" smtClean="0">
                <a:solidFill>
                  <a:schemeClr val="tx1"/>
                </a:solidFill>
              </a:rPr>
              <a:t>jambe</a:t>
            </a:r>
            <a:endParaRPr lang="en-GB" altLang="en-US" sz="1400" dirty="0" smtClean="0">
              <a:solidFill>
                <a:schemeClr val="tx1"/>
              </a:solidFill>
            </a:endParaRPr>
          </a:p>
          <a:p>
            <a:pPr marL="285750" indent="-285750" algn="ctr">
              <a:buFont typeface="Arial" panose="020B0604020202020204" pitchFamily="34" charset="0"/>
              <a:buChar char="•"/>
            </a:pPr>
            <a:r>
              <a:rPr lang="en-GB" sz="1400" dirty="0" smtClean="0">
                <a:solidFill>
                  <a:schemeClr val="tx1"/>
                </a:solidFill>
              </a:rPr>
              <a:t>Le bras</a:t>
            </a:r>
          </a:p>
          <a:p>
            <a:pPr marL="285750" indent="-285750" algn="ctr">
              <a:buFont typeface="Arial" panose="020B0604020202020204" pitchFamily="34" charset="0"/>
              <a:buChar char="•"/>
            </a:pPr>
            <a:r>
              <a:rPr lang="en-GB" sz="1400" dirty="0" smtClean="0">
                <a:solidFill>
                  <a:schemeClr val="tx1"/>
                </a:solidFill>
              </a:rPr>
              <a:t>Le </a:t>
            </a:r>
            <a:r>
              <a:rPr lang="en-GB" sz="1400" dirty="0" err="1" smtClean="0">
                <a:solidFill>
                  <a:schemeClr val="tx1"/>
                </a:solidFill>
              </a:rPr>
              <a:t>cou</a:t>
            </a:r>
            <a:endParaRPr lang="en-GB" sz="1400" dirty="0" smtClean="0">
              <a:solidFill>
                <a:schemeClr val="tx1"/>
              </a:solidFill>
            </a:endParaRPr>
          </a:p>
          <a:p>
            <a:pPr marL="285750" indent="-285750" algn="ctr">
              <a:buFont typeface="Arial" panose="020B0604020202020204" pitchFamily="34" charset="0"/>
              <a:buChar char="•"/>
            </a:pPr>
            <a:r>
              <a:rPr lang="en-GB" sz="1400" dirty="0" smtClean="0">
                <a:solidFill>
                  <a:schemeClr val="tx1"/>
                </a:solidFill>
              </a:rPr>
              <a:t>Les </a:t>
            </a:r>
            <a:r>
              <a:rPr lang="en-GB" sz="1400" dirty="0" err="1" smtClean="0">
                <a:solidFill>
                  <a:schemeClr val="tx1"/>
                </a:solidFill>
              </a:rPr>
              <a:t>pieds</a:t>
            </a:r>
            <a:endParaRPr lang="en-GB" sz="1400" dirty="0" smtClean="0">
              <a:solidFill>
                <a:schemeClr val="tx1"/>
              </a:solidFill>
            </a:endParaRPr>
          </a:p>
          <a:p>
            <a:pPr marL="285750" indent="-285750" algn="ctr">
              <a:buFont typeface="Arial" panose="020B0604020202020204" pitchFamily="34" charset="0"/>
              <a:buChar char="•"/>
            </a:pPr>
            <a:r>
              <a:rPr lang="en-GB" sz="1400" dirty="0" smtClean="0">
                <a:solidFill>
                  <a:schemeClr val="tx1"/>
                </a:solidFill>
              </a:rPr>
              <a:t>La tête</a:t>
            </a:r>
          </a:p>
          <a:p>
            <a:pPr marL="285750" indent="-285750" algn="ctr">
              <a:buFont typeface="Arial" panose="020B0604020202020204" pitchFamily="34" charset="0"/>
              <a:buChar char="•"/>
            </a:pPr>
            <a:r>
              <a:rPr lang="en-GB" sz="1400" dirty="0" smtClean="0">
                <a:solidFill>
                  <a:schemeClr val="tx1"/>
                </a:solidFill>
              </a:rPr>
              <a:t>Les </a:t>
            </a:r>
            <a:r>
              <a:rPr lang="en-GB" sz="1400" dirty="0" err="1" smtClean="0">
                <a:solidFill>
                  <a:schemeClr val="tx1"/>
                </a:solidFill>
              </a:rPr>
              <a:t>yeux</a:t>
            </a:r>
            <a:endParaRPr lang="en-GB" sz="1400" dirty="0" smtClean="0">
              <a:solidFill>
                <a:schemeClr val="tx1"/>
              </a:solidFill>
            </a:endParaRPr>
          </a:p>
          <a:p>
            <a:pPr marL="285750" indent="-285750" algn="ctr">
              <a:buFont typeface="Arial" panose="020B0604020202020204" pitchFamily="34" charset="0"/>
              <a:buChar char="•"/>
            </a:pPr>
            <a:r>
              <a:rPr lang="en-GB" sz="1400" dirty="0" err="1" smtClean="0">
                <a:solidFill>
                  <a:schemeClr val="tx1"/>
                </a:solidFill>
              </a:rPr>
              <a:t>L’orielle</a:t>
            </a:r>
            <a:endParaRPr lang="en-GB" sz="1400" dirty="0" smtClean="0">
              <a:solidFill>
                <a:schemeClr val="tx1"/>
              </a:solidFill>
            </a:endParaRPr>
          </a:p>
          <a:p>
            <a:pPr marL="285750" indent="-285750" algn="ctr">
              <a:buFont typeface="Arial" panose="020B0604020202020204" pitchFamily="34" charset="0"/>
              <a:buChar char="•"/>
            </a:pPr>
            <a:r>
              <a:rPr lang="en-GB" sz="1400" dirty="0" smtClean="0">
                <a:solidFill>
                  <a:schemeClr val="tx1"/>
                </a:solidFill>
              </a:rPr>
              <a:t>La bouche</a:t>
            </a:r>
          </a:p>
          <a:p>
            <a:pPr marL="285750" indent="-285750" algn="ctr">
              <a:buFont typeface="Arial" panose="020B0604020202020204" pitchFamily="34" charset="0"/>
              <a:buChar char="•"/>
            </a:pPr>
            <a:r>
              <a:rPr lang="en-GB" sz="1400" dirty="0" smtClean="0">
                <a:solidFill>
                  <a:schemeClr val="tx1"/>
                </a:solidFill>
              </a:rPr>
              <a:t>Le </a:t>
            </a:r>
            <a:r>
              <a:rPr lang="en-GB" sz="1400" dirty="0" err="1" smtClean="0">
                <a:solidFill>
                  <a:schemeClr val="tx1"/>
                </a:solidFill>
              </a:rPr>
              <a:t>nez</a:t>
            </a:r>
            <a:endParaRPr lang="en-GB" sz="1400" dirty="0" smtClean="0">
              <a:solidFill>
                <a:schemeClr val="tx1"/>
              </a:solidFill>
            </a:endParaRPr>
          </a:p>
          <a:p>
            <a:pPr marL="285750" indent="-285750" algn="ctr">
              <a:buFont typeface="Arial" panose="020B0604020202020204" pitchFamily="34" charset="0"/>
              <a:buChar char="•"/>
            </a:pPr>
            <a:r>
              <a:rPr lang="en-GB" sz="1400" dirty="0" smtClean="0">
                <a:solidFill>
                  <a:schemeClr val="tx1"/>
                </a:solidFill>
              </a:rPr>
              <a:t>La main</a:t>
            </a:r>
          </a:p>
          <a:p>
            <a:pPr marL="285750" indent="-285750" algn="ctr">
              <a:buFont typeface="Arial" panose="020B0604020202020204" pitchFamily="34" charset="0"/>
              <a:buChar char="•"/>
            </a:pPr>
            <a:r>
              <a:rPr lang="en-GB" sz="1400" dirty="0" smtClean="0">
                <a:solidFill>
                  <a:schemeClr val="tx1"/>
                </a:solidFill>
              </a:rPr>
              <a:t>Le </a:t>
            </a:r>
            <a:r>
              <a:rPr lang="en-GB" sz="1400" dirty="0" err="1" smtClean="0">
                <a:solidFill>
                  <a:schemeClr val="tx1"/>
                </a:solidFill>
              </a:rPr>
              <a:t>ventre</a:t>
            </a:r>
            <a:endParaRPr lang="en-GB" sz="1400" dirty="0" smtClean="0">
              <a:solidFill>
                <a:schemeClr val="tx1"/>
              </a:solidFill>
            </a:endParaRPr>
          </a:p>
        </p:txBody>
      </p:sp>
      <p:sp>
        <p:nvSpPr>
          <p:cNvPr id="13" name="Rectangle 12"/>
          <p:cNvSpPr/>
          <p:nvPr/>
        </p:nvSpPr>
        <p:spPr>
          <a:xfrm>
            <a:off x="7306844" y="1369538"/>
            <a:ext cx="2174240" cy="564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1900454" y="2831150"/>
            <a:ext cx="2174240" cy="564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456705" y="5932332"/>
            <a:ext cx="2174240" cy="564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8116161" y="3454164"/>
            <a:ext cx="2174240" cy="564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1942364" y="1126371"/>
            <a:ext cx="2174240" cy="564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solidFill>
                  <a:schemeClr val="tx1"/>
                </a:solidFill>
                <a:latin typeface="XCCW Joined 4a" panose="03050602040000000000" pitchFamily="66" charset="0"/>
              </a:rPr>
              <a:t>l</a:t>
            </a:r>
            <a:r>
              <a:rPr lang="en-GB" altLang="en-US" dirty="0" smtClean="0">
                <a:solidFill>
                  <a:schemeClr val="tx1"/>
                </a:solidFill>
                <a:latin typeface="XCCW Joined 4a" panose="03050602040000000000" pitchFamily="66" charset="0"/>
              </a:rPr>
              <a:t>es </a:t>
            </a:r>
            <a:r>
              <a:rPr lang="en-GB" altLang="en-US" dirty="0" err="1">
                <a:solidFill>
                  <a:schemeClr val="tx1"/>
                </a:solidFill>
                <a:latin typeface="XCCW Joined 4a" panose="03050602040000000000" pitchFamily="66" charset="0"/>
              </a:rPr>
              <a:t>cheveux</a:t>
            </a:r>
            <a:endParaRPr lang="en-GB" altLang="en-US" dirty="0">
              <a:solidFill>
                <a:schemeClr val="tx1"/>
              </a:solidFill>
              <a:latin typeface="XCCW Joined 4a" panose="03050602040000000000" pitchFamily="66" charset="0"/>
            </a:endParaRPr>
          </a:p>
        </p:txBody>
      </p:sp>
      <p:cxnSp>
        <p:nvCxnSpPr>
          <p:cNvPr id="19" name="Straight Arrow Connector 18"/>
          <p:cNvCxnSpPr>
            <a:stCxn id="18" idx="3"/>
          </p:cNvCxnSpPr>
          <p:nvPr/>
        </p:nvCxnSpPr>
        <p:spPr>
          <a:xfrm>
            <a:off x="4116604" y="1408787"/>
            <a:ext cx="1254760" cy="795968"/>
          </a:xfrm>
          <a:prstGeom prst="straightConnector1">
            <a:avLst/>
          </a:prstGeom>
          <a:ln w="38100">
            <a:solidFill>
              <a:schemeClr val="tx1"/>
            </a:solidFill>
            <a:tailEnd type="triangle"/>
          </a:ln>
        </p:spPr>
        <p:style>
          <a:lnRef idx="1">
            <a:schemeClr val="accent6"/>
          </a:lnRef>
          <a:fillRef idx="0">
            <a:schemeClr val="accent6"/>
          </a:fillRef>
          <a:effectRef idx="0">
            <a:schemeClr val="accent6"/>
          </a:effectRef>
          <a:fontRef idx="minor">
            <a:schemeClr val="tx1"/>
          </a:fontRef>
        </p:style>
      </p:cxnSp>
      <p:cxnSp>
        <p:nvCxnSpPr>
          <p:cNvPr id="21" name="Straight Arrow Connector 20"/>
          <p:cNvCxnSpPr/>
          <p:nvPr/>
        </p:nvCxnSpPr>
        <p:spPr>
          <a:xfrm>
            <a:off x="2547519" y="2415648"/>
            <a:ext cx="2891270" cy="275794"/>
          </a:xfrm>
          <a:prstGeom prst="straightConnector1">
            <a:avLst/>
          </a:prstGeom>
          <a:ln w="38100">
            <a:solidFill>
              <a:schemeClr val="tx1"/>
            </a:solidFill>
            <a:tailEnd type="triangle"/>
          </a:ln>
        </p:spPr>
        <p:style>
          <a:lnRef idx="1">
            <a:schemeClr val="accent6"/>
          </a:lnRef>
          <a:fillRef idx="0">
            <a:schemeClr val="accent6"/>
          </a:fillRef>
          <a:effectRef idx="0">
            <a:schemeClr val="accent6"/>
          </a:effectRef>
          <a:fontRef idx="minor">
            <a:schemeClr val="tx1"/>
          </a:fontRef>
        </p:style>
      </p:cxnSp>
      <p:cxnSp>
        <p:nvCxnSpPr>
          <p:cNvPr id="23" name="Straight Arrow Connector 22"/>
          <p:cNvCxnSpPr>
            <a:stCxn id="11" idx="1"/>
          </p:cNvCxnSpPr>
          <p:nvPr/>
        </p:nvCxnSpPr>
        <p:spPr>
          <a:xfrm flipH="1" flipV="1">
            <a:off x="6011929" y="2725851"/>
            <a:ext cx="2302660" cy="249758"/>
          </a:xfrm>
          <a:prstGeom prst="straightConnector1">
            <a:avLst/>
          </a:prstGeom>
          <a:ln w="38100">
            <a:solidFill>
              <a:schemeClr val="tx1"/>
            </a:solidFill>
            <a:tailEnd type="triangle"/>
          </a:ln>
        </p:spPr>
        <p:style>
          <a:lnRef idx="1">
            <a:schemeClr val="accent6"/>
          </a:lnRef>
          <a:fillRef idx="0">
            <a:schemeClr val="accent6"/>
          </a:fillRef>
          <a:effectRef idx="0">
            <a:schemeClr val="accent6"/>
          </a:effectRef>
          <a:fontRef idx="minor">
            <a:schemeClr val="tx1"/>
          </a:fontRef>
        </p:style>
      </p:cxnSp>
      <p:cxnSp>
        <p:nvCxnSpPr>
          <p:cNvPr id="27" name="Straight Arrow Connector 26"/>
          <p:cNvCxnSpPr>
            <a:stCxn id="14" idx="3"/>
          </p:cNvCxnSpPr>
          <p:nvPr/>
        </p:nvCxnSpPr>
        <p:spPr>
          <a:xfrm flipV="1">
            <a:off x="4074694" y="2930216"/>
            <a:ext cx="1500188" cy="183350"/>
          </a:xfrm>
          <a:prstGeom prst="straightConnector1">
            <a:avLst/>
          </a:prstGeom>
          <a:ln w="38100">
            <a:solidFill>
              <a:schemeClr val="tx1"/>
            </a:solidFill>
            <a:tailEnd type="triangle"/>
          </a:ln>
        </p:spPr>
        <p:style>
          <a:lnRef idx="1">
            <a:schemeClr val="accent6"/>
          </a:lnRef>
          <a:fillRef idx="0">
            <a:schemeClr val="accent6"/>
          </a:fillRef>
          <a:effectRef idx="0">
            <a:schemeClr val="accent6"/>
          </a:effectRef>
          <a:fontRef idx="minor">
            <a:schemeClr val="tx1"/>
          </a:fontRef>
        </p:style>
      </p:cxnSp>
      <p:cxnSp>
        <p:nvCxnSpPr>
          <p:cNvPr id="30" name="Straight Arrow Connector 29"/>
          <p:cNvCxnSpPr/>
          <p:nvPr/>
        </p:nvCxnSpPr>
        <p:spPr>
          <a:xfrm flipH="1" flipV="1">
            <a:off x="5904394" y="2953535"/>
            <a:ext cx="2213721" cy="804061"/>
          </a:xfrm>
          <a:prstGeom prst="straightConnector1">
            <a:avLst/>
          </a:prstGeom>
          <a:ln w="38100">
            <a:solidFill>
              <a:schemeClr val="tx1"/>
            </a:solidFill>
            <a:tailEnd type="triangle"/>
          </a:ln>
        </p:spPr>
        <p:style>
          <a:lnRef idx="1">
            <a:schemeClr val="accent6"/>
          </a:lnRef>
          <a:fillRef idx="0">
            <a:schemeClr val="accent6"/>
          </a:fillRef>
          <a:effectRef idx="0">
            <a:schemeClr val="accent6"/>
          </a:effectRef>
          <a:fontRef idx="minor">
            <a:schemeClr val="tx1"/>
          </a:fontRef>
        </p:style>
      </p:cxnSp>
      <p:cxnSp>
        <p:nvCxnSpPr>
          <p:cNvPr id="32" name="Straight Arrow Connector 31"/>
          <p:cNvCxnSpPr/>
          <p:nvPr/>
        </p:nvCxnSpPr>
        <p:spPr>
          <a:xfrm flipV="1">
            <a:off x="3955753" y="4617307"/>
            <a:ext cx="944441" cy="396811"/>
          </a:xfrm>
          <a:prstGeom prst="straightConnector1">
            <a:avLst/>
          </a:prstGeom>
          <a:ln w="38100">
            <a:solidFill>
              <a:schemeClr val="tx1"/>
            </a:solidFill>
            <a:tailEnd type="triangle"/>
          </a:ln>
        </p:spPr>
        <p:style>
          <a:lnRef idx="1">
            <a:schemeClr val="accent6"/>
          </a:lnRef>
          <a:fillRef idx="0">
            <a:schemeClr val="accent6"/>
          </a:fillRef>
          <a:effectRef idx="0">
            <a:schemeClr val="accent6"/>
          </a:effectRef>
          <a:fontRef idx="minor">
            <a:schemeClr val="tx1"/>
          </a:fontRef>
        </p:style>
      </p:cxnSp>
      <p:cxnSp>
        <p:nvCxnSpPr>
          <p:cNvPr id="34" name="Straight Arrow Connector 33"/>
          <p:cNvCxnSpPr>
            <a:stCxn id="16" idx="3"/>
          </p:cNvCxnSpPr>
          <p:nvPr/>
        </p:nvCxnSpPr>
        <p:spPr>
          <a:xfrm flipV="1">
            <a:off x="2630945" y="5696743"/>
            <a:ext cx="2574049" cy="518005"/>
          </a:xfrm>
          <a:prstGeom prst="straightConnector1">
            <a:avLst/>
          </a:prstGeom>
          <a:ln w="38100">
            <a:solidFill>
              <a:schemeClr val="tx1"/>
            </a:solidFill>
            <a:tailEnd type="triangle"/>
          </a:ln>
        </p:spPr>
        <p:style>
          <a:lnRef idx="1">
            <a:schemeClr val="accent6"/>
          </a:lnRef>
          <a:fillRef idx="0">
            <a:schemeClr val="accent6"/>
          </a:fillRef>
          <a:effectRef idx="0">
            <a:schemeClr val="accent6"/>
          </a:effectRef>
          <a:fontRef idx="minor">
            <a:schemeClr val="tx1"/>
          </a:fontRef>
        </p:style>
      </p:cxnSp>
      <p:cxnSp>
        <p:nvCxnSpPr>
          <p:cNvPr id="38" name="Straight Arrow Connector 37"/>
          <p:cNvCxnSpPr>
            <a:stCxn id="9" idx="1"/>
          </p:cNvCxnSpPr>
          <p:nvPr/>
        </p:nvCxnSpPr>
        <p:spPr>
          <a:xfrm flipH="1">
            <a:off x="6217733" y="6136168"/>
            <a:ext cx="597638" cy="477201"/>
          </a:xfrm>
          <a:prstGeom prst="straightConnector1">
            <a:avLst/>
          </a:prstGeom>
          <a:ln w="38100">
            <a:solidFill>
              <a:schemeClr val="tx1"/>
            </a:solidFill>
            <a:tailEnd type="triangle"/>
          </a:ln>
        </p:spPr>
        <p:style>
          <a:lnRef idx="1">
            <a:schemeClr val="accent6"/>
          </a:lnRef>
          <a:fillRef idx="0">
            <a:schemeClr val="accent6"/>
          </a:fillRef>
          <a:effectRef idx="0">
            <a:schemeClr val="accent6"/>
          </a:effectRef>
          <a:fontRef idx="minor">
            <a:schemeClr val="tx1"/>
          </a:fontRef>
        </p:style>
      </p:cxnSp>
      <p:cxnSp>
        <p:nvCxnSpPr>
          <p:cNvPr id="40" name="Straight Arrow Connector 39"/>
          <p:cNvCxnSpPr>
            <a:stCxn id="8" idx="3"/>
          </p:cNvCxnSpPr>
          <p:nvPr/>
        </p:nvCxnSpPr>
        <p:spPr>
          <a:xfrm>
            <a:off x="2521484" y="3986982"/>
            <a:ext cx="2987127" cy="74098"/>
          </a:xfrm>
          <a:prstGeom prst="straightConnector1">
            <a:avLst/>
          </a:prstGeom>
          <a:ln w="38100">
            <a:solidFill>
              <a:schemeClr val="tx1"/>
            </a:solidFill>
            <a:tailEnd type="triangle"/>
          </a:ln>
        </p:spPr>
        <p:style>
          <a:lnRef idx="1">
            <a:schemeClr val="accent6"/>
          </a:lnRef>
          <a:fillRef idx="0">
            <a:schemeClr val="accent6"/>
          </a:fillRef>
          <a:effectRef idx="0">
            <a:schemeClr val="accent6"/>
          </a:effectRef>
          <a:fontRef idx="minor">
            <a:schemeClr val="tx1"/>
          </a:fontRef>
        </p:style>
      </p:cxnSp>
      <p:cxnSp>
        <p:nvCxnSpPr>
          <p:cNvPr id="42" name="Straight Arrow Connector 41"/>
          <p:cNvCxnSpPr/>
          <p:nvPr/>
        </p:nvCxnSpPr>
        <p:spPr>
          <a:xfrm flipH="1">
            <a:off x="5618981" y="1931894"/>
            <a:ext cx="1679009" cy="863385"/>
          </a:xfrm>
          <a:prstGeom prst="straightConnector1">
            <a:avLst/>
          </a:prstGeom>
          <a:ln w="38100">
            <a:solidFill>
              <a:schemeClr val="tx1"/>
            </a:solidFill>
            <a:tailEnd type="triangle"/>
          </a:ln>
        </p:spPr>
        <p:style>
          <a:lnRef idx="1">
            <a:schemeClr val="accent6"/>
          </a:lnRef>
          <a:fillRef idx="0">
            <a:schemeClr val="accent6"/>
          </a:fillRef>
          <a:effectRef idx="0">
            <a:schemeClr val="accent6"/>
          </a:effectRef>
          <a:fontRef idx="minor">
            <a:schemeClr val="tx1"/>
          </a:fontRef>
        </p:style>
      </p:cxnSp>
      <p:sp>
        <p:nvSpPr>
          <p:cNvPr id="51" name="Rectangle 50"/>
          <p:cNvSpPr/>
          <p:nvPr/>
        </p:nvSpPr>
        <p:spPr>
          <a:xfrm>
            <a:off x="1808379" y="4731701"/>
            <a:ext cx="2174240" cy="564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a:off x="6908554" y="4643694"/>
            <a:ext cx="2174240" cy="564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 name="Straight Arrow Connector 53"/>
          <p:cNvCxnSpPr/>
          <p:nvPr/>
        </p:nvCxnSpPr>
        <p:spPr>
          <a:xfrm flipH="1" flipV="1">
            <a:off x="5720988" y="3133710"/>
            <a:ext cx="2121240" cy="1483597"/>
          </a:xfrm>
          <a:prstGeom prst="straightConnector1">
            <a:avLst/>
          </a:prstGeom>
          <a:ln w="38100">
            <a:solidFill>
              <a:schemeClr val="tx1"/>
            </a:solidFill>
            <a:tailEnd type="triangle"/>
          </a:ln>
        </p:spPr>
        <p:style>
          <a:lnRef idx="1">
            <a:schemeClr val="accent6"/>
          </a:lnRef>
          <a:fillRef idx="0">
            <a:schemeClr val="accent6"/>
          </a:fillRef>
          <a:effectRef idx="0">
            <a:schemeClr val="accent6"/>
          </a:effectRef>
          <a:fontRef idx="minor">
            <a:schemeClr val="tx1"/>
          </a:fontRef>
        </p:style>
      </p:cxnSp>
      <p:sp>
        <p:nvSpPr>
          <p:cNvPr id="62" name="TextBox 61"/>
          <p:cNvSpPr txBox="1"/>
          <p:nvPr/>
        </p:nvSpPr>
        <p:spPr>
          <a:xfrm>
            <a:off x="1434364" y="144281"/>
            <a:ext cx="10612654" cy="707886"/>
          </a:xfrm>
          <a:prstGeom prst="rect">
            <a:avLst/>
          </a:prstGeom>
          <a:noFill/>
        </p:spPr>
        <p:txBody>
          <a:bodyPr wrap="square" rtlCol="0">
            <a:spAutoFit/>
          </a:bodyPr>
          <a:lstStyle/>
          <a:p>
            <a:pPr lvl="0">
              <a:defRPr/>
            </a:pPr>
            <a:r>
              <a:rPr lang="en-GB" sz="4000" u="sng" dirty="0" smtClean="0">
                <a:solidFill>
                  <a:prstClr val="black"/>
                </a:solidFill>
              </a:rPr>
              <a:t>Task</a:t>
            </a:r>
            <a:r>
              <a:rPr lang="en-GB" sz="4000" dirty="0" smtClean="0">
                <a:solidFill>
                  <a:prstClr val="black"/>
                </a:solidFill>
              </a:rPr>
              <a:t>: Can you label the body parts in French?</a:t>
            </a:r>
            <a:endParaRPr lang="en-US" sz="4000" dirty="0">
              <a:ln>
                <a:solidFill>
                  <a:schemeClr val="tx1"/>
                </a:solidFill>
              </a:ln>
              <a:solidFill>
                <a:schemeClr val="accent1">
                  <a:lumMod val="50000"/>
                </a:schemeClr>
              </a:solidFill>
            </a:endParaRPr>
          </a:p>
        </p:txBody>
      </p:sp>
    </p:spTree>
    <p:extLst>
      <p:ext uri="{BB962C8B-B14F-4D97-AF65-F5344CB8AC3E}">
        <p14:creationId xmlns:p14="http://schemas.microsoft.com/office/powerpoint/2010/main" val="41309236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6" name="Rectangle 5"/>
          <p:cNvSpPr/>
          <p:nvPr/>
        </p:nvSpPr>
        <p:spPr>
          <a:xfrm>
            <a:off x="107092" y="127585"/>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2"/>
          <a:srcRect t="12105"/>
          <a:stretch/>
        </p:blipFill>
        <p:spPr>
          <a:xfrm>
            <a:off x="7249958" y="856632"/>
            <a:ext cx="4683800" cy="5409253"/>
          </a:xfrm>
          <a:prstGeom prst="rect">
            <a:avLst/>
          </a:prstGeom>
        </p:spPr>
      </p:pic>
      <p:sp>
        <p:nvSpPr>
          <p:cNvPr id="7" name="TextBox 6"/>
          <p:cNvSpPr txBox="1"/>
          <p:nvPr/>
        </p:nvSpPr>
        <p:spPr>
          <a:xfrm>
            <a:off x="226154" y="103165"/>
            <a:ext cx="7078298" cy="1138773"/>
          </a:xfrm>
          <a:prstGeom prst="rect">
            <a:avLst/>
          </a:prstGeom>
          <a:noFill/>
        </p:spPr>
        <p:txBody>
          <a:bodyPr wrap="square" rtlCol="0">
            <a:spAutoFit/>
          </a:bodyPr>
          <a:lstStyle/>
          <a:p>
            <a:pPr lvl="0">
              <a:defRPr/>
            </a:pPr>
            <a:r>
              <a:rPr lang="en-GB" sz="4000" u="sng" dirty="0" smtClean="0">
                <a:solidFill>
                  <a:prstClr val="black"/>
                </a:solidFill>
              </a:rPr>
              <a:t>The Body Monster Game!</a:t>
            </a:r>
          </a:p>
          <a:p>
            <a:pPr lvl="0">
              <a:defRPr/>
            </a:pPr>
            <a:r>
              <a:rPr lang="en-GB" sz="2800" dirty="0">
                <a:solidFill>
                  <a:prstClr val="black"/>
                </a:solidFill>
              </a:rPr>
              <a:t>(</a:t>
            </a:r>
            <a:r>
              <a:rPr lang="en-GB" sz="2800" dirty="0" smtClean="0">
                <a:solidFill>
                  <a:prstClr val="black"/>
                </a:solidFill>
              </a:rPr>
              <a:t>2 </a:t>
            </a:r>
            <a:r>
              <a:rPr lang="en-GB" sz="2800" dirty="0" smtClean="0">
                <a:solidFill>
                  <a:prstClr val="black"/>
                </a:solidFill>
              </a:rPr>
              <a:t>or more </a:t>
            </a:r>
            <a:r>
              <a:rPr lang="en-GB" sz="2800" dirty="0" smtClean="0">
                <a:solidFill>
                  <a:prstClr val="black"/>
                </a:solidFill>
              </a:rPr>
              <a:t>players) </a:t>
            </a:r>
            <a:endParaRPr lang="en-US" sz="2800" dirty="0">
              <a:ln>
                <a:solidFill>
                  <a:schemeClr val="tx1"/>
                </a:solidFill>
              </a:ln>
              <a:solidFill>
                <a:schemeClr val="accent1">
                  <a:lumMod val="50000"/>
                </a:schemeClr>
              </a:solidFill>
            </a:endParaRPr>
          </a:p>
        </p:txBody>
      </p:sp>
      <p:pic>
        <p:nvPicPr>
          <p:cNvPr id="16386" name="Picture 2" descr="Pair Of Dice Being Rolled In Double Dice Game , Free Transparent Clipart -  ClipartKey"/>
          <p:cNvPicPr>
            <a:picLocks noChangeAspect="1" noChangeArrowheads="1"/>
          </p:cNvPicPr>
          <p:nvPr/>
        </p:nvPicPr>
        <p:blipFill>
          <a:blip r:embed="rId3" cstate="hq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5646738" y="220601"/>
            <a:ext cx="1657714" cy="108856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26154" y="1316019"/>
            <a:ext cx="6765196" cy="5324535"/>
          </a:xfrm>
          <a:prstGeom prst="rect">
            <a:avLst/>
          </a:prstGeom>
          <a:solidFill>
            <a:schemeClr val="bg1"/>
          </a:solidFill>
        </p:spPr>
        <p:txBody>
          <a:bodyPr wrap="square">
            <a:spAutoFit/>
          </a:bodyPr>
          <a:lstStyle/>
          <a:p>
            <a:r>
              <a:rPr lang="en-GB" sz="1600" u="sng" dirty="0" smtClean="0"/>
              <a:t>You </a:t>
            </a:r>
            <a:r>
              <a:rPr lang="en-GB" sz="1600" u="sng" dirty="0"/>
              <a:t>Will Need:</a:t>
            </a:r>
          </a:p>
          <a:p>
            <a:r>
              <a:rPr lang="en-GB" sz="1600" dirty="0"/>
              <a:t>Plain paper, a dice, pencils</a:t>
            </a:r>
            <a:r>
              <a:rPr lang="en-GB" sz="1600" dirty="0" smtClean="0"/>
              <a:t>.</a:t>
            </a:r>
          </a:p>
          <a:p>
            <a:endParaRPr lang="en-GB" sz="1600" dirty="0"/>
          </a:p>
          <a:p>
            <a:r>
              <a:rPr lang="en-GB" sz="1600" u="sng" dirty="0"/>
              <a:t>How to Play:</a:t>
            </a:r>
          </a:p>
          <a:p>
            <a:r>
              <a:rPr lang="en-GB" sz="1600" dirty="0"/>
              <a:t>The aim of the game is to be the first to draw a monster that has:</a:t>
            </a:r>
          </a:p>
          <a:p>
            <a:pPr marL="285750" indent="-285750">
              <a:buFont typeface="Arial" panose="020B0604020202020204" pitchFamily="34" charset="0"/>
              <a:buChar char="•"/>
            </a:pPr>
            <a:r>
              <a:rPr lang="en-GB" sz="1600" dirty="0"/>
              <a:t>At least 2 eyes</a:t>
            </a:r>
          </a:p>
          <a:p>
            <a:pPr marL="285750" indent="-285750">
              <a:buFont typeface="Arial" panose="020B0604020202020204" pitchFamily="34" charset="0"/>
              <a:buChar char="•"/>
            </a:pPr>
            <a:r>
              <a:rPr lang="en-GB" sz="1600" dirty="0"/>
              <a:t>At least 2 ears</a:t>
            </a:r>
          </a:p>
          <a:p>
            <a:pPr marL="285750" indent="-285750">
              <a:buFont typeface="Arial" panose="020B0604020202020204" pitchFamily="34" charset="0"/>
              <a:buChar char="•"/>
            </a:pPr>
            <a:r>
              <a:rPr lang="en-GB" sz="1600" dirty="0"/>
              <a:t>At least 2 legs</a:t>
            </a:r>
          </a:p>
          <a:p>
            <a:pPr marL="285750" indent="-285750">
              <a:buFont typeface="Arial" panose="020B0604020202020204" pitchFamily="34" charset="0"/>
              <a:buChar char="•"/>
            </a:pPr>
            <a:r>
              <a:rPr lang="en-GB" sz="1600" dirty="0"/>
              <a:t>At least 2 arms</a:t>
            </a:r>
          </a:p>
          <a:p>
            <a:pPr marL="285750" indent="-285750">
              <a:buFont typeface="Arial" panose="020B0604020202020204" pitchFamily="34" charset="0"/>
              <a:buChar char="•"/>
            </a:pPr>
            <a:r>
              <a:rPr lang="en-GB" sz="1600" dirty="0"/>
              <a:t>At least 1 mouth</a:t>
            </a:r>
          </a:p>
          <a:p>
            <a:endParaRPr lang="en-GB" sz="1600" dirty="0"/>
          </a:p>
          <a:p>
            <a:r>
              <a:rPr lang="en-GB" sz="1600" dirty="0"/>
              <a:t>You </a:t>
            </a:r>
            <a:r>
              <a:rPr lang="en-GB" sz="1600" b="1" dirty="0"/>
              <a:t>must</a:t>
            </a:r>
            <a:r>
              <a:rPr lang="en-GB" sz="1600" dirty="0"/>
              <a:t> roll a 6 to start drawing your monster – you can choose what shape you would like your monsters body to be! If you haven’t rolled a 6 in 3 turns, you can then draw the monster body. </a:t>
            </a:r>
          </a:p>
          <a:p>
            <a:r>
              <a:rPr lang="en-GB" sz="1600" dirty="0"/>
              <a:t>Once you have drawn your monster, you can begin to add body parts by rolling the dice on your turn and adding the corresponding body part. You must read the word for the body part, then say it out loud in French </a:t>
            </a:r>
            <a:r>
              <a:rPr lang="en-GB" sz="1600" b="1" dirty="0"/>
              <a:t>and</a:t>
            </a:r>
            <a:r>
              <a:rPr lang="en-GB" sz="1600" dirty="0"/>
              <a:t> English. The first person to draw a monster is the winner! You will have lots of fun creating unusual monsters with lots of different body parts!</a:t>
            </a:r>
          </a:p>
          <a:p>
            <a:r>
              <a:rPr lang="en-GB" sz="1600" b="1" dirty="0"/>
              <a:t>Miss a go </a:t>
            </a:r>
            <a:r>
              <a:rPr lang="en-GB" sz="1600" dirty="0"/>
              <a:t>– if a player rolls a 6 again after they have started to draw their monster, they miss a turn.</a:t>
            </a:r>
          </a:p>
        </p:txBody>
      </p:sp>
    </p:spTree>
    <p:extLst>
      <p:ext uri="{BB962C8B-B14F-4D97-AF65-F5344CB8AC3E}">
        <p14:creationId xmlns:p14="http://schemas.microsoft.com/office/powerpoint/2010/main" val="41287018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864066" y="6033803"/>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MFL - French</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89471" y="299170"/>
            <a:ext cx="7594114" cy="700216"/>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273361" y="414762"/>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Date: Monday </a:t>
            </a:r>
            <a:r>
              <a:rPr kumimoji="0" lang="en-GB" sz="3200" b="0" i="0" u="none" strike="noStrike" kern="1200" cap="none" spc="0" normalizeH="0" baseline="0" noProof="0" dirty="0" smtClean="0">
                <a:ln>
                  <a:noFill/>
                </a:ln>
                <a:solidFill>
                  <a:prstClr val="black"/>
                </a:solidFill>
                <a:effectLst/>
                <a:uLnTx/>
                <a:uFillTx/>
                <a:latin typeface="Calibri" panose="020F0502020204030204"/>
                <a:ea typeface="+mn-ea"/>
                <a:cs typeface="+mn-cs"/>
              </a:rPr>
              <a:t>8</a:t>
            </a:r>
            <a:r>
              <a:rPr kumimoji="0" lang="en-GB" sz="3200" b="0" i="0" u="none" strike="noStrike" kern="1200" cap="none" spc="0" normalizeH="0" baseline="30000" noProof="0" dirty="0" smtClean="0">
                <a:ln>
                  <a:noFill/>
                </a:ln>
                <a:solidFill>
                  <a:prstClr val="black"/>
                </a:solidFill>
                <a:effectLst/>
                <a:uLnTx/>
                <a:uFillTx/>
                <a:latin typeface="Calibri" panose="020F0502020204030204"/>
                <a:ea typeface="+mn-ea"/>
                <a:cs typeface="+mn-cs"/>
              </a:rPr>
              <a:t>th</a:t>
            </a:r>
            <a:r>
              <a:rPr kumimoji="0" lang="en-GB"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lang="en-GB" sz="3200" dirty="0" smtClean="0">
                <a:solidFill>
                  <a:prstClr val="black"/>
                </a:solidFill>
                <a:latin typeface="Calibri" panose="020F0502020204030204"/>
              </a:rPr>
              <a:t> February</a:t>
            </a:r>
            <a:r>
              <a:rPr kumimoji="0" lang="en-GB" sz="32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GB" sz="3200" b="0" i="0" u="none" strike="noStrike" kern="1200" cap="none" spc="0" normalizeH="0" noProof="0" dirty="0">
                <a:ln>
                  <a:noFill/>
                </a:ln>
                <a:solidFill>
                  <a:prstClr val="black"/>
                </a:solidFill>
                <a:effectLst/>
                <a:uLnTx/>
                <a:uFillTx/>
                <a:latin typeface="Calibri" panose="020F0502020204030204"/>
                <a:ea typeface="+mn-ea"/>
                <a:cs typeface="+mn-cs"/>
              </a:rPr>
              <a:t>2021</a:t>
            </a: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GB" sz="180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rotWithShape="1">
          <a:blip r:embed="rId4"/>
          <a:srcRect l="2594" t="3909" r="3477" b="4191"/>
          <a:stretch/>
        </p:blipFill>
        <p:spPr>
          <a:xfrm>
            <a:off x="594769" y="1796650"/>
            <a:ext cx="2084576" cy="1015405"/>
          </a:xfrm>
          <a:prstGeom prst="rect">
            <a:avLst/>
          </a:prstGeom>
          <a:ln w="38100">
            <a:solidFill>
              <a:schemeClr val="bg1">
                <a:lumMod val="50000"/>
              </a:schemeClr>
            </a:solidFill>
          </a:ln>
        </p:spPr>
      </p:pic>
      <p:sp>
        <p:nvSpPr>
          <p:cNvPr id="11" name="Rectangle 10"/>
          <p:cNvSpPr/>
          <p:nvPr/>
        </p:nvSpPr>
        <p:spPr>
          <a:xfrm>
            <a:off x="569871" y="2835982"/>
            <a:ext cx="10612654" cy="175279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569871" y="2854192"/>
            <a:ext cx="10612654" cy="1323439"/>
          </a:xfrm>
          <a:prstGeom prst="rect">
            <a:avLst/>
          </a:prstGeom>
          <a:noFill/>
        </p:spPr>
        <p:txBody>
          <a:bodyPr wrap="square" rtlCol="0">
            <a:spAutoFit/>
          </a:bodyPr>
          <a:lstStyle/>
          <a:p>
            <a:pPr lvl="0">
              <a:defRPr/>
            </a:pPr>
            <a:r>
              <a:rPr lang="en-GB" sz="4000" dirty="0">
                <a:solidFill>
                  <a:prstClr val="black"/>
                </a:solidFill>
              </a:rPr>
              <a:t>L.O</a:t>
            </a:r>
            <a:r>
              <a:rPr lang="en-GB" sz="4000" dirty="0" smtClean="0">
                <a:solidFill>
                  <a:prstClr val="black"/>
                </a:solidFill>
              </a:rPr>
              <a:t>. To be able to recall parts of the body in French</a:t>
            </a:r>
            <a:endParaRPr lang="en-US" sz="4000" dirty="0">
              <a:ln>
                <a:solidFill>
                  <a:schemeClr val="tx1"/>
                </a:solidFill>
              </a:ln>
              <a:solidFill>
                <a:schemeClr val="accent1">
                  <a:lumMod val="50000"/>
                </a:schemeClr>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03" y="5970440"/>
            <a:ext cx="588390" cy="588390"/>
          </a:xfrm>
          <a:prstGeom prst="rect">
            <a:avLst/>
          </a:prstGeom>
        </p:spPr>
      </p:pic>
      <p:pic>
        <p:nvPicPr>
          <p:cNvPr id="13" name="Picture 12">
            <a:extLst>
              <a:ext uri="{FF2B5EF4-FFF2-40B4-BE49-F238E27FC236}">
                <a16:creationId xmlns:a16="http://schemas.microsoft.com/office/drawing/2014/main" id="{344C0E2E-2F1B-493B-9BDA-0143F33A2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1361" y="186086"/>
            <a:ext cx="1242328" cy="1242328"/>
          </a:xfrm>
          <a:prstGeom prst="rect">
            <a:avLst/>
          </a:prstGeom>
        </p:spPr>
      </p:pic>
    </p:spTree>
    <p:extLst>
      <p:ext uri="{BB962C8B-B14F-4D97-AF65-F5344CB8AC3E}">
        <p14:creationId xmlns:p14="http://schemas.microsoft.com/office/powerpoint/2010/main" val="28567168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864066" y="6033803"/>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MFL</a:t>
            </a:r>
            <a:r>
              <a:rPr kumimoji="0" lang="en-GB" sz="1800" b="0" i="0" u="none" strike="noStrike" kern="1200" cap="none" spc="0" normalizeH="0" noProof="0" dirty="0" smtClean="0">
                <a:ln>
                  <a:noFill/>
                </a:ln>
                <a:solidFill>
                  <a:prstClr val="black"/>
                </a:solidFill>
                <a:effectLst/>
                <a:uLnTx/>
                <a:uFillTx/>
                <a:latin typeface="Calibri" panose="020F0502020204030204"/>
                <a:ea typeface="+mn-ea"/>
                <a:cs typeface="+mn-cs"/>
              </a:rPr>
              <a:t> - French</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89471" y="164755"/>
            <a:ext cx="7594114" cy="700216"/>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Date: Tuesday </a:t>
            </a:r>
            <a:r>
              <a:rPr lang="en-GB" sz="3200" noProof="0" dirty="0" smtClean="0">
                <a:solidFill>
                  <a:prstClr val="black"/>
                </a:solidFill>
                <a:latin typeface="Calibri" panose="020F0502020204030204"/>
              </a:rPr>
              <a:t>9</a:t>
            </a:r>
            <a:r>
              <a:rPr lang="en-GB" sz="3200" baseline="30000" noProof="0" dirty="0" smtClean="0">
                <a:solidFill>
                  <a:prstClr val="black"/>
                </a:solidFill>
                <a:latin typeface="Calibri" panose="020F0502020204030204"/>
              </a:rPr>
              <a:t>th</a:t>
            </a:r>
            <a:r>
              <a:rPr lang="en-GB" sz="3200" noProof="0" dirty="0" smtClean="0">
                <a:solidFill>
                  <a:prstClr val="black"/>
                </a:solidFill>
                <a:latin typeface="Calibri" panose="020F0502020204030204"/>
              </a:rPr>
              <a:t> </a:t>
            </a:r>
            <a:r>
              <a:rPr kumimoji="0" lang="en-GB"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GB" sz="3200" b="0" i="0" u="none" strike="noStrike" kern="1200" cap="none" spc="0" normalizeH="0" noProof="0" dirty="0" smtClean="0">
                <a:ln>
                  <a:noFill/>
                </a:ln>
                <a:solidFill>
                  <a:prstClr val="black"/>
                </a:solidFill>
                <a:effectLst/>
                <a:uLnTx/>
                <a:uFillTx/>
                <a:latin typeface="Calibri" panose="020F0502020204030204"/>
                <a:ea typeface="+mn-ea"/>
                <a:cs typeface="+mn-cs"/>
              </a:rPr>
              <a:t>February </a:t>
            </a:r>
            <a:r>
              <a:rPr kumimoji="0" lang="en-GB" sz="3200" b="0" i="0" u="none" strike="noStrike" kern="1200" cap="none" spc="0" normalizeH="0" noProof="0" dirty="0">
                <a:ln>
                  <a:noFill/>
                </a:ln>
                <a:solidFill>
                  <a:prstClr val="black"/>
                </a:solidFill>
                <a:effectLst/>
                <a:uLnTx/>
                <a:uFillTx/>
                <a:latin typeface="Calibri" panose="020F0502020204030204"/>
                <a:ea typeface="+mn-ea"/>
                <a:cs typeface="+mn-cs"/>
              </a:rPr>
              <a:t>2021</a:t>
            </a: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GB" sz="180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rotWithShape="1">
          <a:blip r:embed="rId4"/>
          <a:srcRect l="2594" t="3909" r="3477" b="4191"/>
          <a:stretch/>
        </p:blipFill>
        <p:spPr>
          <a:xfrm>
            <a:off x="594769" y="1796650"/>
            <a:ext cx="2084576" cy="1015405"/>
          </a:xfrm>
          <a:prstGeom prst="rect">
            <a:avLst/>
          </a:prstGeom>
          <a:ln w="38100">
            <a:solidFill>
              <a:schemeClr val="bg1">
                <a:lumMod val="50000"/>
              </a:schemeClr>
            </a:solidFill>
          </a:ln>
        </p:spPr>
      </p:pic>
      <p:sp>
        <p:nvSpPr>
          <p:cNvPr id="11" name="Rectangle 10"/>
          <p:cNvSpPr/>
          <p:nvPr/>
        </p:nvSpPr>
        <p:spPr>
          <a:xfrm>
            <a:off x="569871" y="2835982"/>
            <a:ext cx="10612654" cy="175279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569871" y="2854192"/>
            <a:ext cx="10612654" cy="707886"/>
          </a:xfrm>
          <a:prstGeom prst="rect">
            <a:avLst/>
          </a:prstGeom>
          <a:noFill/>
        </p:spPr>
        <p:txBody>
          <a:bodyPr wrap="square" rtlCol="0">
            <a:spAutoFit/>
          </a:bodyPr>
          <a:lstStyle/>
          <a:p>
            <a:pPr lvl="0">
              <a:defRPr/>
            </a:pPr>
            <a:r>
              <a:rPr lang="en-GB" sz="4000" dirty="0">
                <a:solidFill>
                  <a:prstClr val="black"/>
                </a:solidFill>
              </a:rPr>
              <a:t>LO</a:t>
            </a:r>
            <a:r>
              <a:rPr lang="en-GB" sz="4000" dirty="0" smtClean="0">
                <a:solidFill>
                  <a:prstClr val="black"/>
                </a:solidFill>
              </a:rPr>
              <a:t>: To be able to recall animals in French</a:t>
            </a:r>
            <a:endParaRPr lang="en-US" sz="4000" dirty="0">
              <a:ln>
                <a:solidFill>
                  <a:schemeClr val="tx1"/>
                </a:solidFill>
              </a:ln>
              <a:solidFill>
                <a:schemeClr val="accent1">
                  <a:lumMod val="50000"/>
                </a:schemeClr>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03" y="5970440"/>
            <a:ext cx="588390" cy="588390"/>
          </a:xfrm>
          <a:prstGeom prst="rect">
            <a:avLst/>
          </a:prstGeom>
        </p:spPr>
      </p:pic>
      <p:pic>
        <p:nvPicPr>
          <p:cNvPr id="13" name="Picture 12">
            <a:extLst>
              <a:ext uri="{FF2B5EF4-FFF2-40B4-BE49-F238E27FC236}">
                <a16:creationId xmlns:a16="http://schemas.microsoft.com/office/drawing/2014/main" id="{344C0E2E-2F1B-493B-9BDA-0143F33A2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1361" y="186086"/>
            <a:ext cx="1242328" cy="1242328"/>
          </a:xfrm>
          <a:prstGeom prst="rect">
            <a:avLst/>
          </a:prstGeom>
        </p:spPr>
      </p:pic>
    </p:spTree>
    <p:extLst>
      <p:ext uri="{BB962C8B-B14F-4D97-AF65-F5344CB8AC3E}">
        <p14:creationId xmlns:p14="http://schemas.microsoft.com/office/powerpoint/2010/main" val="6896257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Rectangle 3"/>
          <p:cNvSpPr/>
          <p:nvPr/>
        </p:nvSpPr>
        <p:spPr>
          <a:xfrm>
            <a:off x="107092" y="105032"/>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5">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352428" y="271457"/>
            <a:ext cx="771525" cy="771525"/>
          </a:xfrm>
          <a:prstGeom prst="rect">
            <a:avLst/>
          </a:prstGeom>
          <a:noFill/>
          <a:ln cap="flat">
            <a:noFill/>
          </a:ln>
        </p:spPr>
      </p:pic>
      <p:sp>
        <p:nvSpPr>
          <p:cNvPr id="8" name="Rectangle 6"/>
          <p:cNvSpPr/>
          <p:nvPr/>
        </p:nvSpPr>
        <p:spPr>
          <a:xfrm>
            <a:off x="2864321" y="100309"/>
            <a:ext cx="6482419" cy="923333"/>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0" i="0" strike="noStrike" kern="1200" cap="none" spc="0" baseline="0" dirty="0">
                <a:solidFill>
                  <a:srgbClr val="1F4E79"/>
                </a:solidFill>
                <a:uFillTx/>
                <a:latin typeface="Calibri"/>
              </a:rPr>
              <a:t>Pre-recorded Teaching</a:t>
            </a:r>
          </a:p>
        </p:txBody>
      </p:sp>
      <p:sp>
        <p:nvSpPr>
          <p:cNvPr id="10" name="TextBox 2"/>
          <p:cNvSpPr txBox="1"/>
          <p:nvPr/>
        </p:nvSpPr>
        <p:spPr>
          <a:xfrm>
            <a:off x="1123953" y="1201786"/>
            <a:ext cx="9953353" cy="193899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dirty="0">
                <a:solidFill>
                  <a:srgbClr val="203864"/>
                </a:solidFill>
                <a:uFillTx/>
                <a:latin typeface="Calibri"/>
              </a:rPr>
              <a:t>Access the online teaching </a:t>
            </a:r>
            <a:r>
              <a:rPr lang="en-US" sz="2400" b="0" i="0" u="none" strike="noStrike" kern="1200" cap="none" spc="0" baseline="0" dirty="0" smtClean="0">
                <a:solidFill>
                  <a:srgbClr val="203864"/>
                </a:solidFill>
                <a:uFillTx/>
                <a:latin typeface="Calibri"/>
              </a:rPr>
              <a:t>below </a:t>
            </a:r>
            <a:r>
              <a:rPr lang="en-US" sz="2400" b="0" i="0" u="none" strike="noStrike" kern="1200" cap="none" spc="0" baseline="0" dirty="0">
                <a:solidFill>
                  <a:srgbClr val="203864"/>
                </a:solidFill>
                <a:uFillTx/>
                <a:latin typeface="Calibri"/>
              </a:rPr>
              <a:t>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lang="en-GB" sz="2400" b="0" i="0" u="none" strike="noStrike" kern="1200" cap="none" spc="0" baseline="0" dirty="0">
              <a:solidFill>
                <a:srgbClr val="203864"/>
              </a:solidFill>
              <a:uFillTx/>
              <a:latin typeface="Calibri"/>
            </a:endParaRPr>
          </a:p>
        </p:txBody>
      </p:sp>
      <p:sp>
        <p:nvSpPr>
          <p:cNvPr id="6" name="Rectangle 5"/>
          <p:cNvSpPr/>
          <p:nvPr/>
        </p:nvSpPr>
        <p:spPr>
          <a:xfrm>
            <a:off x="7350180" y="4074096"/>
            <a:ext cx="1899302" cy="584775"/>
          </a:xfrm>
          <a:prstGeom prst="rect">
            <a:avLst/>
          </a:prstGeom>
        </p:spPr>
        <p:txBody>
          <a:bodyPr wrap="none">
            <a:spAutoFit/>
          </a:bodyPr>
          <a:lstStyle/>
          <a:p>
            <a:r>
              <a:rPr lang="en-GB" sz="3200" dirty="0" smtClean="0">
                <a:hlinkClick r:id="rId3"/>
              </a:rPr>
              <a:t>Click here</a:t>
            </a:r>
            <a:r>
              <a:rPr lang="en-GB" sz="3200" dirty="0" smtClean="0"/>
              <a:t> </a:t>
            </a:r>
            <a:endParaRPr lang="en-GB" sz="3200" dirty="0"/>
          </a:p>
        </p:txBody>
      </p:sp>
      <p:pic>
        <p:nvPicPr>
          <p:cNvPr id="12" name="Picture 6" descr="Mouse Click Cliparts, Stock Vector And Royalty Free Mouse Click  Illustrations"/>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40827" y="3873208"/>
            <a:ext cx="1287598" cy="128759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rimary Homework Help | Online Games For Kids - BBC Bitesiz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874" y="3424276"/>
            <a:ext cx="4504656" cy="2502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7897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Rectangle 3"/>
          <p:cNvSpPr/>
          <p:nvPr/>
        </p:nvSpPr>
        <p:spPr>
          <a:xfrm>
            <a:off x="116622" y="100308"/>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1"/>
          <p:cNvSpPr txBox="1">
            <a:spLocks/>
          </p:cNvSpPr>
          <p:nvPr/>
        </p:nvSpPr>
        <p:spPr bwMode="auto">
          <a:xfrm>
            <a:off x="163081" y="1108295"/>
            <a:ext cx="11865837" cy="2187355"/>
          </a:xfrm>
          <a:prstGeom prst="roundRect">
            <a:avLst>
              <a:gd name="adj" fmla="val 9639"/>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5400" dirty="0" smtClean="0">
                <a:latin typeface="+mn-lt"/>
              </a:rPr>
              <a:t>Let’s take a look at some animal names in French! Can you work out what it is by looking at the pictures? </a:t>
            </a:r>
          </a:p>
          <a:p>
            <a:pPr algn="ctr"/>
            <a:endParaRPr lang="en-US" altLang="en-US" sz="5400" dirty="0">
              <a:latin typeface="+mn-lt"/>
            </a:endParaRPr>
          </a:p>
          <a:p>
            <a:pPr algn="ctr"/>
            <a:r>
              <a:rPr lang="en-US" altLang="en-US" sz="5400" dirty="0" smtClean="0">
                <a:latin typeface="+mn-lt"/>
              </a:rPr>
              <a:t>Have a go at reading the word then saying it…</a:t>
            </a:r>
            <a:endParaRPr lang="en-US" altLang="en-US" sz="5400" dirty="0">
              <a:latin typeface="+mn-lt"/>
            </a:endParaRPr>
          </a:p>
        </p:txBody>
      </p:sp>
    </p:spTree>
    <p:extLst>
      <p:ext uri="{BB962C8B-B14F-4D97-AF65-F5344CB8AC3E}">
        <p14:creationId xmlns:p14="http://schemas.microsoft.com/office/powerpoint/2010/main" val="13651299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7092" y="105032"/>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20">
            <a:extLst>
              <a:ext uri="{FF2B5EF4-FFF2-40B4-BE49-F238E27FC236}">
                <a16:creationId xmlns:a16="http://schemas.microsoft.com/office/drawing/2014/main" id="{E350D441-6704-4497-8580-EE938E06EEBF}"/>
              </a:ext>
            </a:extLst>
          </p:cNvPr>
          <p:cNvSpPr txBox="1">
            <a:spLocks/>
          </p:cNvSpPr>
          <p:nvPr/>
        </p:nvSpPr>
        <p:spPr bwMode="auto">
          <a:xfrm>
            <a:off x="279967" y="381566"/>
            <a:ext cx="5349308" cy="611187"/>
          </a:xfrm>
          <a:prstGeom prst="rect">
            <a:avLst/>
          </a:prstGeom>
          <a:noFill/>
          <a:ln>
            <a:noFill/>
          </a:ln>
          <a:extLst/>
        </p:spPr>
        <p:txBody>
          <a:bodyPr vert="horz" wrap="square" lIns="252000" tIns="252000" rIns="252000" bIns="252000" numCol="1" rtlCol="0" anchor="ctr" anchorCtr="1" compatLnSpc="1">
            <a:prstTxWarp prst="textNoShape">
              <a:avLst/>
            </a:prstTxWarp>
            <a:noAutofit/>
          </a:bodyPr>
          <a:lstStyle>
            <a:lvl1pPr algn="l" rtl="0" eaLnBrk="0" fontAlgn="base" hangingPunct="0">
              <a:lnSpc>
                <a:spcPct val="90000"/>
              </a:lnSpc>
              <a:spcBef>
                <a:spcPct val="0"/>
              </a:spcBef>
              <a:spcAft>
                <a:spcPct val="0"/>
              </a:spcAft>
              <a:defRPr sz="4000" b="1" kern="1200">
                <a:solidFill>
                  <a:srgbClr val="1C1C1C"/>
                </a:solidFill>
                <a:latin typeface="Twinkl"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a:lstStyle>
          <a:p>
            <a:pPr eaLnBrk="1" fontAlgn="auto" hangingPunct="1">
              <a:spcAft>
                <a:spcPts val="0"/>
              </a:spcAft>
              <a:defRPr/>
            </a:pPr>
            <a:r>
              <a:rPr lang="en-AU" sz="3600" dirty="0" smtClean="0">
                <a:solidFill>
                  <a:schemeClr val="tx1"/>
                </a:solidFill>
                <a:latin typeface="XCCW Joined 4a" panose="03050602040000000000" pitchFamily="66" charset="0"/>
              </a:rPr>
              <a:t>un </a:t>
            </a:r>
            <a:r>
              <a:rPr lang="en-AU" sz="3600" dirty="0" err="1" smtClean="0">
                <a:solidFill>
                  <a:schemeClr val="tx1"/>
                </a:solidFill>
                <a:latin typeface="XCCW Joined 4a" panose="03050602040000000000" pitchFamily="66" charset="0"/>
              </a:rPr>
              <a:t>cochon</a:t>
            </a:r>
            <a:r>
              <a:rPr lang="en-AU" sz="3600" dirty="0" smtClean="0">
                <a:solidFill>
                  <a:schemeClr val="tx1"/>
                </a:solidFill>
                <a:latin typeface="XCCW Joined 4a" panose="03050602040000000000" pitchFamily="66" charset="0"/>
              </a:rPr>
              <a:t> </a:t>
            </a:r>
            <a:r>
              <a:rPr lang="en-AU" sz="3600" dirty="0" err="1" smtClean="0">
                <a:solidFill>
                  <a:schemeClr val="tx1"/>
                </a:solidFill>
                <a:latin typeface="XCCW Joined 4a" panose="03050602040000000000" pitchFamily="66" charset="0"/>
              </a:rPr>
              <a:t>d’inde</a:t>
            </a:r>
            <a:endParaRPr lang="en-GB" sz="3600" dirty="0">
              <a:solidFill>
                <a:schemeClr val="tx1"/>
              </a:solidFill>
              <a:latin typeface="XCCW Joined 4a" panose="03050602040000000000" pitchFamily="66" charset="0"/>
            </a:endParaRPr>
          </a:p>
        </p:txBody>
      </p:sp>
      <p:pic>
        <p:nvPicPr>
          <p:cNvPr id="5" name="Picture 1">
            <a:extLst>
              <a:ext uri="{FF2B5EF4-FFF2-40B4-BE49-F238E27FC236}">
                <a16:creationId xmlns:a16="http://schemas.microsoft.com/office/drawing/2014/main" id="{D762B0A1-EE37-4742-8E65-10EA628C516C}"/>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244883" y="1081882"/>
            <a:ext cx="2914650" cy="153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a:extLst>
              <a:ext uri="{FF2B5EF4-FFF2-40B4-BE49-F238E27FC236}">
                <a16:creationId xmlns:a16="http://schemas.microsoft.com/office/drawing/2014/main" id="{7CDD9FE9-759E-49D8-8380-29EA2A1C1185}"/>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46667" y="3979194"/>
            <a:ext cx="3411537" cy="254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20">
            <a:extLst>
              <a:ext uri="{FF2B5EF4-FFF2-40B4-BE49-F238E27FC236}">
                <a16:creationId xmlns:a16="http://schemas.microsoft.com/office/drawing/2014/main" id="{E350D441-6704-4497-8580-EE938E06EEBF}"/>
              </a:ext>
            </a:extLst>
          </p:cNvPr>
          <p:cNvSpPr txBox="1">
            <a:spLocks/>
          </p:cNvSpPr>
          <p:nvPr/>
        </p:nvSpPr>
        <p:spPr bwMode="auto">
          <a:xfrm>
            <a:off x="107092" y="3925941"/>
            <a:ext cx="2829946" cy="611187"/>
          </a:xfrm>
          <a:prstGeom prst="rect">
            <a:avLst/>
          </a:prstGeom>
          <a:noFill/>
          <a:ln>
            <a:noFill/>
          </a:ln>
          <a:extLst/>
        </p:spPr>
        <p:txBody>
          <a:bodyPr vert="horz" wrap="square" lIns="252000" tIns="252000" rIns="252000" bIns="252000" numCol="1" rtlCol="0" anchor="ctr" anchorCtr="1" compatLnSpc="1">
            <a:prstTxWarp prst="textNoShape">
              <a:avLst/>
            </a:prstTxWarp>
            <a:noAutofit/>
          </a:bodyPr>
          <a:lstStyle>
            <a:lvl1pPr algn="l" rtl="0" eaLnBrk="0" fontAlgn="base" hangingPunct="0">
              <a:lnSpc>
                <a:spcPct val="90000"/>
              </a:lnSpc>
              <a:spcBef>
                <a:spcPct val="0"/>
              </a:spcBef>
              <a:spcAft>
                <a:spcPct val="0"/>
              </a:spcAft>
              <a:defRPr sz="4000" b="1" kern="1200">
                <a:solidFill>
                  <a:srgbClr val="1C1C1C"/>
                </a:solidFill>
                <a:latin typeface="Twinkl"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a:lstStyle>
          <a:p>
            <a:pPr eaLnBrk="1" fontAlgn="auto" hangingPunct="1">
              <a:spcAft>
                <a:spcPts val="0"/>
              </a:spcAft>
              <a:defRPr/>
            </a:pPr>
            <a:r>
              <a:rPr lang="en-AU" sz="3600" dirty="0" smtClean="0">
                <a:solidFill>
                  <a:schemeClr val="tx1"/>
                </a:solidFill>
                <a:latin typeface="XCCW Joined 4a" panose="03050602040000000000" pitchFamily="66" charset="0"/>
              </a:rPr>
              <a:t>un </a:t>
            </a:r>
            <a:r>
              <a:rPr lang="en-AU" sz="3600" dirty="0" err="1" smtClean="0">
                <a:solidFill>
                  <a:schemeClr val="tx1"/>
                </a:solidFill>
                <a:latin typeface="XCCW Joined 4a" panose="03050602040000000000" pitchFamily="66" charset="0"/>
              </a:rPr>
              <a:t>chien</a:t>
            </a:r>
            <a:endParaRPr lang="en-GB" sz="3600" dirty="0">
              <a:solidFill>
                <a:schemeClr val="tx1"/>
              </a:solidFill>
              <a:latin typeface="XCCW Joined 4a" panose="03050602040000000000" pitchFamily="66" charset="0"/>
            </a:endParaRPr>
          </a:p>
        </p:txBody>
      </p:sp>
      <p:pic>
        <p:nvPicPr>
          <p:cNvPr id="12" name="Picture 11">
            <a:extLst>
              <a:ext uri="{FF2B5EF4-FFF2-40B4-BE49-F238E27FC236}">
                <a16:creationId xmlns:a16="http://schemas.microsoft.com/office/drawing/2014/main" id="{A747E187-A613-450C-B781-EAF9A3EA32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57456" y="988271"/>
            <a:ext cx="2658174" cy="1204399"/>
          </a:xfrm>
          <a:prstGeom prst="rect">
            <a:avLst/>
          </a:prstGeom>
        </p:spPr>
      </p:pic>
      <p:sp>
        <p:nvSpPr>
          <p:cNvPr id="13" name="Title 20">
            <a:extLst>
              <a:ext uri="{FF2B5EF4-FFF2-40B4-BE49-F238E27FC236}">
                <a16:creationId xmlns:a16="http://schemas.microsoft.com/office/drawing/2014/main" id="{E350D441-6704-4497-8580-EE938E06EEBF}"/>
              </a:ext>
            </a:extLst>
          </p:cNvPr>
          <p:cNvSpPr txBox="1">
            <a:spLocks/>
          </p:cNvSpPr>
          <p:nvPr/>
        </p:nvSpPr>
        <p:spPr bwMode="auto">
          <a:xfrm>
            <a:off x="6429376" y="570330"/>
            <a:ext cx="3628196" cy="611187"/>
          </a:xfrm>
          <a:prstGeom prst="rect">
            <a:avLst/>
          </a:prstGeom>
          <a:noFill/>
          <a:ln>
            <a:noFill/>
          </a:ln>
          <a:extLst/>
        </p:spPr>
        <p:txBody>
          <a:bodyPr vert="horz" wrap="square" lIns="252000" tIns="252000" rIns="252000" bIns="252000" numCol="1" rtlCol="0" anchor="ctr" anchorCtr="1" compatLnSpc="1">
            <a:prstTxWarp prst="textNoShape">
              <a:avLst/>
            </a:prstTxWarp>
            <a:noAutofit/>
          </a:bodyPr>
          <a:lstStyle>
            <a:lvl1pPr algn="l" rtl="0" eaLnBrk="0" fontAlgn="base" hangingPunct="0">
              <a:lnSpc>
                <a:spcPct val="90000"/>
              </a:lnSpc>
              <a:spcBef>
                <a:spcPct val="0"/>
              </a:spcBef>
              <a:spcAft>
                <a:spcPct val="0"/>
              </a:spcAft>
              <a:defRPr sz="4000" b="1" kern="1200">
                <a:solidFill>
                  <a:srgbClr val="1C1C1C"/>
                </a:solidFill>
                <a:latin typeface="Twinkl"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a:lstStyle>
          <a:p>
            <a:pPr eaLnBrk="1" fontAlgn="auto" hangingPunct="1">
              <a:spcAft>
                <a:spcPts val="0"/>
              </a:spcAft>
              <a:defRPr/>
            </a:pPr>
            <a:r>
              <a:rPr lang="en-AU" sz="3600" dirty="0">
                <a:solidFill>
                  <a:schemeClr val="tx1"/>
                </a:solidFill>
                <a:latin typeface="XCCW Joined 4a" panose="03050602040000000000" pitchFamily="66" charset="0"/>
              </a:rPr>
              <a:t>u</a:t>
            </a:r>
            <a:r>
              <a:rPr lang="en-AU" sz="3600" dirty="0" smtClean="0">
                <a:solidFill>
                  <a:schemeClr val="tx1"/>
                </a:solidFill>
                <a:latin typeface="XCCW Joined 4a" panose="03050602040000000000" pitchFamily="66" charset="0"/>
              </a:rPr>
              <a:t>n </a:t>
            </a:r>
            <a:r>
              <a:rPr lang="en-AU" sz="3600" dirty="0" err="1" smtClean="0">
                <a:solidFill>
                  <a:schemeClr val="tx1"/>
                </a:solidFill>
                <a:latin typeface="XCCW Joined 4a" panose="03050602040000000000" pitchFamily="66" charset="0"/>
              </a:rPr>
              <a:t>poisson</a:t>
            </a:r>
            <a:endParaRPr lang="en-GB" sz="3600" dirty="0">
              <a:solidFill>
                <a:schemeClr val="tx1"/>
              </a:solidFill>
              <a:latin typeface="XCCW Joined 4a" panose="03050602040000000000" pitchFamily="66" charset="0"/>
            </a:endParaRPr>
          </a:p>
        </p:txBody>
      </p:sp>
      <p:pic>
        <p:nvPicPr>
          <p:cNvPr id="15" name="Picture 1">
            <a:extLst>
              <a:ext uri="{FF2B5EF4-FFF2-40B4-BE49-F238E27FC236}">
                <a16:creationId xmlns:a16="http://schemas.microsoft.com/office/drawing/2014/main" id="{FBA1504B-16B2-4459-8DE2-82B888F0E395}"/>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964113" y="3925941"/>
            <a:ext cx="2645647" cy="1904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20">
            <a:extLst>
              <a:ext uri="{FF2B5EF4-FFF2-40B4-BE49-F238E27FC236}">
                <a16:creationId xmlns:a16="http://schemas.microsoft.com/office/drawing/2014/main" id="{E350D441-6704-4497-8580-EE938E06EEBF}"/>
              </a:ext>
            </a:extLst>
          </p:cNvPr>
          <p:cNvSpPr txBox="1">
            <a:spLocks/>
          </p:cNvSpPr>
          <p:nvPr/>
        </p:nvSpPr>
        <p:spPr bwMode="auto">
          <a:xfrm>
            <a:off x="4681027" y="3261672"/>
            <a:ext cx="2829946" cy="611187"/>
          </a:xfrm>
          <a:prstGeom prst="rect">
            <a:avLst/>
          </a:prstGeom>
          <a:noFill/>
          <a:ln>
            <a:noFill/>
          </a:ln>
          <a:extLst/>
        </p:spPr>
        <p:txBody>
          <a:bodyPr vert="horz" wrap="square" lIns="252000" tIns="252000" rIns="252000" bIns="252000" numCol="1" rtlCol="0" anchor="ctr" anchorCtr="1" compatLnSpc="1">
            <a:prstTxWarp prst="textNoShape">
              <a:avLst/>
            </a:prstTxWarp>
            <a:noAutofit/>
          </a:bodyPr>
          <a:lstStyle>
            <a:lvl1pPr algn="l" rtl="0" eaLnBrk="0" fontAlgn="base" hangingPunct="0">
              <a:lnSpc>
                <a:spcPct val="90000"/>
              </a:lnSpc>
              <a:spcBef>
                <a:spcPct val="0"/>
              </a:spcBef>
              <a:spcAft>
                <a:spcPct val="0"/>
              </a:spcAft>
              <a:defRPr sz="4000" b="1" kern="1200">
                <a:solidFill>
                  <a:srgbClr val="1C1C1C"/>
                </a:solidFill>
                <a:latin typeface="Twinkl"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a:lstStyle>
          <a:p>
            <a:pPr eaLnBrk="1" fontAlgn="auto" hangingPunct="1">
              <a:spcAft>
                <a:spcPts val="0"/>
              </a:spcAft>
              <a:defRPr/>
            </a:pPr>
            <a:r>
              <a:rPr lang="en-AU" sz="3600" dirty="0" smtClean="0">
                <a:solidFill>
                  <a:schemeClr val="tx1"/>
                </a:solidFill>
                <a:latin typeface="XCCW Joined 4a" panose="03050602040000000000" pitchFamily="66" charset="0"/>
              </a:rPr>
              <a:t>un chat</a:t>
            </a:r>
            <a:endParaRPr lang="en-GB" sz="3600" dirty="0">
              <a:solidFill>
                <a:schemeClr val="tx1"/>
              </a:solidFill>
              <a:latin typeface="XCCW Joined 4a" panose="03050602040000000000" pitchFamily="66" charset="0"/>
            </a:endParaRPr>
          </a:p>
        </p:txBody>
      </p:sp>
      <p:pic>
        <p:nvPicPr>
          <p:cNvPr id="17" name="Picture 1">
            <a:extLst>
              <a:ext uri="{FF2B5EF4-FFF2-40B4-BE49-F238E27FC236}">
                <a16:creationId xmlns:a16="http://schemas.microsoft.com/office/drawing/2014/main" id="{F32AF030-9ACC-4D66-BA1C-5ACF741A0697}"/>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132693" y="5899472"/>
            <a:ext cx="3849757" cy="508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itle 20">
            <a:extLst>
              <a:ext uri="{FF2B5EF4-FFF2-40B4-BE49-F238E27FC236}">
                <a16:creationId xmlns:a16="http://schemas.microsoft.com/office/drawing/2014/main" id="{E350D441-6704-4497-8580-EE938E06EEBF}"/>
              </a:ext>
            </a:extLst>
          </p:cNvPr>
          <p:cNvSpPr txBox="1">
            <a:spLocks/>
          </p:cNvSpPr>
          <p:nvPr/>
        </p:nvSpPr>
        <p:spPr bwMode="auto">
          <a:xfrm>
            <a:off x="8077643" y="5145537"/>
            <a:ext cx="3704782" cy="611187"/>
          </a:xfrm>
          <a:prstGeom prst="rect">
            <a:avLst/>
          </a:prstGeom>
          <a:noFill/>
          <a:ln>
            <a:noFill/>
          </a:ln>
          <a:extLst/>
        </p:spPr>
        <p:txBody>
          <a:bodyPr vert="horz" wrap="square" lIns="252000" tIns="252000" rIns="252000" bIns="252000" numCol="1" rtlCol="0" anchor="ctr" anchorCtr="1" compatLnSpc="1">
            <a:prstTxWarp prst="textNoShape">
              <a:avLst/>
            </a:prstTxWarp>
            <a:noAutofit/>
          </a:bodyPr>
          <a:lstStyle>
            <a:lvl1pPr algn="l" rtl="0" eaLnBrk="0" fontAlgn="base" hangingPunct="0">
              <a:lnSpc>
                <a:spcPct val="90000"/>
              </a:lnSpc>
              <a:spcBef>
                <a:spcPct val="0"/>
              </a:spcBef>
              <a:spcAft>
                <a:spcPct val="0"/>
              </a:spcAft>
              <a:defRPr sz="4000" b="1" kern="1200">
                <a:solidFill>
                  <a:srgbClr val="1C1C1C"/>
                </a:solidFill>
                <a:latin typeface="Twinkl"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a:lstStyle>
          <a:p>
            <a:pPr eaLnBrk="1" fontAlgn="auto" hangingPunct="1">
              <a:spcAft>
                <a:spcPts val="0"/>
              </a:spcAft>
              <a:defRPr/>
            </a:pPr>
            <a:r>
              <a:rPr lang="en-AU" sz="3600" dirty="0" smtClean="0">
                <a:solidFill>
                  <a:schemeClr val="tx1"/>
                </a:solidFill>
                <a:latin typeface="XCCW Joined 4a" panose="03050602040000000000" pitchFamily="66" charset="0"/>
              </a:rPr>
              <a:t>un serpent</a:t>
            </a:r>
            <a:endParaRPr lang="en-GB" sz="3600" dirty="0">
              <a:solidFill>
                <a:schemeClr val="tx1"/>
              </a:solidFill>
              <a:latin typeface="XCCW Joined 4a" panose="03050602040000000000" pitchFamily="66" charset="0"/>
            </a:endParaRPr>
          </a:p>
        </p:txBody>
      </p:sp>
    </p:spTree>
    <p:extLst>
      <p:ext uri="{BB962C8B-B14F-4D97-AF65-F5344CB8AC3E}">
        <p14:creationId xmlns:p14="http://schemas.microsoft.com/office/powerpoint/2010/main" val="249017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3" grpId="0"/>
      <p:bldP spid="16"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7092" y="105032"/>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20">
            <a:extLst>
              <a:ext uri="{FF2B5EF4-FFF2-40B4-BE49-F238E27FC236}">
                <a16:creationId xmlns:a16="http://schemas.microsoft.com/office/drawing/2014/main" id="{E350D441-6704-4497-8580-EE938E06EEBF}"/>
              </a:ext>
            </a:extLst>
          </p:cNvPr>
          <p:cNvSpPr txBox="1">
            <a:spLocks/>
          </p:cNvSpPr>
          <p:nvPr/>
        </p:nvSpPr>
        <p:spPr bwMode="auto">
          <a:xfrm>
            <a:off x="279967" y="381566"/>
            <a:ext cx="5349308" cy="611187"/>
          </a:xfrm>
          <a:prstGeom prst="rect">
            <a:avLst/>
          </a:prstGeom>
          <a:noFill/>
          <a:ln>
            <a:noFill/>
          </a:ln>
          <a:extLst/>
        </p:spPr>
        <p:txBody>
          <a:bodyPr vert="horz" wrap="square" lIns="252000" tIns="252000" rIns="252000" bIns="252000" numCol="1" rtlCol="0" anchor="ctr" anchorCtr="1" compatLnSpc="1">
            <a:prstTxWarp prst="textNoShape">
              <a:avLst/>
            </a:prstTxWarp>
            <a:noAutofit/>
          </a:bodyPr>
          <a:lstStyle>
            <a:lvl1pPr algn="l" rtl="0" eaLnBrk="0" fontAlgn="base" hangingPunct="0">
              <a:lnSpc>
                <a:spcPct val="90000"/>
              </a:lnSpc>
              <a:spcBef>
                <a:spcPct val="0"/>
              </a:spcBef>
              <a:spcAft>
                <a:spcPct val="0"/>
              </a:spcAft>
              <a:defRPr sz="4000" b="1" kern="1200">
                <a:solidFill>
                  <a:srgbClr val="1C1C1C"/>
                </a:solidFill>
                <a:latin typeface="Twinkl"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a:lstStyle>
          <a:p>
            <a:pPr eaLnBrk="1" fontAlgn="auto" hangingPunct="1">
              <a:spcAft>
                <a:spcPts val="0"/>
              </a:spcAft>
              <a:defRPr/>
            </a:pPr>
            <a:r>
              <a:rPr lang="en-AU" sz="3600" dirty="0">
                <a:solidFill>
                  <a:schemeClr val="tx1"/>
                </a:solidFill>
                <a:latin typeface="XCCW Joined 4a" panose="03050602040000000000" pitchFamily="66" charset="0"/>
              </a:rPr>
              <a:t>u</a:t>
            </a:r>
            <a:r>
              <a:rPr lang="en-AU" sz="3600" dirty="0" smtClean="0">
                <a:solidFill>
                  <a:schemeClr val="tx1"/>
                </a:solidFill>
                <a:latin typeface="XCCW Joined 4a" panose="03050602040000000000" pitchFamily="66" charset="0"/>
              </a:rPr>
              <a:t>n cheval</a:t>
            </a:r>
            <a:endParaRPr lang="en-GB" sz="3600" dirty="0">
              <a:solidFill>
                <a:schemeClr val="tx1"/>
              </a:solidFill>
              <a:latin typeface="XCCW Joined 4a" panose="03050602040000000000" pitchFamily="66" charset="0"/>
            </a:endParaRPr>
          </a:p>
        </p:txBody>
      </p:sp>
      <p:sp>
        <p:nvSpPr>
          <p:cNvPr id="9" name="Title 20">
            <a:extLst>
              <a:ext uri="{FF2B5EF4-FFF2-40B4-BE49-F238E27FC236}">
                <a16:creationId xmlns:a16="http://schemas.microsoft.com/office/drawing/2014/main" id="{E350D441-6704-4497-8580-EE938E06EEBF}"/>
              </a:ext>
            </a:extLst>
          </p:cNvPr>
          <p:cNvSpPr txBox="1">
            <a:spLocks/>
          </p:cNvSpPr>
          <p:nvPr/>
        </p:nvSpPr>
        <p:spPr bwMode="auto">
          <a:xfrm>
            <a:off x="107092" y="3925941"/>
            <a:ext cx="2829946" cy="611187"/>
          </a:xfrm>
          <a:prstGeom prst="rect">
            <a:avLst/>
          </a:prstGeom>
          <a:noFill/>
          <a:ln>
            <a:noFill/>
          </a:ln>
          <a:extLst/>
        </p:spPr>
        <p:txBody>
          <a:bodyPr vert="horz" wrap="square" lIns="252000" tIns="252000" rIns="252000" bIns="252000" numCol="1" rtlCol="0" anchor="ctr" anchorCtr="1" compatLnSpc="1">
            <a:prstTxWarp prst="textNoShape">
              <a:avLst/>
            </a:prstTxWarp>
            <a:noAutofit/>
          </a:bodyPr>
          <a:lstStyle>
            <a:lvl1pPr algn="l" rtl="0" eaLnBrk="0" fontAlgn="base" hangingPunct="0">
              <a:lnSpc>
                <a:spcPct val="90000"/>
              </a:lnSpc>
              <a:spcBef>
                <a:spcPct val="0"/>
              </a:spcBef>
              <a:spcAft>
                <a:spcPct val="0"/>
              </a:spcAft>
              <a:defRPr sz="4000" b="1" kern="1200">
                <a:solidFill>
                  <a:srgbClr val="1C1C1C"/>
                </a:solidFill>
                <a:latin typeface="Twinkl"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a:lstStyle>
          <a:p>
            <a:pPr eaLnBrk="1" fontAlgn="auto" hangingPunct="1">
              <a:spcAft>
                <a:spcPts val="0"/>
              </a:spcAft>
              <a:defRPr/>
            </a:pPr>
            <a:r>
              <a:rPr lang="en-AU" sz="3600" dirty="0" smtClean="0">
                <a:solidFill>
                  <a:schemeClr val="tx1"/>
                </a:solidFill>
                <a:latin typeface="XCCW Joined 4a" panose="03050602040000000000" pitchFamily="66" charset="0"/>
              </a:rPr>
              <a:t>un canard</a:t>
            </a:r>
            <a:endParaRPr lang="en-GB" sz="3600" dirty="0">
              <a:solidFill>
                <a:schemeClr val="tx1"/>
              </a:solidFill>
              <a:latin typeface="XCCW Joined 4a" panose="03050602040000000000" pitchFamily="66" charset="0"/>
            </a:endParaRPr>
          </a:p>
        </p:txBody>
      </p:sp>
      <p:sp>
        <p:nvSpPr>
          <p:cNvPr id="13" name="Title 20">
            <a:extLst>
              <a:ext uri="{FF2B5EF4-FFF2-40B4-BE49-F238E27FC236}">
                <a16:creationId xmlns:a16="http://schemas.microsoft.com/office/drawing/2014/main" id="{E350D441-6704-4497-8580-EE938E06EEBF}"/>
              </a:ext>
            </a:extLst>
          </p:cNvPr>
          <p:cNvSpPr txBox="1">
            <a:spLocks/>
          </p:cNvSpPr>
          <p:nvPr/>
        </p:nvSpPr>
        <p:spPr bwMode="auto">
          <a:xfrm>
            <a:off x="6429376" y="570330"/>
            <a:ext cx="3628196" cy="611187"/>
          </a:xfrm>
          <a:prstGeom prst="rect">
            <a:avLst/>
          </a:prstGeom>
          <a:noFill/>
          <a:ln>
            <a:noFill/>
          </a:ln>
          <a:extLst/>
        </p:spPr>
        <p:txBody>
          <a:bodyPr vert="horz" wrap="square" lIns="252000" tIns="252000" rIns="252000" bIns="252000" numCol="1" rtlCol="0" anchor="ctr" anchorCtr="1" compatLnSpc="1">
            <a:prstTxWarp prst="textNoShape">
              <a:avLst/>
            </a:prstTxWarp>
            <a:noAutofit/>
          </a:bodyPr>
          <a:lstStyle>
            <a:lvl1pPr algn="l" rtl="0" eaLnBrk="0" fontAlgn="base" hangingPunct="0">
              <a:lnSpc>
                <a:spcPct val="90000"/>
              </a:lnSpc>
              <a:spcBef>
                <a:spcPct val="0"/>
              </a:spcBef>
              <a:spcAft>
                <a:spcPct val="0"/>
              </a:spcAft>
              <a:defRPr sz="4000" b="1" kern="1200">
                <a:solidFill>
                  <a:srgbClr val="1C1C1C"/>
                </a:solidFill>
                <a:latin typeface="Twinkl"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a:lstStyle>
          <a:p>
            <a:pPr eaLnBrk="1" fontAlgn="auto" hangingPunct="1">
              <a:spcAft>
                <a:spcPts val="0"/>
              </a:spcAft>
              <a:defRPr/>
            </a:pPr>
            <a:r>
              <a:rPr lang="en-AU" sz="3600" dirty="0">
                <a:solidFill>
                  <a:schemeClr val="tx1"/>
                </a:solidFill>
                <a:latin typeface="XCCW Joined 4a" panose="03050602040000000000" pitchFamily="66" charset="0"/>
              </a:rPr>
              <a:t>u</a:t>
            </a:r>
            <a:r>
              <a:rPr lang="en-AU" sz="3600" dirty="0" smtClean="0">
                <a:solidFill>
                  <a:schemeClr val="tx1"/>
                </a:solidFill>
                <a:latin typeface="XCCW Joined 4a" panose="03050602040000000000" pitchFamily="66" charset="0"/>
              </a:rPr>
              <a:t>n </a:t>
            </a:r>
            <a:r>
              <a:rPr lang="en-AU" sz="3600" dirty="0" err="1" smtClean="0">
                <a:solidFill>
                  <a:schemeClr val="tx1"/>
                </a:solidFill>
                <a:latin typeface="XCCW Joined 4a" panose="03050602040000000000" pitchFamily="66" charset="0"/>
              </a:rPr>
              <a:t>cochon</a:t>
            </a:r>
            <a:endParaRPr lang="en-GB" sz="3600" dirty="0">
              <a:solidFill>
                <a:schemeClr val="tx1"/>
              </a:solidFill>
              <a:latin typeface="XCCW Joined 4a" panose="03050602040000000000" pitchFamily="66" charset="0"/>
            </a:endParaRPr>
          </a:p>
        </p:txBody>
      </p:sp>
      <p:sp>
        <p:nvSpPr>
          <p:cNvPr id="16" name="Title 20">
            <a:extLst>
              <a:ext uri="{FF2B5EF4-FFF2-40B4-BE49-F238E27FC236}">
                <a16:creationId xmlns:a16="http://schemas.microsoft.com/office/drawing/2014/main" id="{E350D441-6704-4497-8580-EE938E06EEBF}"/>
              </a:ext>
            </a:extLst>
          </p:cNvPr>
          <p:cNvSpPr txBox="1">
            <a:spLocks/>
          </p:cNvSpPr>
          <p:nvPr/>
        </p:nvSpPr>
        <p:spPr bwMode="auto">
          <a:xfrm>
            <a:off x="4071427" y="4231534"/>
            <a:ext cx="2829946" cy="611187"/>
          </a:xfrm>
          <a:prstGeom prst="rect">
            <a:avLst/>
          </a:prstGeom>
          <a:noFill/>
          <a:ln>
            <a:noFill/>
          </a:ln>
          <a:extLst/>
        </p:spPr>
        <p:txBody>
          <a:bodyPr vert="horz" wrap="square" lIns="252000" tIns="252000" rIns="252000" bIns="252000" numCol="1" rtlCol="0" anchor="ctr" anchorCtr="1" compatLnSpc="1">
            <a:prstTxWarp prst="textNoShape">
              <a:avLst/>
            </a:prstTxWarp>
            <a:noAutofit/>
          </a:bodyPr>
          <a:lstStyle>
            <a:lvl1pPr algn="l" rtl="0" eaLnBrk="0" fontAlgn="base" hangingPunct="0">
              <a:lnSpc>
                <a:spcPct val="90000"/>
              </a:lnSpc>
              <a:spcBef>
                <a:spcPct val="0"/>
              </a:spcBef>
              <a:spcAft>
                <a:spcPct val="0"/>
              </a:spcAft>
              <a:defRPr sz="4000" b="1" kern="1200">
                <a:solidFill>
                  <a:srgbClr val="1C1C1C"/>
                </a:solidFill>
                <a:latin typeface="Twinkl"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a:lstStyle>
          <a:p>
            <a:pPr eaLnBrk="1" fontAlgn="auto" hangingPunct="1">
              <a:spcAft>
                <a:spcPts val="0"/>
              </a:spcAft>
              <a:defRPr/>
            </a:pPr>
            <a:r>
              <a:rPr lang="en-AU" sz="3600" dirty="0" smtClean="0">
                <a:solidFill>
                  <a:schemeClr val="tx1"/>
                </a:solidFill>
                <a:latin typeface="XCCW Joined 4a" panose="03050602040000000000" pitchFamily="66" charset="0"/>
              </a:rPr>
              <a:t>un rat</a:t>
            </a:r>
            <a:endParaRPr lang="en-GB" sz="3600" dirty="0">
              <a:solidFill>
                <a:schemeClr val="tx1"/>
              </a:solidFill>
              <a:latin typeface="XCCW Joined 4a" panose="03050602040000000000" pitchFamily="66" charset="0"/>
            </a:endParaRPr>
          </a:p>
        </p:txBody>
      </p:sp>
      <p:sp>
        <p:nvSpPr>
          <p:cNvPr id="18" name="Title 20">
            <a:extLst>
              <a:ext uri="{FF2B5EF4-FFF2-40B4-BE49-F238E27FC236}">
                <a16:creationId xmlns:a16="http://schemas.microsoft.com/office/drawing/2014/main" id="{E350D441-6704-4497-8580-EE938E06EEBF}"/>
              </a:ext>
            </a:extLst>
          </p:cNvPr>
          <p:cNvSpPr txBox="1">
            <a:spLocks/>
          </p:cNvSpPr>
          <p:nvPr/>
        </p:nvSpPr>
        <p:spPr bwMode="auto">
          <a:xfrm>
            <a:off x="8077643" y="5145537"/>
            <a:ext cx="3704782" cy="611187"/>
          </a:xfrm>
          <a:prstGeom prst="rect">
            <a:avLst/>
          </a:prstGeom>
          <a:noFill/>
          <a:ln>
            <a:noFill/>
          </a:ln>
          <a:extLst/>
        </p:spPr>
        <p:txBody>
          <a:bodyPr vert="horz" wrap="square" lIns="252000" tIns="252000" rIns="252000" bIns="252000" numCol="1" rtlCol="0" anchor="ctr" anchorCtr="1" compatLnSpc="1">
            <a:prstTxWarp prst="textNoShape">
              <a:avLst/>
            </a:prstTxWarp>
            <a:noAutofit/>
          </a:bodyPr>
          <a:lstStyle>
            <a:lvl1pPr algn="l" rtl="0" eaLnBrk="0" fontAlgn="base" hangingPunct="0">
              <a:lnSpc>
                <a:spcPct val="90000"/>
              </a:lnSpc>
              <a:spcBef>
                <a:spcPct val="0"/>
              </a:spcBef>
              <a:spcAft>
                <a:spcPct val="0"/>
              </a:spcAft>
              <a:defRPr sz="4000" b="1" kern="1200">
                <a:solidFill>
                  <a:srgbClr val="1C1C1C"/>
                </a:solidFill>
                <a:latin typeface="Twinkl"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a:lstStyle>
          <a:p>
            <a:pPr eaLnBrk="1" fontAlgn="auto" hangingPunct="1">
              <a:spcAft>
                <a:spcPts val="0"/>
              </a:spcAft>
              <a:defRPr/>
            </a:pPr>
            <a:endParaRPr lang="en-GB" sz="3600" dirty="0">
              <a:solidFill>
                <a:schemeClr val="tx1"/>
              </a:solidFill>
              <a:latin typeface="XCCW Joined 4a" panose="03050602040000000000" pitchFamily="66" charset="0"/>
            </a:endParaRPr>
          </a:p>
        </p:txBody>
      </p:sp>
      <p:pic>
        <p:nvPicPr>
          <p:cNvPr id="22531" name="Picture 3" descr="Clipart horse pretty horse, Clipart horse pretty horse Transparent FREE for  download on WebStockReview 2021"/>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31502" y="988737"/>
            <a:ext cx="2699954" cy="248836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
            <a:extLst>
              <a:ext uri="{FF2B5EF4-FFF2-40B4-BE49-F238E27FC236}">
                <a16:creationId xmlns:a16="http://schemas.microsoft.com/office/drawing/2014/main" id="{273BD5F4-55DE-433B-A11A-DACB18D7C757}"/>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243474" y="3925941"/>
            <a:ext cx="3063875" cy="2726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le 20">
            <a:extLst>
              <a:ext uri="{FF2B5EF4-FFF2-40B4-BE49-F238E27FC236}">
                <a16:creationId xmlns:a16="http://schemas.microsoft.com/office/drawing/2014/main" id="{E350D441-6704-4497-8580-EE938E06EEBF}"/>
              </a:ext>
            </a:extLst>
          </p:cNvPr>
          <p:cNvSpPr txBox="1">
            <a:spLocks/>
          </p:cNvSpPr>
          <p:nvPr/>
        </p:nvSpPr>
        <p:spPr bwMode="auto">
          <a:xfrm>
            <a:off x="7286625" y="3214384"/>
            <a:ext cx="3748712" cy="611187"/>
          </a:xfrm>
          <a:prstGeom prst="rect">
            <a:avLst/>
          </a:prstGeom>
          <a:noFill/>
          <a:ln>
            <a:noFill/>
          </a:ln>
          <a:extLst/>
        </p:spPr>
        <p:txBody>
          <a:bodyPr vert="horz" wrap="square" lIns="252000" tIns="252000" rIns="252000" bIns="252000" numCol="1" rtlCol="0" anchor="ctr" anchorCtr="1" compatLnSpc="1">
            <a:prstTxWarp prst="textNoShape">
              <a:avLst/>
            </a:prstTxWarp>
            <a:noAutofit/>
          </a:bodyPr>
          <a:lstStyle>
            <a:lvl1pPr algn="l" rtl="0" eaLnBrk="0" fontAlgn="base" hangingPunct="0">
              <a:lnSpc>
                <a:spcPct val="90000"/>
              </a:lnSpc>
              <a:spcBef>
                <a:spcPct val="0"/>
              </a:spcBef>
              <a:spcAft>
                <a:spcPct val="0"/>
              </a:spcAft>
              <a:defRPr sz="4000" b="1" kern="1200">
                <a:solidFill>
                  <a:srgbClr val="1C1C1C"/>
                </a:solidFill>
                <a:latin typeface="Twinkl"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a:lstStyle>
          <a:p>
            <a:pPr eaLnBrk="1" fontAlgn="auto" hangingPunct="1">
              <a:spcAft>
                <a:spcPts val="0"/>
              </a:spcAft>
              <a:defRPr/>
            </a:pPr>
            <a:r>
              <a:rPr lang="en-AU" sz="3600" dirty="0" err="1" smtClean="0">
                <a:solidFill>
                  <a:schemeClr val="tx1"/>
                </a:solidFill>
                <a:latin typeface="XCCW Joined 4a" panose="03050602040000000000" pitchFamily="66" charset="0"/>
              </a:rPr>
              <a:t>l’éléphant</a:t>
            </a:r>
            <a:endParaRPr lang="en-GB" sz="3600" dirty="0">
              <a:solidFill>
                <a:schemeClr val="tx1"/>
              </a:solidFill>
              <a:latin typeface="XCCW Joined 4a" panose="03050602040000000000" pitchFamily="66" charset="0"/>
            </a:endParaRPr>
          </a:p>
        </p:txBody>
      </p:sp>
      <p:pic>
        <p:nvPicPr>
          <p:cNvPr id="21" name="Picture 1">
            <a:extLst>
              <a:ext uri="{FF2B5EF4-FFF2-40B4-BE49-F238E27FC236}">
                <a16:creationId xmlns:a16="http://schemas.microsoft.com/office/drawing/2014/main" id="{9C403B02-AE1A-4620-836D-78FB3E55055D}"/>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286625" y="1234139"/>
            <a:ext cx="2255519" cy="1472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descr="Clipart rat dog Library of havanese dog clipart library png files ▻▻▻  clipart | Nadean.lesoleildefontanieu.com"/>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76780" y="5007145"/>
            <a:ext cx="3989135" cy="1495926"/>
          </a:xfrm>
          <a:prstGeom prst="rect">
            <a:avLst/>
          </a:prstGeom>
          <a:noFill/>
          <a:extLst>
            <a:ext uri="{909E8E84-426E-40DD-AFC4-6F175D3DCCD1}">
              <a14:hiddenFill xmlns:a14="http://schemas.microsoft.com/office/drawing/2010/main">
                <a:solidFill>
                  <a:srgbClr val="FFFFFF"/>
                </a:solidFill>
              </a14:hiddenFill>
            </a:ext>
          </a:extLst>
        </p:spPr>
      </p:pic>
      <p:pic>
        <p:nvPicPr>
          <p:cNvPr id="22537" name="Picture 9" descr="GifsAnimes.fr - Gifs Animés"/>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3770" y="4719414"/>
            <a:ext cx="2321686" cy="2033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29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nodePh="1">
                                  <p:stCondLst>
                                    <p:cond delay="0"/>
                                  </p:stCondLst>
                                  <p:endCondLst>
                                    <p:cond evt="begin" delay="0">
                                      <p:tn val="25"/>
                                    </p:cond>
                                  </p:end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3" grpId="0"/>
      <p:bldP spid="16" grpId="0"/>
      <p:bldP spid="18"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0675" y="141722"/>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20">
            <a:extLst>
              <a:ext uri="{FF2B5EF4-FFF2-40B4-BE49-F238E27FC236}">
                <a16:creationId xmlns:a16="http://schemas.microsoft.com/office/drawing/2014/main" id="{E350D441-6704-4497-8580-EE938E06EEBF}"/>
              </a:ext>
            </a:extLst>
          </p:cNvPr>
          <p:cNvSpPr txBox="1">
            <a:spLocks/>
          </p:cNvSpPr>
          <p:nvPr/>
        </p:nvSpPr>
        <p:spPr bwMode="auto">
          <a:xfrm>
            <a:off x="175192" y="449596"/>
            <a:ext cx="5120708" cy="611187"/>
          </a:xfrm>
          <a:prstGeom prst="rect">
            <a:avLst/>
          </a:prstGeom>
          <a:noFill/>
          <a:ln>
            <a:noFill/>
          </a:ln>
          <a:extLst/>
        </p:spPr>
        <p:txBody>
          <a:bodyPr vert="horz" wrap="square" lIns="252000" tIns="252000" rIns="252000" bIns="252000" numCol="1" rtlCol="0" anchor="ctr" anchorCtr="1" compatLnSpc="1">
            <a:prstTxWarp prst="textNoShape">
              <a:avLst/>
            </a:prstTxWarp>
            <a:noAutofit/>
          </a:bodyPr>
          <a:lstStyle>
            <a:lvl1pPr algn="l" rtl="0" eaLnBrk="0" fontAlgn="base" hangingPunct="0">
              <a:lnSpc>
                <a:spcPct val="90000"/>
              </a:lnSpc>
              <a:spcBef>
                <a:spcPct val="0"/>
              </a:spcBef>
              <a:spcAft>
                <a:spcPct val="0"/>
              </a:spcAft>
              <a:defRPr sz="4000" b="1" kern="1200">
                <a:solidFill>
                  <a:srgbClr val="1C1C1C"/>
                </a:solidFill>
                <a:latin typeface="Twinkl"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a:lstStyle>
          <a:p>
            <a:pPr eaLnBrk="1" fontAlgn="auto" hangingPunct="1">
              <a:spcAft>
                <a:spcPts val="0"/>
              </a:spcAft>
              <a:defRPr/>
            </a:pPr>
            <a:r>
              <a:rPr lang="en-AU" sz="3600" dirty="0">
                <a:solidFill>
                  <a:schemeClr val="tx1"/>
                </a:solidFill>
                <a:latin typeface="XCCW Joined 4a" panose="03050602040000000000" pitchFamily="66" charset="0"/>
              </a:rPr>
              <a:t>u</a:t>
            </a:r>
            <a:r>
              <a:rPr lang="en-AU" sz="3600" dirty="0" smtClean="0">
                <a:solidFill>
                  <a:schemeClr val="tx1"/>
                </a:solidFill>
                <a:latin typeface="XCCW Joined 4a" panose="03050602040000000000" pitchFamily="66" charset="0"/>
              </a:rPr>
              <a:t>n </a:t>
            </a:r>
            <a:r>
              <a:rPr lang="en-AU" sz="3600" dirty="0" err="1" smtClean="0">
                <a:solidFill>
                  <a:schemeClr val="tx1"/>
                </a:solidFill>
                <a:latin typeface="XCCW Joined 4a" panose="03050602040000000000" pitchFamily="66" charset="0"/>
              </a:rPr>
              <a:t>papillon</a:t>
            </a:r>
            <a:endParaRPr lang="en-GB" sz="3600" dirty="0">
              <a:solidFill>
                <a:schemeClr val="tx1"/>
              </a:solidFill>
              <a:latin typeface="XCCW Joined 4a" panose="03050602040000000000" pitchFamily="66" charset="0"/>
            </a:endParaRPr>
          </a:p>
        </p:txBody>
      </p:sp>
      <p:sp>
        <p:nvSpPr>
          <p:cNvPr id="9" name="Title 20">
            <a:extLst>
              <a:ext uri="{FF2B5EF4-FFF2-40B4-BE49-F238E27FC236}">
                <a16:creationId xmlns:a16="http://schemas.microsoft.com/office/drawing/2014/main" id="{E350D441-6704-4497-8580-EE938E06EEBF}"/>
              </a:ext>
            </a:extLst>
          </p:cNvPr>
          <p:cNvSpPr txBox="1">
            <a:spLocks/>
          </p:cNvSpPr>
          <p:nvPr/>
        </p:nvSpPr>
        <p:spPr bwMode="auto">
          <a:xfrm>
            <a:off x="175192" y="3803698"/>
            <a:ext cx="3331433" cy="611187"/>
          </a:xfrm>
          <a:prstGeom prst="rect">
            <a:avLst/>
          </a:prstGeom>
          <a:noFill/>
          <a:ln>
            <a:noFill/>
          </a:ln>
          <a:extLst/>
        </p:spPr>
        <p:txBody>
          <a:bodyPr vert="horz" wrap="square" lIns="252000" tIns="252000" rIns="252000" bIns="252000" numCol="1" rtlCol="0" anchor="ctr" anchorCtr="1" compatLnSpc="1">
            <a:prstTxWarp prst="textNoShape">
              <a:avLst/>
            </a:prstTxWarp>
            <a:noAutofit/>
          </a:bodyPr>
          <a:lstStyle>
            <a:lvl1pPr algn="l" rtl="0" eaLnBrk="0" fontAlgn="base" hangingPunct="0">
              <a:lnSpc>
                <a:spcPct val="90000"/>
              </a:lnSpc>
              <a:spcBef>
                <a:spcPct val="0"/>
              </a:spcBef>
              <a:spcAft>
                <a:spcPct val="0"/>
              </a:spcAft>
              <a:defRPr sz="4000" b="1" kern="1200">
                <a:solidFill>
                  <a:srgbClr val="1C1C1C"/>
                </a:solidFill>
                <a:latin typeface="Twinkl"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a:lstStyle>
          <a:p>
            <a:pPr eaLnBrk="1" fontAlgn="auto" hangingPunct="1">
              <a:spcAft>
                <a:spcPts val="0"/>
              </a:spcAft>
              <a:defRPr/>
            </a:pPr>
            <a:r>
              <a:rPr lang="en-AU" sz="3600" dirty="0" err="1">
                <a:solidFill>
                  <a:schemeClr val="tx1"/>
                </a:solidFill>
                <a:latin typeface="XCCW Joined 4a" panose="03050602040000000000" pitchFamily="66" charset="0"/>
              </a:rPr>
              <a:t>u</a:t>
            </a:r>
            <a:r>
              <a:rPr lang="en-AU" sz="3600" dirty="0" err="1" smtClean="0">
                <a:solidFill>
                  <a:schemeClr val="tx1"/>
                </a:solidFill>
                <a:latin typeface="XCCW Joined 4a" panose="03050602040000000000" pitchFamily="66" charset="0"/>
              </a:rPr>
              <a:t>ne</a:t>
            </a:r>
            <a:r>
              <a:rPr lang="en-AU" sz="3600" dirty="0" smtClean="0">
                <a:solidFill>
                  <a:schemeClr val="tx1"/>
                </a:solidFill>
                <a:latin typeface="XCCW Joined 4a" panose="03050602040000000000" pitchFamily="66" charset="0"/>
              </a:rPr>
              <a:t> </a:t>
            </a:r>
            <a:r>
              <a:rPr lang="en-AU" sz="3600" dirty="0" err="1" smtClean="0">
                <a:solidFill>
                  <a:schemeClr val="tx1"/>
                </a:solidFill>
                <a:latin typeface="XCCW Joined 4a" panose="03050602040000000000" pitchFamily="66" charset="0"/>
              </a:rPr>
              <a:t>girafe</a:t>
            </a:r>
            <a:endParaRPr lang="en-GB" sz="3600" dirty="0">
              <a:solidFill>
                <a:schemeClr val="tx1"/>
              </a:solidFill>
              <a:latin typeface="XCCW Joined 4a" panose="03050602040000000000" pitchFamily="66" charset="0"/>
            </a:endParaRPr>
          </a:p>
        </p:txBody>
      </p:sp>
      <p:sp>
        <p:nvSpPr>
          <p:cNvPr id="13" name="Title 20">
            <a:extLst>
              <a:ext uri="{FF2B5EF4-FFF2-40B4-BE49-F238E27FC236}">
                <a16:creationId xmlns:a16="http://schemas.microsoft.com/office/drawing/2014/main" id="{E350D441-6704-4497-8580-EE938E06EEBF}"/>
              </a:ext>
            </a:extLst>
          </p:cNvPr>
          <p:cNvSpPr txBox="1">
            <a:spLocks/>
          </p:cNvSpPr>
          <p:nvPr/>
        </p:nvSpPr>
        <p:spPr bwMode="auto">
          <a:xfrm>
            <a:off x="6869325" y="682678"/>
            <a:ext cx="3874875" cy="611187"/>
          </a:xfrm>
          <a:prstGeom prst="rect">
            <a:avLst/>
          </a:prstGeom>
          <a:noFill/>
          <a:ln>
            <a:noFill/>
          </a:ln>
          <a:extLst/>
        </p:spPr>
        <p:txBody>
          <a:bodyPr vert="horz" wrap="square" lIns="252000" tIns="252000" rIns="252000" bIns="252000" numCol="1" rtlCol="0" anchor="ctr" anchorCtr="1" compatLnSpc="1">
            <a:prstTxWarp prst="textNoShape">
              <a:avLst/>
            </a:prstTxWarp>
            <a:noAutofit/>
          </a:bodyPr>
          <a:lstStyle>
            <a:lvl1pPr algn="l" rtl="0" eaLnBrk="0" fontAlgn="base" hangingPunct="0">
              <a:lnSpc>
                <a:spcPct val="90000"/>
              </a:lnSpc>
              <a:spcBef>
                <a:spcPct val="0"/>
              </a:spcBef>
              <a:spcAft>
                <a:spcPct val="0"/>
              </a:spcAft>
              <a:defRPr sz="4000" b="1" kern="1200">
                <a:solidFill>
                  <a:srgbClr val="1C1C1C"/>
                </a:solidFill>
                <a:latin typeface="Twinkl"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a:lstStyle>
          <a:p>
            <a:pPr eaLnBrk="1" fontAlgn="auto" hangingPunct="1">
              <a:spcAft>
                <a:spcPts val="0"/>
              </a:spcAft>
              <a:defRPr/>
            </a:pPr>
            <a:r>
              <a:rPr lang="en-AU" sz="3600" dirty="0" err="1" smtClean="0">
                <a:solidFill>
                  <a:schemeClr val="tx1"/>
                </a:solidFill>
                <a:latin typeface="XCCW Joined 4a" panose="03050602040000000000" pitchFamily="66" charset="0"/>
              </a:rPr>
              <a:t>une</a:t>
            </a:r>
            <a:r>
              <a:rPr lang="en-AU" sz="3600" dirty="0" smtClean="0">
                <a:solidFill>
                  <a:schemeClr val="tx1"/>
                </a:solidFill>
                <a:latin typeface="XCCW Joined 4a" panose="03050602040000000000" pitchFamily="66" charset="0"/>
              </a:rPr>
              <a:t> </a:t>
            </a:r>
            <a:r>
              <a:rPr lang="en-AU" sz="3600" dirty="0" err="1" smtClean="0">
                <a:solidFill>
                  <a:schemeClr val="tx1"/>
                </a:solidFill>
                <a:latin typeface="XCCW Joined 4a" panose="03050602040000000000" pitchFamily="66" charset="0"/>
              </a:rPr>
              <a:t>vache</a:t>
            </a:r>
            <a:endParaRPr lang="en-GB" sz="3600" dirty="0">
              <a:solidFill>
                <a:schemeClr val="tx1"/>
              </a:solidFill>
              <a:latin typeface="XCCW Joined 4a" panose="03050602040000000000" pitchFamily="66" charset="0"/>
            </a:endParaRPr>
          </a:p>
        </p:txBody>
      </p:sp>
      <p:sp>
        <p:nvSpPr>
          <p:cNvPr id="16" name="Title 20">
            <a:extLst>
              <a:ext uri="{FF2B5EF4-FFF2-40B4-BE49-F238E27FC236}">
                <a16:creationId xmlns:a16="http://schemas.microsoft.com/office/drawing/2014/main" id="{E350D441-6704-4497-8580-EE938E06EEBF}"/>
              </a:ext>
            </a:extLst>
          </p:cNvPr>
          <p:cNvSpPr txBox="1">
            <a:spLocks/>
          </p:cNvSpPr>
          <p:nvPr/>
        </p:nvSpPr>
        <p:spPr bwMode="auto">
          <a:xfrm>
            <a:off x="4131079" y="2854503"/>
            <a:ext cx="2829946" cy="611187"/>
          </a:xfrm>
          <a:prstGeom prst="rect">
            <a:avLst/>
          </a:prstGeom>
          <a:noFill/>
          <a:ln>
            <a:noFill/>
          </a:ln>
          <a:extLst/>
        </p:spPr>
        <p:txBody>
          <a:bodyPr vert="horz" wrap="square" lIns="252000" tIns="252000" rIns="252000" bIns="252000" numCol="1" rtlCol="0" anchor="ctr" anchorCtr="1" compatLnSpc="1">
            <a:prstTxWarp prst="textNoShape">
              <a:avLst/>
            </a:prstTxWarp>
            <a:noAutofit/>
          </a:bodyPr>
          <a:lstStyle>
            <a:lvl1pPr algn="l" rtl="0" eaLnBrk="0" fontAlgn="base" hangingPunct="0">
              <a:lnSpc>
                <a:spcPct val="90000"/>
              </a:lnSpc>
              <a:spcBef>
                <a:spcPct val="0"/>
              </a:spcBef>
              <a:spcAft>
                <a:spcPct val="0"/>
              </a:spcAft>
              <a:defRPr sz="4000" b="1" kern="1200">
                <a:solidFill>
                  <a:srgbClr val="1C1C1C"/>
                </a:solidFill>
                <a:latin typeface="Twinkl"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a:lstStyle>
          <a:p>
            <a:pPr eaLnBrk="1" fontAlgn="auto" hangingPunct="1">
              <a:spcAft>
                <a:spcPts val="0"/>
              </a:spcAft>
              <a:defRPr/>
            </a:pPr>
            <a:r>
              <a:rPr lang="en-AU" sz="3600" dirty="0">
                <a:solidFill>
                  <a:schemeClr val="tx1"/>
                </a:solidFill>
                <a:latin typeface="XCCW Joined 4a" panose="03050602040000000000" pitchFamily="66" charset="0"/>
              </a:rPr>
              <a:t>u</a:t>
            </a:r>
            <a:r>
              <a:rPr lang="en-AU" sz="3600" dirty="0" smtClean="0">
                <a:solidFill>
                  <a:schemeClr val="tx1"/>
                </a:solidFill>
                <a:latin typeface="XCCW Joined 4a" panose="03050602040000000000" pitchFamily="66" charset="0"/>
              </a:rPr>
              <a:t>n </a:t>
            </a:r>
            <a:r>
              <a:rPr lang="en-AU" sz="3600" dirty="0" err="1" smtClean="0">
                <a:solidFill>
                  <a:schemeClr val="tx1"/>
                </a:solidFill>
                <a:latin typeface="XCCW Joined 4a" panose="03050602040000000000" pitchFamily="66" charset="0"/>
              </a:rPr>
              <a:t>tigre</a:t>
            </a:r>
            <a:endParaRPr lang="en-GB" sz="3600" dirty="0">
              <a:solidFill>
                <a:schemeClr val="tx1"/>
              </a:solidFill>
              <a:latin typeface="XCCW Joined 4a" panose="03050602040000000000" pitchFamily="66" charset="0"/>
            </a:endParaRPr>
          </a:p>
        </p:txBody>
      </p:sp>
      <p:sp>
        <p:nvSpPr>
          <p:cNvPr id="18" name="Title 20">
            <a:extLst>
              <a:ext uri="{FF2B5EF4-FFF2-40B4-BE49-F238E27FC236}">
                <a16:creationId xmlns:a16="http://schemas.microsoft.com/office/drawing/2014/main" id="{E350D441-6704-4497-8580-EE938E06EEBF}"/>
              </a:ext>
            </a:extLst>
          </p:cNvPr>
          <p:cNvSpPr txBox="1">
            <a:spLocks/>
          </p:cNvSpPr>
          <p:nvPr/>
        </p:nvSpPr>
        <p:spPr bwMode="auto">
          <a:xfrm>
            <a:off x="8363709" y="3867997"/>
            <a:ext cx="3704782" cy="611187"/>
          </a:xfrm>
          <a:prstGeom prst="rect">
            <a:avLst/>
          </a:prstGeom>
          <a:noFill/>
          <a:ln>
            <a:noFill/>
          </a:ln>
          <a:extLst/>
        </p:spPr>
        <p:txBody>
          <a:bodyPr vert="horz" wrap="square" lIns="252000" tIns="252000" rIns="252000" bIns="252000" numCol="1" rtlCol="0" anchor="ctr" anchorCtr="1" compatLnSpc="1">
            <a:prstTxWarp prst="textNoShape">
              <a:avLst/>
            </a:prstTxWarp>
            <a:noAutofit/>
          </a:bodyPr>
          <a:lstStyle>
            <a:lvl1pPr algn="l" rtl="0" eaLnBrk="0" fontAlgn="base" hangingPunct="0">
              <a:lnSpc>
                <a:spcPct val="90000"/>
              </a:lnSpc>
              <a:spcBef>
                <a:spcPct val="0"/>
              </a:spcBef>
              <a:spcAft>
                <a:spcPct val="0"/>
              </a:spcAft>
              <a:defRPr sz="4000" b="1" kern="1200">
                <a:solidFill>
                  <a:srgbClr val="1C1C1C"/>
                </a:solidFill>
                <a:latin typeface="Twinkl"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a:lstStyle>
          <a:p>
            <a:pPr eaLnBrk="1" fontAlgn="auto" hangingPunct="1">
              <a:spcAft>
                <a:spcPts val="0"/>
              </a:spcAft>
              <a:defRPr/>
            </a:pPr>
            <a:r>
              <a:rPr lang="en-AU" sz="3600" dirty="0">
                <a:solidFill>
                  <a:schemeClr val="tx1"/>
                </a:solidFill>
                <a:latin typeface="XCCW Joined 4a" panose="03050602040000000000" pitchFamily="66" charset="0"/>
              </a:rPr>
              <a:t>u</a:t>
            </a:r>
            <a:r>
              <a:rPr lang="en-AU" sz="3600" dirty="0" smtClean="0">
                <a:solidFill>
                  <a:schemeClr val="tx1"/>
                </a:solidFill>
                <a:latin typeface="XCCW Joined 4a" panose="03050602040000000000" pitchFamily="66" charset="0"/>
              </a:rPr>
              <a:t>n mouton</a:t>
            </a:r>
            <a:endParaRPr lang="en-GB" sz="3600" dirty="0">
              <a:solidFill>
                <a:schemeClr val="tx1"/>
              </a:solidFill>
              <a:latin typeface="XCCW Joined 4a" panose="03050602040000000000" pitchFamily="66" charset="0"/>
            </a:endParaRPr>
          </a:p>
        </p:txBody>
      </p:sp>
      <p:pic>
        <p:nvPicPr>
          <p:cNvPr id="21" name="Picture 3">
            <a:extLst>
              <a:ext uri="{FF2B5EF4-FFF2-40B4-BE49-F238E27FC236}">
                <a16:creationId xmlns:a16="http://schemas.microsoft.com/office/drawing/2014/main" id="{4A130BBF-DDDE-49FC-A8A9-5A8A1A6BD9CF}"/>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218357" y="4641077"/>
            <a:ext cx="1995486" cy="1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a:extLst>
              <a:ext uri="{FF2B5EF4-FFF2-40B4-BE49-F238E27FC236}">
                <a16:creationId xmlns:a16="http://schemas.microsoft.com/office/drawing/2014/main" id="{E1303EDA-0199-47C7-B019-9279FF2B1141}"/>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418762" y="1361658"/>
            <a:ext cx="2797338" cy="2003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
            <a:extLst>
              <a:ext uri="{FF2B5EF4-FFF2-40B4-BE49-F238E27FC236}">
                <a16:creationId xmlns:a16="http://schemas.microsoft.com/office/drawing/2014/main" id="{E3BCFBE7-119E-4E6C-890F-E3D2791DFBC8}"/>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136024" y="3702098"/>
            <a:ext cx="2864526"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0" descr="Butterfly Clipart Pink Clipartfest - Pink Butterfly Clip Art , Free  Transparent Clipart - ClipartKey"/>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006177" y="965948"/>
            <a:ext cx="2896033" cy="2194550"/>
          </a:xfrm>
          <a:prstGeom prst="rect">
            <a:avLst/>
          </a:prstGeom>
          <a:noFill/>
          <a:extLst>
            <a:ext uri="{909E8E84-426E-40DD-AFC4-6F175D3DCCD1}">
              <a14:hiddenFill xmlns:a14="http://schemas.microsoft.com/office/drawing/2010/main">
                <a:solidFill>
                  <a:srgbClr val="FFFFFF"/>
                </a:solidFill>
              </a14:hiddenFill>
            </a:ext>
          </a:extLst>
        </p:spPr>
      </p:pic>
      <p:pic>
        <p:nvPicPr>
          <p:cNvPr id="17420" name="Picture 12" descr="Giraffe clipart. Free download transparent .PNG | Creazilla"/>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33273" y="4514692"/>
            <a:ext cx="1662565" cy="211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28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3" grpId="0"/>
      <p:bldP spid="16"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0675" y="75047"/>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20">
            <a:extLst>
              <a:ext uri="{FF2B5EF4-FFF2-40B4-BE49-F238E27FC236}">
                <a16:creationId xmlns:a16="http://schemas.microsoft.com/office/drawing/2014/main" id="{E350D441-6704-4497-8580-EE938E06EEBF}"/>
              </a:ext>
            </a:extLst>
          </p:cNvPr>
          <p:cNvSpPr txBox="1">
            <a:spLocks/>
          </p:cNvSpPr>
          <p:nvPr/>
        </p:nvSpPr>
        <p:spPr bwMode="auto">
          <a:xfrm>
            <a:off x="175192" y="449596"/>
            <a:ext cx="5120708" cy="611187"/>
          </a:xfrm>
          <a:prstGeom prst="rect">
            <a:avLst/>
          </a:prstGeom>
          <a:noFill/>
          <a:ln>
            <a:noFill/>
          </a:ln>
          <a:extLst/>
        </p:spPr>
        <p:txBody>
          <a:bodyPr vert="horz" wrap="square" lIns="252000" tIns="252000" rIns="252000" bIns="252000" numCol="1" rtlCol="0" anchor="ctr" anchorCtr="1" compatLnSpc="1">
            <a:prstTxWarp prst="textNoShape">
              <a:avLst/>
            </a:prstTxWarp>
            <a:noAutofit/>
          </a:bodyPr>
          <a:lstStyle>
            <a:lvl1pPr algn="l" rtl="0" eaLnBrk="0" fontAlgn="base" hangingPunct="0">
              <a:lnSpc>
                <a:spcPct val="90000"/>
              </a:lnSpc>
              <a:spcBef>
                <a:spcPct val="0"/>
              </a:spcBef>
              <a:spcAft>
                <a:spcPct val="0"/>
              </a:spcAft>
              <a:defRPr sz="4000" b="1" kern="1200">
                <a:solidFill>
                  <a:srgbClr val="1C1C1C"/>
                </a:solidFill>
                <a:latin typeface="Twinkl"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a:lstStyle>
          <a:p>
            <a:pPr eaLnBrk="1" fontAlgn="auto" hangingPunct="1">
              <a:spcAft>
                <a:spcPts val="0"/>
              </a:spcAft>
              <a:defRPr/>
            </a:pPr>
            <a:r>
              <a:rPr lang="en-AU" sz="3600" dirty="0" smtClean="0">
                <a:solidFill>
                  <a:schemeClr val="tx1"/>
                </a:solidFill>
                <a:latin typeface="XCCW Joined 4a" panose="03050602040000000000" pitchFamily="66" charset="0"/>
              </a:rPr>
              <a:t>un </a:t>
            </a:r>
            <a:r>
              <a:rPr lang="en-AU" sz="3600" dirty="0" err="1" smtClean="0">
                <a:solidFill>
                  <a:schemeClr val="tx1"/>
                </a:solidFill>
                <a:latin typeface="XCCW Joined 4a" panose="03050602040000000000" pitchFamily="66" charset="0"/>
              </a:rPr>
              <a:t>oiseau</a:t>
            </a:r>
            <a:endParaRPr lang="en-GB" sz="3600" dirty="0">
              <a:solidFill>
                <a:schemeClr val="tx1"/>
              </a:solidFill>
              <a:latin typeface="XCCW Joined 4a" panose="03050602040000000000" pitchFamily="66" charset="0"/>
            </a:endParaRPr>
          </a:p>
        </p:txBody>
      </p:sp>
      <p:sp>
        <p:nvSpPr>
          <p:cNvPr id="9" name="Title 20">
            <a:extLst>
              <a:ext uri="{FF2B5EF4-FFF2-40B4-BE49-F238E27FC236}">
                <a16:creationId xmlns:a16="http://schemas.microsoft.com/office/drawing/2014/main" id="{E350D441-6704-4497-8580-EE938E06EEBF}"/>
              </a:ext>
            </a:extLst>
          </p:cNvPr>
          <p:cNvSpPr txBox="1">
            <a:spLocks/>
          </p:cNvSpPr>
          <p:nvPr/>
        </p:nvSpPr>
        <p:spPr bwMode="auto">
          <a:xfrm>
            <a:off x="175192" y="3611461"/>
            <a:ext cx="3787208" cy="611187"/>
          </a:xfrm>
          <a:prstGeom prst="rect">
            <a:avLst/>
          </a:prstGeom>
          <a:noFill/>
          <a:ln>
            <a:noFill/>
          </a:ln>
          <a:extLst/>
        </p:spPr>
        <p:txBody>
          <a:bodyPr vert="horz" wrap="square" lIns="252000" tIns="252000" rIns="252000" bIns="252000" numCol="1" rtlCol="0" anchor="ctr" anchorCtr="1" compatLnSpc="1">
            <a:prstTxWarp prst="textNoShape">
              <a:avLst/>
            </a:prstTxWarp>
            <a:noAutofit/>
          </a:bodyPr>
          <a:lstStyle>
            <a:lvl1pPr algn="l" rtl="0" eaLnBrk="0" fontAlgn="base" hangingPunct="0">
              <a:lnSpc>
                <a:spcPct val="90000"/>
              </a:lnSpc>
              <a:spcBef>
                <a:spcPct val="0"/>
              </a:spcBef>
              <a:spcAft>
                <a:spcPct val="0"/>
              </a:spcAft>
              <a:defRPr sz="4000" b="1" kern="1200">
                <a:solidFill>
                  <a:srgbClr val="1C1C1C"/>
                </a:solidFill>
                <a:latin typeface="Twinkl"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a:lstStyle>
          <a:p>
            <a:pPr eaLnBrk="1" fontAlgn="auto" hangingPunct="1">
              <a:spcAft>
                <a:spcPts val="0"/>
              </a:spcAft>
              <a:defRPr/>
            </a:pPr>
            <a:r>
              <a:rPr lang="en-AU" sz="3600" dirty="0" err="1">
                <a:solidFill>
                  <a:schemeClr val="tx1"/>
                </a:solidFill>
                <a:latin typeface="XCCW Joined 4a" panose="03050602040000000000" pitchFamily="66" charset="0"/>
              </a:rPr>
              <a:t>u</a:t>
            </a:r>
            <a:r>
              <a:rPr lang="en-AU" sz="3600" dirty="0" err="1" smtClean="0">
                <a:solidFill>
                  <a:schemeClr val="tx1"/>
                </a:solidFill>
                <a:latin typeface="XCCW Joined 4a" panose="03050602040000000000" pitchFamily="66" charset="0"/>
              </a:rPr>
              <a:t>ne</a:t>
            </a:r>
            <a:r>
              <a:rPr lang="en-AU" sz="3600" dirty="0" smtClean="0">
                <a:solidFill>
                  <a:schemeClr val="tx1"/>
                </a:solidFill>
                <a:latin typeface="XCCW Joined 4a" panose="03050602040000000000" pitchFamily="66" charset="0"/>
              </a:rPr>
              <a:t> </a:t>
            </a:r>
            <a:r>
              <a:rPr lang="en-AU" sz="3600" dirty="0" err="1" smtClean="0">
                <a:solidFill>
                  <a:schemeClr val="tx1"/>
                </a:solidFill>
                <a:latin typeface="XCCW Joined 4a" panose="03050602040000000000" pitchFamily="66" charset="0"/>
              </a:rPr>
              <a:t>souris</a:t>
            </a:r>
            <a:endParaRPr lang="en-GB" sz="3600" dirty="0">
              <a:solidFill>
                <a:schemeClr val="tx1"/>
              </a:solidFill>
              <a:latin typeface="XCCW Joined 4a" panose="03050602040000000000" pitchFamily="66" charset="0"/>
            </a:endParaRPr>
          </a:p>
        </p:txBody>
      </p:sp>
      <p:sp>
        <p:nvSpPr>
          <p:cNvPr id="13" name="Title 20">
            <a:extLst>
              <a:ext uri="{FF2B5EF4-FFF2-40B4-BE49-F238E27FC236}">
                <a16:creationId xmlns:a16="http://schemas.microsoft.com/office/drawing/2014/main" id="{E350D441-6704-4497-8580-EE938E06EEBF}"/>
              </a:ext>
            </a:extLst>
          </p:cNvPr>
          <p:cNvSpPr txBox="1">
            <a:spLocks/>
          </p:cNvSpPr>
          <p:nvPr/>
        </p:nvSpPr>
        <p:spPr bwMode="auto">
          <a:xfrm>
            <a:off x="6869325" y="682678"/>
            <a:ext cx="3874875" cy="611187"/>
          </a:xfrm>
          <a:prstGeom prst="rect">
            <a:avLst/>
          </a:prstGeom>
          <a:noFill/>
          <a:ln>
            <a:noFill/>
          </a:ln>
          <a:extLst/>
        </p:spPr>
        <p:txBody>
          <a:bodyPr vert="horz" wrap="square" lIns="252000" tIns="252000" rIns="252000" bIns="252000" numCol="1" rtlCol="0" anchor="ctr" anchorCtr="1" compatLnSpc="1">
            <a:prstTxWarp prst="textNoShape">
              <a:avLst/>
            </a:prstTxWarp>
            <a:noAutofit/>
          </a:bodyPr>
          <a:lstStyle>
            <a:lvl1pPr algn="l" rtl="0" eaLnBrk="0" fontAlgn="base" hangingPunct="0">
              <a:lnSpc>
                <a:spcPct val="90000"/>
              </a:lnSpc>
              <a:spcBef>
                <a:spcPct val="0"/>
              </a:spcBef>
              <a:spcAft>
                <a:spcPct val="0"/>
              </a:spcAft>
              <a:defRPr sz="4000" b="1" kern="1200">
                <a:solidFill>
                  <a:srgbClr val="1C1C1C"/>
                </a:solidFill>
                <a:latin typeface="Twinkl"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a:lstStyle>
          <a:p>
            <a:pPr eaLnBrk="1" fontAlgn="auto" hangingPunct="1">
              <a:spcAft>
                <a:spcPts val="0"/>
              </a:spcAft>
              <a:defRPr/>
            </a:pPr>
            <a:r>
              <a:rPr lang="en-AU" sz="3600" dirty="0">
                <a:solidFill>
                  <a:schemeClr val="tx1"/>
                </a:solidFill>
                <a:latin typeface="XCCW Joined 4a" panose="03050602040000000000" pitchFamily="66" charset="0"/>
              </a:rPr>
              <a:t>u</a:t>
            </a:r>
            <a:r>
              <a:rPr lang="en-AU" sz="3600" dirty="0" smtClean="0">
                <a:solidFill>
                  <a:schemeClr val="tx1"/>
                </a:solidFill>
                <a:latin typeface="XCCW Joined 4a" panose="03050602040000000000" pitchFamily="66" charset="0"/>
              </a:rPr>
              <a:t>n hamster</a:t>
            </a:r>
            <a:endParaRPr lang="en-GB" sz="3600" dirty="0">
              <a:solidFill>
                <a:schemeClr val="tx1"/>
              </a:solidFill>
              <a:latin typeface="XCCW Joined 4a" panose="03050602040000000000" pitchFamily="66" charset="0"/>
            </a:endParaRPr>
          </a:p>
        </p:txBody>
      </p:sp>
      <p:sp>
        <p:nvSpPr>
          <p:cNvPr id="16" name="Title 20">
            <a:extLst>
              <a:ext uri="{FF2B5EF4-FFF2-40B4-BE49-F238E27FC236}">
                <a16:creationId xmlns:a16="http://schemas.microsoft.com/office/drawing/2014/main" id="{E350D441-6704-4497-8580-EE938E06EEBF}"/>
              </a:ext>
            </a:extLst>
          </p:cNvPr>
          <p:cNvSpPr txBox="1">
            <a:spLocks/>
          </p:cNvSpPr>
          <p:nvPr/>
        </p:nvSpPr>
        <p:spPr bwMode="auto">
          <a:xfrm>
            <a:off x="4131079" y="2854503"/>
            <a:ext cx="2829946" cy="611187"/>
          </a:xfrm>
          <a:prstGeom prst="rect">
            <a:avLst/>
          </a:prstGeom>
          <a:noFill/>
          <a:ln>
            <a:noFill/>
          </a:ln>
          <a:extLst/>
        </p:spPr>
        <p:txBody>
          <a:bodyPr vert="horz" wrap="square" lIns="252000" tIns="252000" rIns="252000" bIns="252000" numCol="1" rtlCol="0" anchor="ctr" anchorCtr="1" compatLnSpc="1">
            <a:prstTxWarp prst="textNoShape">
              <a:avLst/>
            </a:prstTxWarp>
            <a:noAutofit/>
          </a:bodyPr>
          <a:lstStyle>
            <a:lvl1pPr algn="l" rtl="0" eaLnBrk="0" fontAlgn="base" hangingPunct="0">
              <a:lnSpc>
                <a:spcPct val="90000"/>
              </a:lnSpc>
              <a:spcBef>
                <a:spcPct val="0"/>
              </a:spcBef>
              <a:spcAft>
                <a:spcPct val="0"/>
              </a:spcAft>
              <a:defRPr sz="4000" b="1" kern="1200">
                <a:solidFill>
                  <a:srgbClr val="1C1C1C"/>
                </a:solidFill>
                <a:latin typeface="Twinkl"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a:lstStyle>
          <a:p>
            <a:pPr eaLnBrk="1" fontAlgn="auto" hangingPunct="1">
              <a:spcAft>
                <a:spcPts val="0"/>
              </a:spcAft>
              <a:defRPr/>
            </a:pPr>
            <a:r>
              <a:rPr lang="en-AU" sz="3600" dirty="0">
                <a:solidFill>
                  <a:schemeClr val="tx1"/>
                </a:solidFill>
                <a:latin typeface="XCCW Joined 4a" panose="03050602040000000000" pitchFamily="66" charset="0"/>
              </a:rPr>
              <a:t>u</a:t>
            </a:r>
            <a:r>
              <a:rPr lang="en-AU" sz="3600" dirty="0" smtClean="0">
                <a:solidFill>
                  <a:schemeClr val="tx1"/>
                </a:solidFill>
                <a:latin typeface="XCCW Joined 4a" panose="03050602040000000000" pitchFamily="66" charset="0"/>
              </a:rPr>
              <a:t>n lapin</a:t>
            </a:r>
            <a:endParaRPr lang="en-GB" sz="3600" dirty="0">
              <a:solidFill>
                <a:schemeClr val="tx1"/>
              </a:solidFill>
              <a:latin typeface="XCCW Joined 4a" panose="03050602040000000000" pitchFamily="66" charset="0"/>
            </a:endParaRPr>
          </a:p>
        </p:txBody>
      </p:sp>
      <p:sp>
        <p:nvSpPr>
          <p:cNvPr id="18" name="Title 20">
            <a:extLst>
              <a:ext uri="{FF2B5EF4-FFF2-40B4-BE49-F238E27FC236}">
                <a16:creationId xmlns:a16="http://schemas.microsoft.com/office/drawing/2014/main" id="{E350D441-6704-4497-8580-EE938E06EEBF}"/>
              </a:ext>
            </a:extLst>
          </p:cNvPr>
          <p:cNvSpPr txBox="1">
            <a:spLocks/>
          </p:cNvSpPr>
          <p:nvPr/>
        </p:nvSpPr>
        <p:spPr bwMode="auto">
          <a:xfrm>
            <a:off x="8363709" y="3867997"/>
            <a:ext cx="3704782" cy="611187"/>
          </a:xfrm>
          <a:prstGeom prst="rect">
            <a:avLst/>
          </a:prstGeom>
          <a:noFill/>
          <a:ln>
            <a:noFill/>
          </a:ln>
          <a:extLst/>
        </p:spPr>
        <p:txBody>
          <a:bodyPr vert="horz" wrap="square" lIns="252000" tIns="252000" rIns="252000" bIns="252000" numCol="1" rtlCol="0" anchor="ctr" anchorCtr="1" compatLnSpc="1">
            <a:prstTxWarp prst="textNoShape">
              <a:avLst/>
            </a:prstTxWarp>
            <a:noAutofit/>
          </a:bodyPr>
          <a:lstStyle>
            <a:lvl1pPr algn="l" rtl="0" eaLnBrk="0" fontAlgn="base" hangingPunct="0">
              <a:lnSpc>
                <a:spcPct val="90000"/>
              </a:lnSpc>
              <a:spcBef>
                <a:spcPct val="0"/>
              </a:spcBef>
              <a:spcAft>
                <a:spcPct val="0"/>
              </a:spcAft>
              <a:defRPr sz="4000" b="1" kern="1200">
                <a:solidFill>
                  <a:srgbClr val="1C1C1C"/>
                </a:solidFill>
                <a:latin typeface="Twinkl"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a:lstStyle>
          <a:p>
            <a:pPr eaLnBrk="1" fontAlgn="auto" hangingPunct="1">
              <a:spcAft>
                <a:spcPts val="0"/>
              </a:spcAft>
              <a:defRPr/>
            </a:pPr>
            <a:r>
              <a:rPr lang="en-AU" sz="3600" dirty="0" err="1" smtClean="0">
                <a:solidFill>
                  <a:schemeClr val="tx1"/>
                </a:solidFill>
                <a:latin typeface="XCCW Joined 4a" panose="03050602040000000000" pitchFamily="66" charset="0"/>
              </a:rPr>
              <a:t>une</a:t>
            </a:r>
            <a:r>
              <a:rPr lang="en-AU" sz="3600" dirty="0" smtClean="0">
                <a:solidFill>
                  <a:schemeClr val="tx1"/>
                </a:solidFill>
                <a:latin typeface="XCCW Joined 4a" panose="03050602040000000000" pitchFamily="66" charset="0"/>
              </a:rPr>
              <a:t> </a:t>
            </a:r>
            <a:r>
              <a:rPr lang="en-AU" sz="3600" dirty="0" err="1" smtClean="0">
                <a:solidFill>
                  <a:schemeClr val="tx1"/>
                </a:solidFill>
                <a:latin typeface="XCCW Joined 4a" panose="03050602040000000000" pitchFamily="66" charset="0"/>
              </a:rPr>
              <a:t>tortue</a:t>
            </a:r>
            <a:endParaRPr lang="en-GB" sz="3600" dirty="0">
              <a:solidFill>
                <a:schemeClr val="tx1"/>
              </a:solidFill>
              <a:latin typeface="XCCW Joined 4a" panose="03050602040000000000" pitchFamily="66" charset="0"/>
            </a:endParaRPr>
          </a:p>
        </p:txBody>
      </p:sp>
      <p:pic>
        <p:nvPicPr>
          <p:cNvPr id="25604" name="Picture 4" descr="Tortoise Transparent | PNG 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4744" y="4601040"/>
            <a:ext cx="2842711" cy="1682308"/>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Pets clipart rabbit, Pets rabbit Transparent FREE for download on  WebStockReview 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6575" y="3598818"/>
            <a:ext cx="2614450" cy="20985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
            <a:extLst>
              <a:ext uri="{FF2B5EF4-FFF2-40B4-BE49-F238E27FC236}">
                <a16:creationId xmlns:a16="http://schemas.microsoft.com/office/drawing/2014/main" id="{B932C23D-1584-40AD-9A02-833BC91AB043}"/>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15126" y="4371975"/>
            <a:ext cx="1203499" cy="1836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a:extLst>
              <a:ext uri="{FF2B5EF4-FFF2-40B4-BE49-F238E27FC236}">
                <a16:creationId xmlns:a16="http://schemas.microsoft.com/office/drawing/2014/main" id="{D221CDF8-0521-4AA0-B0F3-2FC0D18BA5C1}"/>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514476" y="1111127"/>
            <a:ext cx="207079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
            <a:extLst>
              <a:ext uri="{FF2B5EF4-FFF2-40B4-BE49-F238E27FC236}">
                <a16:creationId xmlns:a16="http://schemas.microsoft.com/office/drawing/2014/main" id="{983000D6-4735-47DC-B983-EA3CB0702539}"/>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7784382" y="1415721"/>
            <a:ext cx="2264493" cy="1723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683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3" grpId="0"/>
      <p:bldP spid="16"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5" name="Rectangle 4"/>
          <p:cNvSpPr/>
          <p:nvPr/>
        </p:nvSpPr>
        <p:spPr>
          <a:xfrm>
            <a:off x="107092" y="90616"/>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5010150" y="234110"/>
            <a:ext cx="6915150" cy="6360945"/>
          </a:xfrm>
          <a:prstGeom prst="rect">
            <a:avLst/>
          </a:prstGeom>
        </p:spPr>
      </p:pic>
      <p:sp>
        <p:nvSpPr>
          <p:cNvPr id="6" name="TextBox 5"/>
          <p:cNvSpPr txBox="1"/>
          <p:nvPr/>
        </p:nvSpPr>
        <p:spPr>
          <a:xfrm>
            <a:off x="584500" y="1407533"/>
            <a:ext cx="4060096" cy="3785652"/>
          </a:xfrm>
          <a:prstGeom prst="rect">
            <a:avLst/>
          </a:prstGeom>
          <a:noFill/>
        </p:spPr>
        <p:txBody>
          <a:bodyPr wrap="square" rtlCol="0">
            <a:spAutoFit/>
          </a:bodyPr>
          <a:lstStyle/>
          <a:p>
            <a:pPr lvl="0">
              <a:defRPr/>
            </a:pPr>
            <a:r>
              <a:rPr lang="en-GB" sz="4000" u="sng" dirty="0" smtClean="0">
                <a:solidFill>
                  <a:prstClr val="black"/>
                </a:solidFill>
              </a:rPr>
              <a:t>Task: </a:t>
            </a:r>
            <a:r>
              <a:rPr lang="en-GB" sz="4000" dirty="0" smtClean="0">
                <a:solidFill>
                  <a:prstClr val="black"/>
                </a:solidFill>
              </a:rPr>
              <a:t>Can you match the animal to the correct name in French? I have done one for you! </a:t>
            </a:r>
            <a:r>
              <a:rPr lang="en-GB" sz="4000" dirty="0" smtClean="0">
                <a:solidFill>
                  <a:prstClr val="black"/>
                </a:solidFill>
                <a:sym typeface="Wingdings" panose="05000000000000000000" pitchFamily="2" charset="2"/>
              </a:rPr>
              <a:t></a:t>
            </a:r>
            <a:endParaRPr lang="en-US" sz="4000" dirty="0">
              <a:ln>
                <a:solidFill>
                  <a:schemeClr val="tx1"/>
                </a:solidFill>
              </a:ln>
              <a:solidFill>
                <a:schemeClr val="accent1">
                  <a:lumMod val="50000"/>
                </a:schemeClr>
              </a:solidFill>
            </a:endParaRPr>
          </a:p>
        </p:txBody>
      </p:sp>
    </p:spTree>
    <p:extLst>
      <p:ext uri="{BB962C8B-B14F-4D97-AF65-F5344CB8AC3E}">
        <p14:creationId xmlns:p14="http://schemas.microsoft.com/office/powerpoint/2010/main" val="21134351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7092" y="90616"/>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842025" y="1400175"/>
            <a:ext cx="10378425" cy="5244501"/>
          </a:xfrm>
          <a:prstGeom prst="rect">
            <a:avLst/>
          </a:prstGeom>
        </p:spPr>
      </p:pic>
      <p:sp>
        <p:nvSpPr>
          <p:cNvPr id="5" name="TextBox 4"/>
          <p:cNvSpPr txBox="1"/>
          <p:nvPr/>
        </p:nvSpPr>
        <p:spPr>
          <a:xfrm>
            <a:off x="226153" y="103165"/>
            <a:ext cx="11861071" cy="1200329"/>
          </a:xfrm>
          <a:prstGeom prst="rect">
            <a:avLst/>
          </a:prstGeom>
          <a:noFill/>
        </p:spPr>
        <p:txBody>
          <a:bodyPr wrap="square" rtlCol="0">
            <a:spAutoFit/>
          </a:bodyPr>
          <a:lstStyle/>
          <a:p>
            <a:pPr lvl="0" algn="ctr">
              <a:defRPr/>
            </a:pPr>
            <a:r>
              <a:rPr lang="en-GB" sz="2400" u="sng" dirty="0" smtClean="0">
                <a:solidFill>
                  <a:prstClr val="black"/>
                </a:solidFill>
              </a:rPr>
              <a:t>4 in a Row!</a:t>
            </a:r>
            <a:r>
              <a:rPr lang="en-GB" sz="2400" dirty="0" smtClean="0">
                <a:solidFill>
                  <a:prstClr val="black"/>
                </a:solidFill>
              </a:rPr>
              <a:t> (2 players)</a:t>
            </a:r>
          </a:p>
          <a:p>
            <a:pPr lvl="0">
              <a:defRPr/>
            </a:pPr>
            <a:r>
              <a:rPr lang="en-GB" sz="2400" dirty="0" smtClean="0">
                <a:solidFill>
                  <a:prstClr val="black"/>
                </a:solidFill>
              </a:rPr>
              <a:t>Player 1 – choose an animal and say it in French. If you get it right, cover it with your colour counter. Player 2 does the same until one person covers 4 in a row!  </a:t>
            </a:r>
            <a:endParaRPr lang="en-US" sz="2400" dirty="0">
              <a:ln>
                <a:solidFill>
                  <a:schemeClr val="tx1"/>
                </a:solidFill>
              </a:ln>
              <a:solidFill>
                <a:schemeClr val="accent1">
                  <a:lumMod val="50000"/>
                </a:schemeClr>
              </a:solidFill>
            </a:endParaRPr>
          </a:p>
        </p:txBody>
      </p:sp>
    </p:spTree>
    <p:extLst>
      <p:ext uri="{BB962C8B-B14F-4D97-AF65-F5344CB8AC3E}">
        <p14:creationId xmlns:p14="http://schemas.microsoft.com/office/powerpoint/2010/main" val="40295480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864066" y="6033803"/>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MFL - French</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89471" y="164755"/>
            <a:ext cx="7594114" cy="700216"/>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Date: </a:t>
            </a:r>
            <a:r>
              <a:rPr kumimoji="0" lang="en-GB" sz="3200" b="0" i="0" u="none" strike="noStrike" kern="1200" cap="none" spc="0" normalizeH="0" baseline="0" noProof="0" dirty="0" smtClean="0">
                <a:ln>
                  <a:noFill/>
                </a:ln>
                <a:solidFill>
                  <a:prstClr val="black"/>
                </a:solidFill>
                <a:effectLst/>
                <a:uLnTx/>
                <a:uFillTx/>
                <a:latin typeface="Calibri" panose="020F0502020204030204"/>
                <a:ea typeface="+mn-ea"/>
                <a:cs typeface="+mn-cs"/>
              </a:rPr>
              <a:t>Wednesday 10</a:t>
            </a:r>
            <a:r>
              <a:rPr kumimoji="0" lang="en-GB" sz="3200" b="0" i="0" u="none" strike="noStrike" kern="1200" cap="none" spc="0" normalizeH="0" baseline="30000" noProof="0" dirty="0" smtClean="0">
                <a:ln>
                  <a:noFill/>
                </a:ln>
                <a:solidFill>
                  <a:prstClr val="black"/>
                </a:solidFill>
                <a:effectLst/>
                <a:uLnTx/>
                <a:uFillTx/>
                <a:latin typeface="Calibri" panose="020F0502020204030204"/>
                <a:ea typeface="+mn-ea"/>
                <a:cs typeface="+mn-cs"/>
              </a:rPr>
              <a:t>th</a:t>
            </a:r>
            <a:r>
              <a:rPr kumimoji="0" lang="en-GB"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February</a:t>
            </a:r>
            <a:r>
              <a:rPr kumimoji="0" lang="en-GB" sz="3200" b="0" i="0" u="none" strike="noStrike" kern="1200" cap="none" spc="0" normalizeH="0" noProof="0" dirty="0" smtClean="0">
                <a:ln>
                  <a:noFill/>
                </a:ln>
                <a:solidFill>
                  <a:prstClr val="black"/>
                </a:solidFill>
                <a:effectLst/>
                <a:uLnTx/>
                <a:uFillTx/>
                <a:latin typeface="Calibri" panose="020F0502020204030204"/>
                <a:ea typeface="+mn-ea"/>
                <a:cs typeface="+mn-cs"/>
              </a:rPr>
              <a:t> 2021</a:t>
            </a:r>
            <a:r>
              <a:rPr kumimoji="0" lang="en-GB"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GB" sz="180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rotWithShape="1">
          <a:blip r:embed="rId4"/>
          <a:srcRect l="2594" t="3909" r="3477" b="4191"/>
          <a:stretch/>
        </p:blipFill>
        <p:spPr>
          <a:xfrm>
            <a:off x="594769" y="1796650"/>
            <a:ext cx="2084576" cy="1015405"/>
          </a:xfrm>
          <a:prstGeom prst="rect">
            <a:avLst/>
          </a:prstGeom>
          <a:ln w="38100">
            <a:solidFill>
              <a:schemeClr val="bg1">
                <a:lumMod val="50000"/>
              </a:schemeClr>
            </a:solidFill>
          </a:ln>
        </p:spPr>
      </p:pic>
      <p:sp>
        <p:nvSpPr>
          <p:cNvPr id="11" name="Rectangle 10"/>
          <p:cNvSpPr/>
          <p:nvPr/>
        </p:nvSpPr>
        <p:spPr>
          <a:xfrm>
            <a:off x="569871" y="2849234"/>
            <a:ext cx="10612654" cy="1991814"/>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594769" y="2902056"/>
            <a:ext cx="10612654" cy="707886"/>
          </a:xfrm>
          <a:prstGeom prst="rect">
            <a:avLst/>
          </a:prstGeom>
          <a:noFill/>
        </p:spPr>
        <p:txBody>
          <a:bodyPr wrap="square" rtlCol="0">
            <a:spAutoFit/>
          </a:bodyPr>
          <a:lstStyle/>
          <a:p>
            <a:pPr>
              <a:defRPr/>
            </a:pPr>
            <a:r>
              <a:rPr lang="en-GB" sz="4000" dirty="0">
                <a:solidFill>
                  <a:prstClr val="black"/>
                </a:solidFill>
              </a:rPr>
              <a:t>LO</a:t>
            </a:r>
            <a:r>
              <a:rPr lang="en-GB" sz="4000" dirty="0" smtClean="0">
                <a:solidFill>
                  <a:prstClr val="black"/>
                </a:solidFill>
              </a:rPr>
              <a:t>: To be able to recall </a:t>
            </a:r>
            <a:r>
              <a:rPr lang="en-GB" sz="4000" dirty="0" smtClean="0">
                <a:solidFill>
                  <a:prstClr val="black"/>
                </a:solidFill>
              </a:rPr>
              <a:t>family members in French</a:t>
            </a:r>
            <a:endParaRPr lang="en-US" sz="4000" dirty="0">
              <a:ln>
                <a:solidFill>
                  <a:schemeClr val="tx1"/>
                </a:solidFill>
              </a:ln>
              <a:solidFill>
                <a:schemeClr val="accent1">
                  <a:lumMod val="50000"/>
                </a:schemeClr>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03" y="5970440"/>
            <a:ext cx="588390" cy="588390"/>
          </a:xfrm>
          <a:prstGeom prst="rect">
            <a:avLst/>
          </a:prstGeom>
        </p:spPr>
      </p:pic>
      <p:pic>
        <p:nvPicPr>
          <p:cNvPr id="13" name="Picture 12">
            <a:extLst>
              <a:ext uri="{FF2B5EF4-FFF2-40B4-BE49-F238E27FC236}">
                <a16:creationId xmlns:a16="http://schemas.microsoft.com/office/drawing/2014/main" id="{344C0E2E-2F1B-493B-9BDA-0143F33A2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1361" y="186086"/>
            <a:ext cx="1242328" cy="1242328"/>
          </a:xfrm>
          <a:prstGeom prst="rect">
            <a:avLst/>
          </a:prstGeom>
        </p:spPr>
      </p:pic>
    </p:spTree>
    <p:extLst>
      <p:ext uri="{BB962C8B-B14F-4D97-AF65-F5344CB8AC3E}">
        <p14:creationId xmlns:p14="http://schemas.microsoft.com/office/powerpoint/2010/main" val="3992196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Rectangle 3"/>
          <p:cNvSpPr/>
          <p:nvPr/>
        </p:nvSpPr>
        <p:spPr>
          <a:xfrm>
            <a:off x="116622" y="100308"/>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5">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352428" y="271457"/>
            <a:ext cx="771525" cy="771525"/>
          </a:xfrm>
          <a:prstGeom prst="rect">
            <a:avLst/>
          </a:prstGeom>
          <a:noFill/>
          <a:ln cap="flat">
            <a:noFill/>
          </a:ln>
        </p:spPr>
      </p:pic>
      <p:sp>
        <p:nvSpPr>
          <p:cNvPr id="8" name="Rectangle 6"/>
          <p:cNvSpPr/>
          <p:nvPr/>
        </p:nvSpPr>
        <p:spPr>
          <a:xfrm>
            <a:off x="2864321" y="100309"/>
            <a:ext cx="6482419" cy="923333"/>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0" i="0" strike="noStrike" kern="1200" cap="none" spc="0" baseline="0" dirty="0">
                <a:solidFill>
                  <a:srgbClr val="1F4E79"/>
                </a:solidFill>
                <a:uFillTx/>
                <a:latin typeface="Calibri"/>
              </a:rPr>
              <a:t>Pre-recorded Teaching</a:t>
            </a:r>
          </a:p>
        </p:txBody>
      </p:sp>
      <p:sp>
        <p:nvSpPr>
          <p:cNvPr id="10" name="TextBox 2"/>
          <p:cNvSpPr txBox="1"/>
          <p:nvPr/>
        </p:nvSpPr>
        <p:spPr>
          <a:xfrm>
            <a:off x="1123953" y="1201786"/>
            <a:ext cx="9953353" cy="193899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dirty="0">
                <a:solidFill>
                  <a:srgbClr val="203864"/>
                </a:solidFill>
                <a:uFillTx/>
                <a:latin typeface="Calibri"/>
              </a:rPr>
              <a:t>Access the online </a:t>
            </a:r>
            <a:r>
              <a:rPr lang="en-US" sz="2400" b="0" i="0" u="none" strike="noStrike" kern="1200" cap="none" spc="0" baseline="0" dirty="0" smtClean="0">
                <a:solidFill>
                  <a:srgbClr val="203864"/>
                </a:solidFill>
                <a:uFillTx/>
                <a:latin typeface="Calibri"/>
              </a:rPr>
              <a:t>teaching </a:t>
            </a:r>
            <a:r>
              <a:rPr lang="en-US" sz="2400" b="0" i="0" u="none" strike="noStrike" kern="1200" cap="none" spc="0" baseline="0" dirty="0">
                <a:solidFill>
                  <a:srgbClr val="203864"/>
                </a:solidFill>
                <a:uFillTx/>
                <a:latin typeface="Calibri"/>
              </a:rPr>
              <a:t>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lang="en-GB" sz="2400" b="0" i="0" u="none" strike="noStrike" kern="1200" cap="none" spc="0" baseline="0" dirty="0">
              <a:solidFill>
                <a:srgbClr val="203864"/>
              </a:solidFill>
              <a:uFillTx/>
              <a:latin typeface="Calibri"/>
            </a:endParaRPr>
          </a:p>
        </p:txBody>
      </p:sp>
      <p:sp>
        <p:nvSpPr>
          <p:cNvPr id="11" name="Rectangle 10"/>
          <p:cNvSpPr/>
          <p:nvPr/>
        </p:nvSpPr>
        <p:spPr>
          <a:xfrm>
            <a:off x="7389213" y="4335706"/>
            <a:ext cx="2229394" cy="646331"/>
          </a:xfrm>
          <a:prstGeom prst="rect">
            <a:avLst/>
          </a:prstGeom>
        </p:spPr>
        <p:txBody>
          <a:bodyPr wrap="square">
            <a:spAutoFit/>
          </a:bodyPr>
          <a:lstStyle/>
          <a:p>
            <a:r>
              <a:rPr lang="en-GB" sz="3600" dirty="0" smtClean="0">
                <a:hlinkClick r:id="rId3"/>
              </a:rPr>
              <a:t>Click here</a:t>
            </a:r>
            <a:r>
              <a:rPr lang="en-GB" sz="3600" dirty="0" smtClean="0"/>
              <a:t> </a:t>
            </a:r>
            <a:endParaRPr lang="en-GB" sz="3600" dirty="0"/>
          </a:p>
        </p:txBody>
      </p:sp>
      <p:pic>
        <p:nvPicPr>
          <p:cNvPr id="1026" name="Picture 2" descr="Primary Homework Help | Online Games For Kids - BBC Bitesi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874" y="3424276"/>
            <a:ext cx="4504656" cy="25021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ouse Click Cliparts, Stock Vector And Royalty Free Mouse Click  Illustrations"/>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66159" y="4245567"/>
            <a:ext cx="1287598" cy="1287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0334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Rectangle 3"/>
          <p:cNvSpPr/>
          <p:nvPr/>
        </p:nvSpPr>
        <p:spPr>
          <a:xfrm>
            <a:off x="116622" y="160338"/>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5">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352428" y="271457"/>
            <a:ext cx="771525" cy="771525"/>
          </a:xfrm>
          <a:prstGeom prst="rect">
            <a:avLst/>
          </a:prstGeom>
          <a:noFill/>
          <a:ln cap="flat">
            <a:noFill/>
          </a:ln>
        </p:spPr>
      </p:pic>
      <p:sp>
        <p:nvSpPr>
          <p:cNvPr id="8" name="Rectangle 6"/>
          <p:cNvSpPr/>
          <p:nvPr/>
        </p:nvSpPr>
        <p:spPr>
          <a:xfrm>
            <a:off x="2864321" y="100309"/>
            <a:ext cx="6482419" cy="923333"/>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0" i="0" strike="noStrike" kern="1200" cap="none" spc="0" baseline="0" dirty="0">
                <a:solidFill>
                  <a:srgbClr val="1F4E79"/>
                </a:solidFill>
                <a:uFillTx/>
                <a:latin typeface="Calibri"/>
              </a:rPr>
              <a:t>Pre-recorded Teaching</a:t>
            </a:r>
          </a:p>
        </p:txBody>
      </p:sp>
      <p:sp>
        <p:nvSpPr>
          <p:cNvPr id="10" name="TextBox 2"/>
          <p:cNvSpPr txBox="1"/>
          <p:nvPr/>
        </p:nvSpPr>
        <p:spPr>
          <a:xfrm>
            <a:off x="1123953" y="1201786"/>
            <a:ext cx="9953353" cy="193899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dirty="0">
                <a:solidFill>
                  <a:srgbClr val="203864"/>
                </a:solidFill>
                <a:uFillTx/>
                <a:latin typeface="Calibri"/>
              </a:rPr>
              <a:t>Access the online teaching </a:t>
            </a:r>
            <a:r>
              <a:rPr lang="en-US" sz="2400" b="0" i="0" u="none" strike="noStrike" kern="1200" cap="none" spc="0" baseline="0" dirty="0" smtClean="0">
                <a:solidFill>
                  <a:srgbClr val="203864"/>
                </a:solidFill>
                <a:uFillTx/>
                <a:latin typeface="Calibri"/>
              </a:rPr>
              <a:t>below </a:t>
            </a:r>
            <a:r>
              <a:rPr lang="en-US" sz="2400" b="0" i="0" u="none" strike="noStrike" kern="1200" cap="none" spc="0" baseline="0" dirty="0">
                <a:solidFill>
                  <a:srgbClr val="203864"/>
                </a:solidFill>
                <a:uFillTx/>
                <a:latin typeface="Calibri"/>
              </a:rPr>
              <a:t>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lang="en-GB" sz="2400" b="0" i="0" u="none" strike="noStrike" kern="1200" cap="none" spc="0" baseline="0" dirty="0">
              <a:solidFill>
                <a:srgbClr val="203864"/>
              </a:solidFill>
              <a:uFillTx/>
              <a:latin typeface="Calibri"/>
            </a:endParaRPr>
          </a:p>
        </p:txBody>
      </p:sp>
      <p:sp>
        <p:nvSpPr>
          <p:cNvPr id="6" name="AutoShape 2" descr="BBC Bitesize logo - Enniskillen Royal Grammar Scho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Rectangle 4"/>
          <p:cNvSpPr/>
          <p:nvPr/>
        </p:nvSpPr>
        <p:spPr>
          <a:xfrm>
            <a:off x="7431359" y="4289539"/>
            <a:ext cx="1899302" cy="584775"/>
          </a:xfrm>
          <a:prstGeom prst="rect">
            <a:avLst/>
          </a:prstGeom>
        </p:spPr>
        <p:txBody>
          <a:bodyPr wrap="none">
            <a:spAutoFit/>
          </a:bodyPr>
          <a:lstStyle/>
          <a:p>
            <a:r>
              <a:rPr lang="en-GB" sz="3200" dirty="0" smtClean="0">
                <a:hlinkClick r:id="rId3"/>
              </a:rPr>
              <a:t>Click here</a:t>
            </a:r>
            <a:r>
              <a:rPr lang="en-GB" sz="3200" dirty="0" smtClean="0"/>
              <a:t> </a:t>
            </a:r>
            <a:endParaRPr lang="en-GB" sz="3200" dirty="0"/>
          </a:p>
        </p:txBody>
      </p:sp>
      <p:pic>
        <p:nvPicPr>
          <p:cNvPr id="11" name="Picture 2" descr="Primary Homework Help | Online Games For Kids - BBC Bitesi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874" y="3424276"/>
            <a:ext cx="4504656" cy="25021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Mouse Click Cliparts, Stock Vector And Royalty Free Mouse Click  Illustrations"/>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73300" y="4230515"/>
            <a:ext cx="1287598" cy="1287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7504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144133" y="113527"/>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1"/>
          <p:cNvSpPr txBox="1">
            <a:spLocks/>
          </p:cNvSpPr>
          <p:nvPr/>
        </p:nvSpPr>
        <p:spPr>
          <a:xfrm>
            <a:off x="-533400" y="2380970"/>
            <a:ext cx="3876675" cy="519642"/>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4000" dirty="0" smtClean="0">
                <a:solidFill>
                  <a:srgbClr val="FF0000"/>
                </a:solidFill>
                <a:latin typeface="Twinkl SemiBold" pitchFamily="2" charset="0"/>
              </a:rPr>
              <a:t>la </a:t>
            </a:r>
            <a:r>
              <a:rPr lang="en-GB" altLang="en-US" sz="4000" dirty="0" err="1" smtClean="0">
                <a:solidFill>
                  <a:srgbClr val="FF0000"/>
                </a:solidFill>
                <a:latin typeface="Twinkl SemiBold" pitchFamily="2" charset="0"/>
              </a:rPr>
              <a:t>mère</a:t>
            </a:r>
            <a:endParaRPr lang="en-GB" altLang="en-US" sz="4000" dirty="0" smtClean="0">
              <a:solidFill>
                <a:srgbClr val="FF0000"/>
              </a:solidFill>
              <a:latin typeface="Twinkl SemiBold" pitchFamily="2" charset="0"/>
            </a:endParaRPr>
          </a:p>
          <a:p>
            <a:pPr algn="ctr"/>
            <a:r>
              <a:rPr lang="en-GB" altLang="en-US" sz="4000" dirty="0" smtClean="0">
                <a:latin typeface="Twinkl SemiBold" pitchFamily="2" charset="0"/>
              </a:rPr>
              <a:t>mother</a:t>
            </a:r>
            <a:endParaRPr lang="en-GB" altLang="en-US" sz="4000" dirty="0" smtClean="0">
              <a:latin typeface="Twinkl SemiBold" pitchFamily="2" charset="0"/>
            </a:endParaRPr>
          </a:p>
        </p:txBody>
      </p:sp>
      <p:pic>
        <p:nvPicPr>
          <p:cNvPr id="7" name="Picture 3"/>
          <p:cNvPicPr>
            <a:picLocks noChangeAspect="1"/>
          </p:cNvPicPr>
          <p:nvPr/>
        </p:nvPicPr>
        <p:blipFill>
          <a:blip r:embed="rId2" cstate="hqprint">
            <a:extLst>
              <a:ext uri="{28A0092B-C50C-407E-A947-70E740481C1C}">
                <a14:useLocalDpi xmlns:a14="http://schemas.microsoft.com/office/drawing/2010/main" val="0"/>
              </a:ext>
            </a:extLst>
          </a:blip>
          <a:srcRect b="62308"/>
          <a:stretch>
            <a:fillRect/>
          </a:stretch>
        </p:blipFill>
        <p:spPr bwMode="auto">
          <a:xfrm>
            <a:off x="953958" y="751666"/>
            <a:ext cx="1023031" cy="1323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33941" y="561882"/>
            <a:ext cx="1681906" cy="168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p:cNvPicPr>
          <p:nvPr/>
        </p:nvPicPr>
        <p:blipFill>
          <a:blip r:embed="rId4" cstate="hqprint">
            <a:extLst>
              <a:ext uri="{28A0092B-C50C-407E-A947-70E740481C1C}">
                <a14:useLocalDpi xmlns:a14="http://schemas.microsoft.com/office/drawing/2010/main" val="0"/>
              </a:ext>
            </a:extLst>
          </a:blip>
          <a:srcRect l="2373" r="2669" b="62308"/>
          <a:stretch>
            <a:fillRect/>
          </a:stretch>
        </p:blipFill>
        <p:spPr bwMode="auto">
          <a:xfrm>
            <a:off x="2924536" y="768600"/>
            <a:ext cx="1290085" cy="127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719207" y="561882"/>
            <a:ext cx="1700741" cy="1703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1606618" y="2207668"/>
            <a:ext cx="3876675" cy="8662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1900" dirty="0" smtClean="0">
                <a:solidFill>
                  <a:srgbClr val="FF0000"/>
                </a:solidFill>
                <a:latin typeface="Twinkl SemiBold" pitchFamily="2" charset="0"/>
              </a:rPr>
              <a:t>le </a:t>
            </a:r>
            <a:r>
              <a:rPr lang="en-GB" altLang="en-US" sz="1900" dirty="0" err="1" smtClean="0">
                <a:solidFill>
                  <a:srgbClr val="FF0000"/>
                </a:solidFill>
                <a:latin typeface="Twinkl SemiBold" pitchFamily="2" charset="0"/>
              </a:rPr>
              <a:t>père</a:t>
            </a:r>
            <a:endParaRPr lang="en-GB" altLang="en-US" sz="1900" dirty="0" smtClean="0">
              <a:solidFill>
                <a:srgbClr val="FF0000"/>
              </a:solidFill>
              <a:latin typeface="Twinkl SemiBold" pitchFamily="2" charset="0"/>
            </a:endParaRPr>
          </a:p>
          <a:p>
            <a:pPr algn="ctr"/>
            <a:r>
              <a:rPr lang="en-GB" altLang="en-US" sz="1900" dirty="0" smtClean="0">
                <a:latin typeface="Twinkl SemiBold" pitchFamily="2" charset="0"/>
              </a:rPr>
              <a:t>father</a:t>
            </a:r>
            <a:endParaRPr lang="en-GB" altLang="en-US" sz="1900" dirty="0" smtClean="0">
              <a:latin typeface="Twinkl SemiBold" pitchFamily="2" charset="0"/>
            </a:endParaRPr>
          </a:p>
        </p:txBody>
      </p:sp>
      <p:pic>
        <p:nvPicPr>
          <p:cNvPr id="14" name="Picture 3"/>
          <p:cNvPicPr>
            <a:picLocks noChangeAspect="1"/>
          </p:cNvPicPr>
          <p:nvPr/>
        </p:nvPicPr>
        <p:blipFill>
          <a:blip r:embed="rId6" cstate="hqprint">
            <a:extLst>
              <a:ext uri="{28A0092B-C50C-407E-A947-70E740481C1C}">
                <a14:useLocalDpi xmlns:a14="http://schemas.microsoft.com/office/drawing/2010/main" val="0"/>
              </a:ext>
            </a:extLst>
          </a:blip>
          <a:srcRect b="34425"/>
          <a:stretch>
            <a:fillRect/>
          </a:stretch>
        </p:blipFill>
        <p:spPr bwMode="auto">
          <a:xfrm>
            <a:off x="4991167" y="615499"/>
            <a:ext cx="1493992" cy="153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902480" y="565667"/>
            <a:ext cx="1671366" cy="1676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a:xfrm>
            <a:off x="5617402" y="2075111"/>
            <a:ext cx="1377422" cy="1171575"/>
          </a:xfrm>
        </p:spPr>
        <p:txBody>
          <a:bodyPr>
            <a:noAutofit/>
          </a:bodyPr>
          <a:lstStyle/>
          <a:p>
            <a:pPr algn="r" eaLnBrk="1" hangingPunct="1"/>
            <a:r>
              <a:rPr lang="en-GB" altLang="en-US" sz="1900" dirty="0" smtClean="0">
                <a:solidFill>
                  <a:srgbClr val="FF0000"/>
                </a:solidFill>
                <a:latin typeface="Twinkl SemiBold" pitchFamily="2" charset="0"/>
              </a:rPr>
              <a:t>le </a:t>
            </a:r>
            <a:r>
              <a:rPr lang="en-GB" altLang="en-US" sz="1900" dirty="0" smtClean="0">
                <a:solidFill>
                  <a:srgbClr val="FF0000"/>
                </a:solidFill>
                <a:latin typeface="Twinkl SemiBold" pitchFamily="2" charset="0"/>
              </a:rPr>
              <a:t>frère</a:t>
            </a:r>
            <a:br>
              <a:rPr lang="en-GB" altLang="en-US" sz="1900" dirty="0" smtClean="0">
                <a:solidFill>
                  <a:srgbClr val="FF0000"/>
                </a:solidFill>
                <a:latin typeface="Twinkl SemiBold" pitchFamily="2" charset="0"/>
              </a:rPr>
            </a:br>
            <a:r>
              <a:rPr lang="en-GB" altLang="en-US" sz="1900" dirty="0" smtClean="0">
                <a:latin typeface="Twinkl SemiBold" pitchFamily="2" charset="0"/>
              </a:rPr>
              <a:t>brother</a:t>
            </a:r>
            <a:endParaRPr lang="en-GB" altLang="en-US" sz="1900" dirty="0" smtClean="0">
              <a:latin typeface="Twinkl SemiBold" pitchFamily="2" charset="0"/>
            </a:endParaRPr>
          </a:p>
        </p:txBody>
      </p:sp>
      <p:sp>
        <p:nvSpPr>
          <p:cNvPr id="13" name="Title 1"/>
          <p:cNvSpPr>
            <a:spLocks/>
          </p:cNvSpPr>
          <p:nvPr/>
        </p:nvSpPr>
        <p:spPr bwMode="auto">
          <a:xfrm>
            <a:off x="3260726" y="2322233"/>
            <a:ext cx="3868208" cy="578379"/>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spcBef>
                <a:spcPct val="0"/>
              </a:spcBef>
              <a:buFontTx/>
              <a:buNone/>
            </a:pPr>
            <a:r>
              <a:rPr lang="en-GB" altLang="en-US" sz="1900" dirty="0">
                <a:solidFill>
                  <a:srgbClr val="FF0000"/>
                </a:solidFill>
                <a:latin typeface="Twinkl SemiBold" pitchFamily="2" charset="0"/>
              </a:rPr>
              <a:t>la </a:t>
            </a:r>
            <a:r>
              <a:rPr lang="en-GB" altLang="en-US" sz="1900" dirty="0" err="1" smtClean="0">
                <a:solidFill>
                  <a:srgbClr val="FF0000"/>
                </a:solidFill>
                <a:latin typeface="Twinkl SemiBold" pitchFamily="2" charset="0"/>
              </a:rPr>
              <a:t>soeur</a:t>
            </a:r>
            <a:endParaRPr lang="en-GB" altLang="en-US" sz="1900" dirty="0" smtClean="0">
              <a:solidFill>
                <a:srgbClr val="FF0000"/>
              </a:solidFill>
              <a:latin typeface="Twinkl SemiBold" pitchFamily="2" charset="0"/>
            </a:endParaRPr>
          </a:p>
          <a:p>
            <a:pPr eaLnBrk="1" hangingPunct="1">
              <a:spcBef>
                <a:spcPct val="0"/>
              </a:spcBef>
              <a:buFontTx/>
              <a:buNone/>
            </a:pPr>
            <a:r>
              <a:rPr lang="en-GB" altLang="en-US" sz="1900" dirty="0" smtClean="0">
                <a:solidFill>
                  <a:schemeClr val="tx1"/>
                </a:solidFill>
                <a:latin typeface="Twinkl SemiBold" pitchFamily="2" charset="0"/>
              </a:rPr>
              <a:t>sister</a:t>
            </a:r>
            <a:endParaRPr lang="en-GB" altLang="en-US" sz="1900" dirty="0">
              <a:solidFill>
                <a:schemeClr val="tx1"/>
              </a:solidFill>
              <a:latin typeface="Twinkl SemiBold" pitchFamily="2" charset="0"/>
            </a:endParaRPr>
          </a:p>
        </p:txBody>
      </p:sp>
      <p:grpSp>
        <p:nvGrpSpPr>
          <p:cNvPr id="15" name="Group 2"/>
          <p:cNvGrpSpPr>
            <a:grpSpLocks/>
          </p:cNvGrpSpPr>
          <p:nvPr/>
        </p:nvGrpSpPr>
        <p:grpSpPr bwMode="auto">
          <a:xfrm>
            <a:off x="521381" y="3134890"/>
            <a:ext cx="1854798" cy="1828287"/>
            <a:chOff x="4497388" y="1651000"/>
            <a:chExt cx="3608387" cy="3573463"/>
          </a:xfrm>
        </p:grpSpPr>
        <p:pic>
          <p:nvPicPr>
            <p:cNvPr id="16" name="Picture 3"/>
            <p:cNvPicPr>
              <a:picLocks noChangeAspect="1"/>
            </p:cNvPicPr>
            <p:nvPr/>
          </p:nvPicPr>
          <p:blipFill>
            <a:blip r:embed="rId8" cstate="hqprint">
              <a:extLst>
                <a:ext uri="{28A0092B-C50C-407E-A947-70E740481C1C}">
                  <a14:useLocalDpi xmlns:a14="http://schemas.microsoft.com/office/drawing/2010/main" val="0"/>
                </a:ext>
              </a:extLst>
            </a:blip>
            <a:srcRect b="49840"/>
            <a:stretch>
              <a:fillRect/>
            </a:stretch>
          </p:blipFill>
          <p:spPr bwMode="auto">
            <a:xfrm>
              <a:off x="5148263" y="2157413"/>
              <a:ext cx="2308225" cy="276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p:cNvPicPr>
              <a:picLocks noChangeAspect="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4497388" y="1651000"/>
              <a:ext cx="3608387"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Title 1"/>
          <p:cNvSpPr txBox="1">
            <a:spLocks/>
          </p:cNvSpPr>
          <p:nvPr/>
        </p:nvSpPr>
        <p:spPr>
          <a:xfrm>
            <a:off x="236537" y="4955816"/>
            <a:ext cx="2336800" cy="7249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1900" dirty="0" smtClean="0">
                <a:solidFill>
                  <a:srgbClr val="FF0000"/>
                </a:solidFill>
                <a:latin typeface="Twinkl SemiBold" pitchFamily="2" charset="0"/>
              </a:rPr>
              <a:t>la grand-</a:t>
            </a:r>
            <a:r>
              <a:rPr lang="en-GB" altLang="en-US" sz="1900" dirty="0" err="1" smtClean="0">
                <a:solidFill>
                  <a:srgbClr val="FF0000"/>
                </a:solidFill>
                <a:latin typeface="Twinkl SemiBold" pitchFamily="2" charset="0"/>
              </a:rPr>
              <a:t>mère</a:t>
            </a:r>
            <a:endParaRPr lang="en-GB" altLang="en-US" sz="1900" dirty="0" smtClean="0">
              <a:solidFill>
                <a:srgbClr val="FF0000"/>
              </a:solidFill>
              <a:latin typeface="Twinkl SemiBold" pitchFamily="2" charset="0"/>
            </a:endParaRPr>
          </a:p>
          <a:p>
            <a:pPr algn="ctr"/>
            <a:r>
              <a:rPr lang="en-GB" altLang="en-US" sz="1900" dirty="0" smtClean="0">
                <a:latin typeface="Twinkl SemiBold" pitchFamily="2" charset="0"/>
              </a:rPr>
              <a:t>grandmother</a:t>
            </a:r>
            <a:endParaRPr lang="en-GB" altLang="en-US" sz="1900" dirty="0" smtClean="0">
              <a:latin typeface="Twinkl SemiBold" pitchFamily="2" charset="0"/>
            </a:endParaRPr>
          </a:p>
        </p:txBody>
      </p:sp>
      <p:grpSp>
        <p:nvGrpSpPr>
          <p:cNvPr id="19" name="Group 2"/>
          <p:cNvGrpSpPr>
            <a:grpSpLocks/>
          </p:cNvGrpSpPr>
          <p:nvPr/>
        </p:nvGrpSpPr>
        <p:grpSpPr bwMode="auto">
          <a:xfrm>
            <a:off x="2719207" y="3090824"/>
            <a:ext cx="1779550" cy="1901696"/>
            <a:chOff x="4498002" y="1651140"/>
            <a:chExt cx="3608059" cy="3573097"/>
          </a:xfrm>
        </p:grpSpPr>
        <p:pic>
          <p:nvPicPr>
            <p:cNvPr id="20" name="Picture 5"/>
            <p:cNvPicPr>
              <a:picLocks noChangeAspect="1"/>
            </p:cNvPicPr>
            <p:nvPr/>
          </p:nvPicPr>
          <p:blipFill>
            <a:blip r:embed="rId10" cstate="hqprint">
              <a:extLst>
                <a:ext uri="{28A0092B-C50C-407E-A947-70E740481C1C}">
                  <a14:useLocalDpi xmlns:a14="http://schemas.microsoft.com/office/drawing/2010/main" val="0"/>
                </a:ext>
              </a:extLst>
            </a:blip>
            <a:srcRect b="55415"/>
            <a:stretch>
              <a:fillRect/>
            </a:stretch>
          </p:blipFill>
          <p:spPr bwMode="auto">
            <a:xfrm>
              <a:off x="5148205" y="2260622"/>
              <a:ext cx="2647215" cy="264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p:cNvPicPr>
              <a:picLocks noChangeAspect="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4498002" y="1651140"/>
              <a:ext cx="3608059" cy="3573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itle 1"/>
          <p:cNvSpPr txBox="1">
            <a:spLocks/>
          </p:cNvSpPr>
          <p:nvPr/>
        </p:nvSpPr>
        <p:spPr>
          <a:xfrm>
            <a:off x="1996879" y="4912209"/>
            <a:ext cx="3327400" cy="8093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1900" dirty="0" smtClean="0">
                <a:solidFill>
                  <a:srgbClr val="FF0000"/>
                </a:solidFill>
                <a:latin typeface="Twinkl SemiBold" pitchFamily="2" charset="0"/>
              </a:rPr>
              <a:t>le grand-</a:t>
            </a:r>
            <a:r>
              <a:rPr lang="en-GB" altLang="en-US" sz="1900" dirty="0" err="1" smtClean="0">
                <a:solidFill>
                  <a:srgbClr val="FF0000"/>
                </a:solidFill>
                <a:latin typeface="Twinkl SemiBold" pitchFamily="2" charset="0"/>
              </a:rPr>
              <a:t>père</a:t>
            </a:r>
            <a:endParaRPr lang="en-GB" altLang="en-US" sz="1900" dirty="0" smtClean="0">
              <a:solidFill>
                <a:srgbClr val="FF0000"/>
              </a:solidFill>
              <a:latin typeface="Twinkl SemiBold" pitchFamily="2" charset="0"/>
            </a:endParaRPr>
          </a:p>
          <a:p>
            <a:pPr algn="ctr"/>
            <a:r>
              <a:rPr lang="en-GB" altLang="en-US" sz="1900" dirty="0" smtClean="0">
                <a:latin typeface="Twinkl SemiBold" pitchFamily="2" charset="0"/>
              </a:rPr>
              <a:t>grandfather</a:t>
            </a:r>
            <a:endParaRPr lang="en-GB" altLang="en-US" sz="1900" dirty="0" smtClean="0">
              <a:latin typeface="Twinkl SemiBold" pitchFamily="2" charset="0"/>
            </a:endParaRPr>
          </a:p>
        </p:txBody>
      </p:sp>
      <p:pic>
        <p:nvPicPr>
          <p:cNvPr id="25" name="Picture 5"/>
          <p:cNvPicPr>
            <a:picLocks noChangeAspect="1"/>
          </p:cNvPicPr>
          <p:nvPr/>
        </p:nvPicPr>
        <p:blipFill>
          <a:blip r:embed="rId12">
            <a:extLst>
              <a:ext uri="{28A0092B-C50C-407E-A947-70E740481C1C}">
                <a14:useLocalDpi xmlns:a14="http://schemas.microsoft.com/office/drawing/2010/main" val="0"/>
              </a:ext>
            </a:extLst>
          </a:blip>
          <a:srcRect b="60770"/>
          <a:stretch>
            <a:fillRect/>
          </a:stretch>
        </p:blipFill>
        <p:spPr bwMode="auto">
          <a:xfrm>
            <a:off x="7935678" y="837707"/>
            <a:ext cx="1271958" cy="1404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
          <p:cNvPicPr>
            <a:picLocks noChangeAspect="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7692491" y="595721"/>
            <a:ext cx="1758332" cy="17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itle 1"/>
          <p:cNvSpPr txBox="1">
            <a:spLocks/>
          </p:cNvSpPr>
          <p:nvPr/>
        </p:nvSpPr>
        <p:spPr>
          <a:xfrm>
            <a:off x="7592705" y="2380571"/>
            <a:ext cx="1945093" cy="6693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1900" dirty="0" err="1" smtClean="0">
                <a:solidFill>
                  <a:srgbClr val="FF0000"/>
                </a:solidFill>
                <a:latin typeface="Twinkl SemiBold" pitchFamily="2" charset="0"/>
              </a:rPr>
              <a:t>l’oncle</a:t>
            </a:r>
            <a:endParaRPr lang="en-GB" altLang="en-US" sz="1900" dirty="0" smtClean="0">
              <a:solidFill>
                <a:srgbClr val="FF0000"/>
              </a:solidFill>
              <a:latin typeface="Twinkl SemiBold" pitchFamily="2" charset="0"/>
            </a:endParaRPr>
          </a:p>
          <a:p>
            <a:pPr algn="ctr"/>
            <a:r>
              <a:rPr lang="en-GB" altLang="en-US" sz="1900" dirty="0" smtClean="0">
                <a:latin typeface="Twinkl SemiBold" pitchFamily="2" charset="0"/>
              </a:rPr>
              <a:t>uncle</a:t>
            </a:r>
            <a:endParaRPr lang="en-GB" altLang="en-US" sz="1900" dirty="0" smtClean="0">
              <a:latin typeface="Twinkl SemiBold" pitchFamily="2" charset="0"/>
            </a:endParaRPr>
          </a:p>
        </p:txBody>
      </p:sp>
      <p:pic>
        <p:nvPicPr>
          <p:cNvPr id="26" name="Picture 2"/>
          <p:cNvPicPr>
            <a:picLocks noChangeAspect="1"/>
          </p:cNvPicPr>
          <p:nvPr/>
        </p:nvPicPr>
        <p:blipFill>
          <a:blip r:embed="rId14">
            <a:extLst>
              <a:ext uri="{28A0092B-C50C-407E-A947-70E740481C1C}">
                <a14:useLocalDpi xmlns:a14="http://schemas.microsoft.com/office/drawing/2010/main" val="0"/>
              </a:ext>
            </a:extLst>
          </a:blip>
          <a:srcRect b="60756"/>
          <a:stretch>
            <a:fillRect/>
          </a:stretch>
        </p:blipFill>
        <p:spPr bwMode="auto">
          <a:xfrm>
            <a:off x="9940060" y="826606"/>
            <a:ext cx="1258816" cy="1279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p:cNvPicPr>
            <a:picLocks noChangeAspect="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9787143" y="586200"/>
            <a:ext cx="1777555" cy="176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itle 1"/>
          <p:cNvSpPr txBox="1">
            <a:spLocks/>
          </p:cNvSpPr>
          <p:nvPr/>
        </p:nvSpPr>
        <p:spPr>
          <a:xfrm>
            <a:off x="9799979" y="2366387"/>
            <a:ext cx="1945093" cy="6693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1900" dirty="0" smtClean="0">
                <a:solidFill>
                  <a:srgbClr val="FF0000"/>
                </a:solidFill>
                <a:latin typeface="Twinkl SemiBold" pitchFamily="2" charset="0"/>
              </a:rPr>
              <a:t>La </a:t>
            </a:r>
            <a:r>
              <a:rPr lang="en-GB" altLang="en-US" sz="1900" dirty="0" err="1" smtClean="0">
                <a:solidFill>
                  <a:srgbClr val="FF0000"/>
                </a:solidFill>
                <a:latin typeface="Twinkl SemiBold" pitchFamily="2" charset="0"/>
              </a:rPr>
              <a:t>tante</a:t>
            </a:r>
            <a:endParaRPr lang="en-GB" altLang="en-US" sz="1900" dirty="0" smtClean="0">
              <a:solidFill>
                <a:srgbClr val="FF0000"/>
              </a:solidFill>
              <a:latin typeface="Twinkl SemiBold" pitchFamily="2" charset="0"/>
            </a:endParaRPr>
          </a:p>
          <a:p>
            <a:pPr algn="ctr"/>
            <a:r>
              <a:rPr lang="en-GB" altLang="en-US" sz="1900" dirty="0" smtClean="0">
                <a:latin typeface="Twinkl SemiBold" pitchFamily="2" charset="0"/>
              </a:rPr>
              <a:t>auntie</a:t>
            </a:r>
            <a:endParaRPr lang="en-GB" altLang="en-US" sz="1900" dirty="0" smtClean="0">
              <a:latin typeface="Twinkl SemiBold" pitchFamily="2" charset="0"/>
            </a:endParaRPr>
          </a:p>
        </p:txBody>
      </p:sp>
      <p:pic>
        <p:nvPicPr>
          <p:cNvPr id="29" name="Picture 2"/>
          <p:cNvPicPr>
            <a:picLocks noChangeAspect="1"/>
          </p:cNvPicPr>
          <p:nvPr/>
        </p:nvPicPr>
        <p:blipFill>
          <a:blip r:embed="rId16" cstate="hqprint">
            <a:extLst>
              <a:ext uri="{28A0092B-C50C-407E-A947-70E740481C1C}">
                <a14:useLocalDpi xmlns:a14="http://schemas.microsoft.com/office/drawing/2010/main" val="0"/>
              </a:ext>
            </a:extLst>
          </a:blip>
          <a:srcRect/>
          <a:stretch>
            <a:fillRect/>
          </a:stretch>
        </p:blipFill>
        <p:spPr bwMode="auto">
          <a:xfrm>
            <a:off x="8521277" y="3666617"/>
            <a:ext cx="1372718" cy="171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
          <p:cNvPicPr>
            <a:picLocks noChangeAspect="1"/>
          </p:cNvPicPr>
          <p:nvPr/>
        </p:nvPicPr>
        <p:blipFill>
          <a:blip r:embed="rId17" cstate="hqprint">
            <a:extLst>
              <a:ext uri="{28A0092B-C50C-407E-A947-70E740481C1C}">
                <a14:useLocalDpi xmlns:a14="http://schemas.microsoft.com/office/drawing/2010/main" val="0"/>
              </a:ext>
            </a:extLst>
          </a:blip>
          <a:srcRect r="16557" b="13181"/>
          <a:stretch>
            <a:fillRect/>
          </a:stretch>
        </p:blipFill>
        <p:spPr bwMode="auto">
          <a:xfrm>
            <a:off x="9713436" y="3440789"/>
            <a:ext cx="946097" cy="1791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453541" y="3246686"/>
            <a:ext cx="2347335" cy="219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itle 1"/>
          <p:cNvSpPr txBox="1">
            <a:spLocks/>
          </p:cNvSpPr>
          <p:nvPr/>
        </p:nvSpPr>
        <p:spPr>
          <a:xfrm>
            <a:off x="6836311" y="5232399"/>
            <a:ext cx="2627432" cy="11715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altLang="en-US" sz="1900" dirty="0" smtClean="0">
                <a:solidFill>
                  <a:srgbClr val="FF0000"/>
                </a:solidFill>
                <a:latin typeface="Twinkl SemiBold" pitchFamily="2" charset="0"/>
              </a:rPr>
              <a:t>le cousin</a:t>
            </a:r>
            <a:br>
              <a:rPr lang="en-GB" altLang="en-US" sz="1900" dirty="0" smtClean="0">
                <a:solidFill>
                  <a:srgbClr val="FF0000"/>
                </a:solidFill>
                <a:latin typeface="Twinkl SemiBold" pitchFamily="2" charset="0"/>
              </a:rPr>
            </a:br>
            <a:r>
              <a:rPr lang="en-GB" altLang="en-US" sz="1900" dirty="0" smtClean="0">
                <a:latin typeface="Twinkl SemiBold" pitchFamily="2" charset="0"/>
              </a:rPr>
              <a:t>  </a:t>
            </a:r>
            <a:r>
              <a:rPr lang="en-GB" altLang="en-US" sz="1900" dirty="0" err="1" smtClean="0">
                <a:latin typeface="Twinkl SemiBold" pitchFamily="2" charset="0"/>
              </a:rPr>
              <a:t>cousin</a:t>
            </a:r>
            <a:r>
              <a:rPr lang="en-GB" altLang="en-US" sz="1900" dirty="0" smtClean="0">
                <a:latin typeface="Twinkl SemiBold" pitchFamily="2" charset="0"/>
              </a:rPr>
              <a:t> (male)</a:t>
            </a:r>
            <a:endParaRPr lang="en-GB" altLang="en-US" sz="1900" dirty="0" smtClean="0">
              <a:latin typeface="Twinkl SemiBold" pitchFamily="2" charset="0"/>
            </a:endParaRPr>
          </a:p>
        </p:txBody>
      </p:sp>
      <p:sp>
        <p:nvSpPr>
          <p:cNvPr id="33" name="Title 1"/>
          <p:cNvSpPr txBox="1">
            <a:spLocks/>
          </p:cNvSpPr>
          <p:nvPr/>
        </p:nvSpPr>
        <p:spPr>
          <a:xfrm>
            <a:off x="8972123" y="5232400"/>
            <a:ext cx="2627432" cy="11715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altLang="en-US" sz="1900" dirty="0" smtClean="0">
                <a:solidFill>
                  <a:srgbClr val="FF0000"/>
                </a:solidFill>
                <a:latin typeface="Twinkl SemiBold" pitchFamily="2" charset="0"/>
              </a:rPr>
              <a:t>la </a:t>
            </a:r>
            <a:r>
              <a:rPr lang="en-GB" altLang="en-US" sz="1900" dirty="0" err="1" smtClean="0">
                <a:solidFill>
                  <a:srgbClr val="FF0000"/>
                </a:solidFill>
                <a:latin typeface="Twinkl SemiBold" pitchFamily="2" charset="0"/>
              </a:rPr>
              <a:t>cousine</a:t>
            </a:r>
            <a:r>
              <a:rPr lang="en-GB" altLang="en-US" sz="1900" dirty="0" smtClean="0">
                <a:solidFill>
                  <a:srgbClr val="FF0000"/>
                </a:solidFill>
                <a:latin typeface="Twinkl SemiBold" pitchFamily="2" charset="0"/>
              </a:rPr>
              <a:t/>
            </a:r>
            <a:br>
              <a:rPr lang="en-GB" altLang="en-US" sz="1900" dirty="0" smtClean="0">
                <a:solidFill>
                  <a:srgbClr val="FF0000"/>
                </a:solidFill>
                <a:latin typeface="Twinkl SemiBold" pitchFamily="2" charset="0"/>
              </a:rPr>
            </a:br>
            <a:r>
              <a:rPr lang="en-GB" altLang="en-US" sz="1900" dirty="0" smtClean="0">
                <a:latin typeface="Twinkl SemiBold" pitchFamily="2" charset="0"/>
              </a:rPr>
              <a:t>  cousin (female)</a:t>
            </a:r>
            <a:endParaRPr lang="en-GB" altLang="en-US" sz="1900" dirty="0" smtClean="0">
              <a:latin typeface="Twinkl SemiBold" pitchFamily="2" charset="0"/>
            </a:endParaRPr>
          </a:p>
        </p:txBody>
      </p:sp>
    </p:spTree>
    <p:extLst>
      <p:ext uri="{BB962C8B-B14F-4D97-AF65-F5344CB8AC3E}">
        <p14:creationId xmlns:p14="http://schemas.microsoft.com/office/powerpoint/2010/main" val="11454983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Rectangle 3"/>
          <p:cNvSpPr/>
          <p:nvPr/>
        </p:nvSpPr>
        <p:spPr>
          <a:xfrm>
            <a:off x="144133" y="113527"/>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3286125" y="3205162"/>
            <a:ext cx="969962" cy="969963"/>
          </a:xfrm>
          <a:prstGeom prst="roundRect">
            <a:avLst/>
          </a:prstGeom>
          <a:solidFill>
            <a:srgbClr val="C4DF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 name="Rounded Rectangle 8"/>
          <p:cNvSpPr/>
          <p:nvPr/>
        </p:nvSpPr>
        <p:spPr>
          <a:xfrm>
            <a:off x="4488279" y="3195452"/>
            <a:ext cx="969963" cy="969963"/>
          </a:xfrm>
          <a:prstGeom prst="roundRect">
            <a:avLst/>
          </a:prstGeom>
          <a:solidFill>
            <a:srgbClr val="C4DF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 name="Rounded Rectangle 9"/>
          <p:cNvSpPr/>
          <p:nvPr/>
        </p:nvSpPr>
        <p:spPr>
          <a:xfrm>
            <a:off x="3750669" y="4754145"/>
            <a:ext cx="969963" cy="969962"/>
          </a:xfrm>
          <a:prstGeom prst="roundRect">
            <a:avLst/>
          </a:prstGeom>
          <a:solidFill>
            <a:srgbClr val="C4DF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1" name="Rounded Rectangle 10"/>
          <p:cNvSpPr/>
          <p:nvPr/>
        </p:nvSpPr>
        <p:spPr>
          <a:xfrm>
            <a:off x="5084686" y="4772945"/>
            <a:ext cx="969962" cy="969962"/>
          </a:xfrm>
          <a:prstGeom prst="roundRect">
            <a:avLst/>
          </a:prstGeom>
          <a:solidFill>
            <a:srgbClr val="C4DF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 name="Rectangle 13"/>
          <p:cNvSpPr>
            <a:spLocks noChangeArrowheads="1"/>
          </p:cNvSpPr>
          <p:nvPr/>
        </p:nvSpPr>
        <p:spPr bwMode="auto">
          <a:xfrm>
            <a:off x="5663029" y="3394196"/>
            <a:ext cx="1025525" cy="69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None/>
            </a:pPr>
            <a:r>
              <a:rPr lang="en-GB" altLang="en-US" dirty="0">
                <a:solidFill>
                  <a:schemeClr val="tx1"/>
                </a:solidFill>
              </a:rPr>
              <a:t>La </a:t>
            </a:r>
            <a:r>
              <a:rPr lang="en-GB" altLang="en-US" dirty="0" err="1" smtClean="0">
                <a:solidFill>
                  <a:schemeClr val="tx1"/>
                </a:solidFill>
              </a:rPr>
              <a:t>mére</a:t>
            </a:r>
            <a:endParaRPr lang="en-GB" altLang="en-US" dirty="0">
              <a:solidFill>
                <a:schemeClr val="tx1"/>
              </a:solidFill>
            </a:endParaRPr>
          </a:p>
          <a:p>
            <a:pPr eaLnBrk="1" hangingPunct="1">
              <a:lnSpc>
                <a:spcPct val="100000"/>
              </a:lnSpc>
              <a:spcBef>
                <a:spcPct val="0"/>
              </a:spcBef>
              <a:buFontTx/>
              <a:buNone/>
            </a:pPr>
            <a:r>
              <a:rPr lang="en-GB" altLang="en-US" dirty="0" smtClean="0">
                <a:solidFill>
                  <a:srgbClr val="FF0000"/>
                </a:solidFill>
              </a:rPr>
              <a:t>Claire</a:t>
            </a:r>
            <a:endParaRPr lang="en-GB" altLang="en-US" dirty="0">
              <a:solidFill>
                <a:srgbClr val="FF0000"/>
              </a:solidFill>
            </a:endParaRPr>
          </a:p>
        </p:txBody>
      </p:sp>
      <p:sp>
        <p:nvSpPr>
          <p:cNvPr id="14" name="Rectangle 14"/>
          <p:cNvSpPr>
            <a:spLocks noChangeArrowheads="1"/>
          </p:cNvSpPr>
          <p:nvPr/>
        </p:nvSpPr>
        <p:spPr bwMode="auto">
          <a:xfrm>
            <a:off x="2271548" y="3437495"/>
            <a:ext cx="1025525" cy="69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None/>
            </a:pPr>
            <a:r>
              <a:rPr lang="en-GB" altLang="en-US" dirty="0" smtClean="0">
                <a:solidFill>
                  <a:schemeClr val="tx1"/>
                </a:solidFill>
              </a:rPr>
              <a:t>Le </a:t>
            </a:r>
            <a:r>
              <a:rPr lang="en-GB" altLang="en-US" dirty="0" err="1" smtClean="0">
                <a:solidFill>
                  <a:schemeClr val="tx1"/>
                </a:solidFill>
              </a:rPr>
              <a:t>pére</a:t>
            </a:r>
            <a:endParaRPr lang="en-GB" altLang="en-US" dirty="0">
              <a:solidFill>
                <a:schemeClr val="tx1"/>
              </a:solidFill>
            </a:endParaRPr>
          </a:p>
          <a:p>
            <a:pPr eaLnBrk="1" hangingPunct="1">
              <a:lnSpc>
                <a:spcPct val="100000"/>
              </a:lnSpc>
              <a:spcBef>
                <a:spcPct val="0"/>
              </a:spcBef>
              <a:buFontTx/>
              <a:buNone/>
            </a:pPr>
            <a:r>
              <a:rPr lang="en-GB" altLang="en-US" dirty="0" smtClean="0">
                <a:solidFill>
                  <a:srgbClr val="FF0000"/>
                </a:solidFill>
              </a:rPr>
              <a:t>Lee</a:t>
            </a:r>
            <a:endParaRPr lang="en-GB" altLang="en-US" dirty="0">
              <a:solidFill>
                <a:srgbClr val="FF0000"/>
              </a:solidFill>
            </a:endParaRPr>
          </a:p>
        </p:txBody>
      </p:sp>
      <p:sp>
        <p:nvSpPr>
          <p:cNvPr id="15" name="Rectangle 15"/>
          <p:cNvSpPr>
            <a:spLocks noChangeArrowheads="1"/>
          </p:cNvSpPr>
          <p:nvPr/>
        </p:nvSpPr>
        <p:spPr bwMode="auto">
          <a:xfrm>
            <a:off x="5337175" y="5769894"/>
            <a:ext cx="1025525" cy="69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dirty="0" smtClean="0">
                <a:solidFill>
                  <a:schemeClr val="tx1"/>
                </a:solidFill>
              </a:rPr>
              <a:t>La </a:t>
            </a:r>
            <a:r>
              <a:rPr lang="en-GB" altLang="en-US" dirty="0" err="1" smtClean="0">
                <a:solidFill>
                  <a:schemeClr val="tx1"/>
                </a:solidFill>
              </a:rPr>
              <a:t>souer</a:t>
            </a:r>
            <a:endParaRPr lang="en-GB" altLang="en-US" dirty="0" smtClean="0">
              <a:solidFill>
                <a:schemeClr val="tx1"/>
              </a:solidFill>
            </a:endParaRPr>
          </a:p>
          <a:p>
            <a:pPr eaLnBrk="1" hangingPunct="1">
              <a:lnSpc>
                <a:spcPct val="100000"/>
              </a:lnSpc>
              <a:spcBef>
                <a:spcPct val="0"/>
              </a:spcBef>
              <a:buFontTx/>
              <a:buNone/>
            </a:pPr>
            <a:r>
              <a:rPr lang="en-GB" altLang="en-US" dirty="0" smtClean="0">
                <a:solidFill>
                  <a:srgbClr val="FF0000"/>
                </a:solidFill>
              </a:rPr>
              <a:t>Daisy</a:t>
            </a:r>
            <a:endParaRPr lang="en-GB" altLang="en-US" dirty="0">
              <a:solidFill>
                <a:srgbClr val="FF0000"/>
              </a:solidFill>
            </a:endParaRPr>
          </a:p>
        </p:txBody>
      </p:sp>
      <p:sp>
        <p:nvSpPr>
          <p:cNvPr id="16" name="Rectangle 16"/>
          <p:cNvSpPr>
            <a:spLocks noChangeArrowheads="1"/>
          </p:cNvSpPr>
          <p:nvPr/>
        </p:nvSpPr>
        <p:spPr bwMode="auto">
          <a:xfrm>
            <a:off x="4100512" y="5769894"/>
            <a:ext cx="1025525" cy="69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dirty="0" smtClean="0">
                <a:solidFill>
                  <a:schemeClr val="tx1"/>
                </a:solidFill>
              </a:rPr>
              <a:t>La </a:t>
            </a:r>
            <a:r>
              <a:rPr lang="en-GB" altLang="en-US" dirty="0" err="1" smtClean="0">
                <a:solidFill>
                  <a:schemeClr val="tx1"/>
                </a:solidFill>
              </a:rPr>
              <a:t>soeur</a:t>
            </a:r>
            <a:endParaRPr lang="en-GB" altLang="en-US" dirty="0" smtClean="0">
              <a:solidFill>
                <a:schemeClr val="tx1"/>
              </a:solidFill>
            </a:endParaRPr>
          </a:p>
          <a:p>
            <a:pPr eaLnBrk="1" hangingPunct="1">
              <a:lnSpc>
                <a:spcPct val="100000"/>
              </a:lnSpc>
              <a:spcBef>
                <a:spcPct val="0"/>
              </a:spcBef>
              <a:buFontTx/>
              <a:buNone/>
            </a:pPr>
            <a:r>
              <a:rPr lang="en-GB" altLang="en-US" dirty="0" smtClean="0">
                <a:solidFill>
                  <a:srgbClr val="FF0000"/>
                </a:solidFill>
              </a:rPr>
              <a:t>Lily</a:t>
            </a:r>
            <a:endParaRPr lang="en-GB" altLang="en-US" dirty="0">
              <a:solidFill>
                <a:srgbClr val="FF0000"/>
              </a:solidFill>
            </a:endParaRPr>
          </a:p>
        </p:txBody>
      </p:sp>
      <p:cxnSp>
        <p:nvCxnSpPr>
          <p:cNvPr id="19" name="Straight Connector 18"/>
          <p:cNvCxnSpPr/>
          <p:nvPr/>
        </p:nvCxnSpPr>
        <p:spPr>
          <a:xfrm>
            <a:off x="4171950" y="2836863"/>
            <a:ext cx="167957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20" name="Picture 34"/>
          <p:cNvPicPr>
            <a:picLocks noChangeAspect="1"/>
          </p:cNvPicPr>
          <p:nvPr/>
        </p:nvPicPr>
        <p:blipFill>
          <a:blip r:embed="rId2">
            <a:extLst>
              <a:ext uri="{28A0092B-C50C-407E-A947-70E740481C1C}">
                <a14:useLocalDpi xmlns:a14="http://schemas.microsoft.com/office/drawing/2010/main" val="0"/>
              </a:ext>
            </a:extLst>
          </a:blip>
          <a:srcRect b="71599"/>
          <a:stretch>
            <a:fillRect/>
          </a:stretch>
        </p:blipFill>
        <p:spPr bwMode="auto">
          <a:xfrm>
            <a:off x="3355975" y="3359150"/>
            <a:ext cx="995362"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6"/>
          <p:cNvPicPr>
            <a:picLocks noChangeAspect="1"/>
          </p:cNvPicPr>
          <p:nvPr/>
        </p:nvPicPr>
        <p:blipFill>
          <a:blip r:embed="rId3">
            <a:extLst>
              <a:ext uri="{28A0092B-C50C-407E-A947-70E740481C1C}">
                <a14:useLocalDpi xmlns:a14="http://schemas.microsoft.com/office/drawing/2010/main" val="0"/>
              </a:ext>
            </a:extLst>
          </a:blip>
          <a:srcRect l="26646" r="40623" b="76613"/>
          <a:stretch>
            <a:fillRect/>
          </a:stretch>
        </p:blipFill>
        <p:spPr bwMode="auto">
          <a:xfrm>
            <a:off x="4570829" y="3309752"/>
            <a:ext cx="792163"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8"/>
          <p:cNvPicPr>
            <a:picLocks noChangeAspect="1"/>
          </p:cNvPicPr>
          <p:nvPr/>
        </p:nvPicPr>
        <p:blipFill>
          <a:blip r:embed="rId4">
            <a:extLst>
              <a:ext uri="{28A0092B-C50C-407E-A947-70E740481C1C}">
                <a14:useLocalDpi xmlns:a14="http://schemas.microsoft.com/office/drawing/2010/main" val="0"/>
              </a:ext>
            </a:extLst>
          </a:blip>
          <a:srcRect l="56873" b="70998"/>
          <a:stretch>
            <a:fillRect/>
          </a:stretch>
        </p:blipFill>
        <p:spPr bwMode="auto">
          <a:xfrm>
            <a:off x="5084686" y="4925345"/>
            <a:ext cx="88582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Connector 23"/>
          <p:cNvCxnSpPr/>
          <p:nvPr/>
        </p:nvCxnSpPr>
        <p:spPr>
          <a:xfrm>
            <a:off x="3355975" y="4305300"/>
            <a:ext cx="167957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198938" y="4305300"/>
            <a:ext cx="0" cy="41592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2329557" y="4754145"/>
            <a:ext cx="969962" cy="969962"/>
          </a:xfrm>
          <a:prstGeom prst="roundRect">
            <a:avLst/>
          </a:prstGeom>
          <a:solidFill>
            <a:srgbClr val="C4DF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27" name="Picture 22"/>
          <p:cNvPicPr>
            <a:picLocks noChangeAspect="1"/>
          </p:cNvPicPr>
          <p:nvPr/>
        </p:nvPicPr>
        <p:blipFill>
          <a:blip r:embed="rId5">
            <a:extLst>
              <a:ext uri="{28A0092B-C50C-407E-A947-70E740481C1C}">
                <a14:useLocalDpi xmlns:a14="http://schemas.microsoft.com/office/drawing/2010/main" val="0"/>
              </a:ext>
            </a:extLst>
          </a:blip>
          <a:srcRect b="70952"/>
          <a:stretch>
            <a:fillRect/>
          </a:stretch>
        </p:blipFill>
        <p:spPr bwMode="auto">
          <a:xfrm>
            <a:off x="3571498" y="4820639"/>
            <a:ext cx="1395413"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5014913" y="2836863"/>
            <a:ext cx="0" cy="30003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22" name="Picture 37"/>
          <p:cNvPicPr>
            <a:picLocks noChangeAspect="1"/>
          </p:cNvPicPr>
          <p:nvPr/>
        </p:nvPicPr>
        <p:blipFill>
          <a:blip r:embed="rId6">
            <a:extLst>
              <a:ext uri="{28A0092B-C50C-407E-A947-70E740481C1C}">
                <a14:useLocalDpi xmlns:a14="http://schemas.microsoft.com/office/drawing/2010/main" val="0"/>
              </a:ext>
            </a:extLst>
          </a:blip>
          <a:srcRect b="72243"/>
          <a:stretch>
            <a:fillRect/>
          </a:stretch>
        </p:blipFill>
        <p:spPr bwMode="auto">
          <a:xfrm>
            <a:off x="2421631" y="5003918"/>
            <a:ext cx="785813"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15"/>
          <p:cNvSpPr>
            <a:spLocks noChangeArrowheads="1"/>
          </p:cNvSpPr>
          <p:nvPr/>
        </p:nvSpPr>
        <p:spPr bwMode="auto">
          <a:xfrm>
            <a:off x="2453165" y="5724107"/>
            <a:ext cx="102552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dirty="0" smtClean="0">
                <a:solidFill>
                  <a:schemeClr val="tx1"/>
                </a:solidFill>
              </a:rPr>
              <a:t>Mollie</a:t>
            </a:r>
            <a:endParaRPr lang="en-GB" altLang="en-US" dirty="0">
              <a:solidFill>
                <a:schemeClr val="tx1"/>
              </a:solidFill>
            </a:endParaRPr>
          </a:p>
        </p:txBody>
      </p:sp>
      <p:sp>
        <p:nvSpPr>
          <p:cNvPr id="36" name="TextBox 2"/>
          <p:cNvSpPr txBox="1"/>
          <p:nvPr/>
        </p:nvSpPr>
        <p:spPr>
          <a:xfrm>
            <a:off x="338375" y="213516"/>
            <a:ext cx="5632136" cy="175432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dirty="0" smtClean="0">
                <a:latin typeface="Calibri"/>
              </a:rPr>
              <a:t>Mollie’s Family Tree…</a:t>
            </a:r>
            <a:endParaRPr lang="en-GB" sz="5400" b="0" i="0" u="none" strike="noStrike" kern="1200" cap="none" spc="0" baseline="0" dirty="0">
              <a:uFillTx/>
              <a:latin typeface="Calibri"/>
            </a:endParaRPr>
          </a:p>
        </p:txBody>
      </p:sp>
      <p:cxnSp>
        <p:nvCxnSpPr>
          <p:cNvPr id="51" name="Straight Connector 50"/>
          <p:cNvCxnSpPr/>
          <p:nvPr/>
        </p:nvCxnSpPr>
        <p:spPr>
          <a:xfrm flipV="1">
            <a:off x="4171950" y="2836863"/>
            <a:ext cx="3922183" cy="192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529513" y="2836863"/>
            <a:ext cx="0" cy="30003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4" name="Rounded Rectangle 53"/>
          <p:cNvSpPr/>
          <p:nvPr/>
        </p:nvSpPr>
        <p:spPr>
          <a:xfrm>
            <a:off x="7123805" y="3251014"/>
            <a:ext cx="969963" cy="969963"/>
          </a:xfrm>
          <a:prstGeom prst="roundRect">
            <a:avLst/>
          </a:prstGeom>
          <a:solidFill>
            <a:srgbClr val="C4DF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5" name="Rounded Rectangle 54"/>
          <p:cNvSpPr/>
          <p:nvPr/>
        </p:nvSpPr>
        <p:spPr>
          <a:xfrm>
            <a:off x="9108321" y="3251013"/>
            <a:ext cx="969963" cy="969963"/>
          </a:xfrm>
          <a:prstGeom prst="roundRect">
            <a:avLst/>
          </a:prstGeom>
          <a:solidFill>
            <a:srgbClr val="C4DF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6" name="Rounded Rectangle 55"/>
          <p:cNvSpPr/>
          <p:nvPr/>
        </p:nvSpPr>
        <p:spPr>
          <a:xfrm>
            <a:off x="8130356" y="4955576"/>
            <a:ext cx="969963" cy="969963"/>
          </a:xfrm>
          <a:prstGeom prst="roundRect">
            <a:avLst/>
          </a:prstGeom>
          <a:solidFill>
            <a:srgbClr val="C4DF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cxnSp>
        <p:nvCxnSpPr>
          <p:cNvPr id="60" name="Straight Connector 59"/>
          <p:cNvCxnSpPr/>
          <p:nvPr/>
        </p:nvCxnSpPr>
        <p:spPr>
          <a:xfrm>
            <a:off x="7775575" y="4404714"/>
            <a:ext cx="167957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8618538" y="4404714"/>
            <a:ext cx="0" cy="41592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62" name="Picture 23"/>
          <p:cNvPicPr>
            <a:picLocks noChangeAspect="1"/>
          </p:cNvPicPr>
          <p:nvPr/>
        </p:nvPicPr>
        <p:blipFill>
          <a:blip r:embed="rId7">
            <a:extLst>
              <a:ext uri="{28A0092B-C50C-407E-A947-70E740481C1C}">
                <a14:useLocalDpi xmlns:a14="http://schemas.microsoft.com/office/drawing/2010/main" val="0"/>
              </a:ext>
            </a:extLst>
          </a:blip>
          <a:srcRect l="51205" r="21957" b="70975"/>
          <a:stretch>
            <a:fillRect/>
          </a:stretch>
        </p:blipFill>
        <p:spPr bwMode="auto">
          <a:xfrm>
            <a:off x="9196178" y="3314355"/>
            <a:ext cx="893762"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3"/>
          <p:cNvPicPr>
            <a:picLocks noChangeAspect="1"/>
          </p:cNvPicPr>
          <p:nvPr/>
        </p:nvPicPr>
        <p:blipFill>
          <a:blip r:embed="rId8" cstate="hqprint">
            <a:extLst>
              <a:ext uri="{28A0092B-C50C-407E-A947-70E740481C1C}">
                <a14:useLocalDpi xmlns:a14="http://schemas.microsoft.com/office/drawing/2010/main" val="0"/>
              </a:ext>
            </a:extLst>
          </a:blip>
          <a:srcRect r="27039" b="57243"/>
          <a:stretch>
            <a:fillRect/>
          </a:stretch>
        </p:blipFill>
        <p:spPr bwMode="auto">
          <a:xfrm>
            <a:off x="8230256" y="5204951"/>
            <a:ext cx="849312"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22"/>
          <p:cNvPicPr>
            <a:picLocks noChangeAspect="1"/>
          </p:cNvPicPr>
          <p:nvPr/>
        </p:nvPicPr>
        <p:blipFill>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b="70952"/>
          <a:stretch>
            <a:fillRect/>
          </a:stretch>
        </p:blipFill>
        <p:spPr bwMode="auto">
          <a:xfrm>
            <a:off x="6911079" y="3320637"/>
            <a:ext cx="1395413"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Rectangle 13"/>
          <p:cNvSpPr>
            <a:spLocks noChangeArrowheads="1"/>
          </p:cNvSpPr>
          <p:nvPr/>
        </p:nvSpPr>
        <p:spPr bwMode="auto">
          <a:xfrm>
            <a:off x="8198278" y="5919130"/>
            <a:ext cx="1025525" cy="69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None/>
            </a:pPr>
            <a:r>
              <a:rPr lang="en-GB" altLang="en-US" dirty="0" smtClean="0">
                <a:solidFill>
                  <a:schemeClr val="tx1"/>
                </a:solidFill>
              </a:rPr>
              <a:t>Le cousin</a:t>
            </a:r>
            <a:endParaRPr lang="en-GB" altLang="en-US" dirty="0">
              <a:solidFill>
                <a:schemeClr val="tx1"/>
              </a:solidFill>
            </a:endParaRPr>
          </a:p>
          <a:p>
            <a:pPr eaLnBrk="1" hangingPunct="1">
              <a:lnSpc>
                <a:spcPct val="100000"/>
              </a:lnSpc>
              <a:spcBef>
                <a:spcPct val="0"/>
              </a:spcBef>
              <a:buFontTx/>
              <a:buNone/>
            </a:pPr>
            <a:r>
              <a:rPr lang="en-GB" altLang="en-US" dirty="0" smtClean="0">
                <a:solidFill>
                  <a:srgbClr val="FF0000"/>
                </a:solidFill>
              </a:rPr>
              <a:t>Harrison</a:t>
            </a:r>
            <a:endParaRPr lang="en-GB" altLang="en-US" dirty="0">
              <a:solidFill>
                <a:srgbClr val="FF0000"/>
              </a:solidFill>
            </a:endParaRPr>
          </a:p>
        </p:txBody>
      </p:sp>
      <p:sp>
        <p:nvSpPr>
          <p:cNvPr id="66" name="Rectangle 13"/>
          <p:cNvSpPr>
            <a:spLocks noChangeArrowheads="1"/>
          </p:cNvSpPr>
          <p:nvPr/>
        </p:nvSpPr>
        <p:spPr bwMode="auto">
          <a:xfrm>
            <a:off x="10375900" y="3442071"/>
            <a:ext cx="1025525" cy="69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None/>
            </a:pPr>
            <a:r>
              <a:rPr lang="en-GB" altLang="en-US" dirty="0" smtClean="0">
                <a:solidFill>
                  <a:schemeClr val="tx1"/>
                </a:solidFill>
              </a:rPr>
              <a:t>L’ </a:t>
            </a:r>
            <a:r>
              <a:rPr lang="en-GB" altLang="en-US" dirty="0" err="1" smtClean="0">
                <a:solidFill>
                  <a:schemeClr val="tx1"/>
                </a:solidFill>
              </a:rPr>
              <a:t>oncle</a:t>
            </a:r>
            <a:endParaRPr lang="en-GB" altLang="en-US" dirty="0">
              <a:solidFill>
                <a:schemeClr val="tx1"/>
              </a:solidFill>
            </a:endParaRPr>
          </a:p>
          <a:p>
            <a:pPr eaLnBrk="1" hangingPunct="1">
              <a:lnSpc>
                <a:spcPct val="100000"/>
              </a:lnSpc>
              <a:spcBef>
                <a:spcPct val="0"/>
              </a:spcBef>
              <a:buFontTx/>
              <a:buNone/>
            </a:pPr>
            <a:r>
              <a:rPr lang="en-GB" altLang="en-US" dirty="0" smtClean="0">
                <a:solidFill>
                  <a:srgbClr val="FF0000"/>
                </a:solidFill>
              </a:rPr>
              <a:t>Steven</a:t>
            </a:r>
            <a:endParaRPr lang="en-GB" altLang="en-US" dirty="0">
              <a:solidFill>
                <a:srgbClr val="FF0000"/>
              </a:solidFill>
            </a:endParaRPr>
          </a:p>
        </p:txBody>
      </p:sp>
      <p:sp>
        <p:nvSpPr>
          <p:cNvPr id="67" name="Rectangle 13"/>
          <p:cNvSpPr>
            <a:spLocks noChangeArrowheads="1"/>
          </p:cNvSpPr>
          <p:nvPr/>
        </p:nvSpPr>
        <p:spPr bwMode="auto">
          <a:xfrm>
            <a:off x="8190340" y="3412975"/>
            <a:ext cx="1025525" cy="69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None/>
            </a:pPr>
            <a:r>
              <a:rPr lang="en-GB" altLang="en-US" dirty="0" smtClean="0">
                <a:solidFill>
                  <a:schemeClr val="tx1"/>
                </a:solidFill>
              </a:rPr>
              <a:t>La </a:t>
            </a:r>
            <a:r>
              <a:rPr lang="en-GB" altLang="en-US" dirty="0" err="1" smtClean="0">
                <a:solidFill>
                  <a:schemeClr val="tx1"/>
                </a:solidFill>
              </a:rPr>
              <a:t>tante</a:t>
            </a:r>
            <a:endParaRPr lang="en-GB" altLang="en-US" dirty="0">
              <a:solidFill>
                <a:schemeClr val="tx1"/>
              </a:solidFill>
            </a:endParaRPr>
          </a:p>
          <a:p>
            <a:pPr eaLnBrk="1" hangingPunct="1">
              <a:lnSpc>
                <a:spcPct val="100000"/>
              </a:lnSpc>
              <a:spcBef>
                <a:spcPct val="0"/>
              </a:spcBef>
              <a:buFontTx/>
              <a:buNone/>
            </a:pPr>
            <a:r>
              <a:rPr lang="en-GB" altLang="en-US" dirty="0" smtClean="0">
                <a:solidFill>
                  <a:srgbClr val="FF0000"/>
                </a:solidFill>
              </a:rPr>
              <a:t>Carol</a:t>
            </a:r>
            <a:endParaRPr lang="en-GB" altLang="en-US" dirty="0">
              <a:solidFill>
                <a:srgbClr val="FF0000"/>
              </a:solidFill>
            </a:endParaRPr>
          </a:p>
        </p:txBody>
      </p:sp>
      <p:grpSp>
        <p:nvGrpSpPr>
          <p:cNvPr id="72" name="Group 71"/>
          <p:cNvGrpSpPr/>
          <p:nvPr/>
        </p:nvGrpSpPr>
        <p:grpSpPr>
          <a:xfrm>
            <a:off x="3853656" y="1087021"/>
            <a:ext cx="5855410" cy="1458758"/>
            <a:chOff x="6056159" y="139818"/>
            <a:chExt cx="5855410" cy="1458758"/>
          </a:xfrm>
        </p:grpSpPr>
        <p:sp>
          <p:nvSpPr>
            <p:cNvPr id="46" name="Rounded Rectangle 45"/>
            <p:cNvSpPr/>
            <p:nvPr/>
          </p:nvSpPr>
          <p:spPr>
            <a:xfrm>
              <a:off x="7092977" y="628610"/>
              <a:ext cx="969963" cy="969963"/>
            </a:xfrm>
            <a:prstGeom prst="roundRect">
              <a:avLst/>
            </a:prstGeom>
            <a:solidFill>
              <a:srgbClr val="C4DF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7" name="Rounded Rectangle 46"/>
            <p:cNvSpPr/>
            <p:nvPr/>
          </p:nvSpPr>
          <p:spPr>
            <a:xfrm>
              <a:off x="8780490" y="628610"/>
              <a:ext cx="969962" cy="969963"/>
            </a:xfrm>
            <a:prstGeom prst="roundRect">
              <a:avLst/>
            </a:prstGeom>
            <a:solidFill>
              <a:srgbClr val="C4DF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8" name="Rectangle 67"/>
            <p:cNvSpPr>
              <a:spLocks noChangeArrowheads="1"/>
            </p:cNvSpPr>
            <p:nvPr/>
          </p:nvSpPr>
          <p:spPr bwMode="auto">
            <a:xfrm>
              <a:off x="9890152" y="276096"/>
              <a:ext cx="2021417" cy="69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None/>
              </a:pPr>
              <a:r>
                <a:rPr lang="en-GB" altLang="en-US" dirty="0" smtClean="0">
                  <a:solidFill>
                    <a:schemeClr val="tx1"/>
                  </a:solidFill>
                </a:rPr>
                <a:t>La grand-</a:t>
              </a:r>
              <a:r>
                <a:rPr lang="en-GB" altLang="en-US" dirty="0" err="1" smtClean="0">
                  <a:solidFill>
                    <a:schemeClr val="tx1"/>
                  </a:solidFill>
                </a:rPr>
                <a:t>mére</a:t>
              </a:r>
              <a:endParaRPr lang="en-GB" altLang="en-US" dirty="0" smtClean="0">
                <a:solidFill>
                  <a:schemeClr val="tx1"/>
                </a:solidFill>
              </a:endParaRPr>
            </a:p>
            <a:p>
              <a:pPr eaLnBrk="1" hangingPunct="1">
                <a:lnSpc>
                  <a:spcPct val="100000"/>
                </a:lnSpc>
                <a:spcBef>
                  <a:spcPct val="0"/>
                </a:spcBef>
                <a:buFontTx/>
                <a:buNone/>
              </a:pPr>
              <a:r>
                <a:rPr lang="en-GB" altLang="en-US" dirty="0" smtClean="0">
                  <a:solidFill>
                    <a:srgbClr val="FF0000"/>
                  </a:solidFill>
                </a:rPr>
                <a:t>Joan</a:t>
              </a:r>
              <a:endParaRPr lang="en-GB" altLang="en-US" dirty="0">
                <a:solidFill>
                  <a:srgbClr val="FF0000"/>
                </a:solidFill>
              </a:endParaRPr>
            </a:p>
          </p:txBody>
        </p:sp>
        <p:pic>
          <p:nvPicPr>
            <p:cNvPr id="69" name="Picture 19"/>
            <p:cNvPicPr>
              <a:picLocks noChangeAspect="1"/>
            </p:cNvPicPr>
            <p:nvPr/>
          </p:nvPicPr>
          <p:blipFill>
            <a:blip r:embed="rId11">
              <a:extLst>
                <a:ext uri="{28A0092B-C50C-407E-A947-70E740481C1C}">
                  <a14:useLocalDpi xmlns:a14="http://schemas.microsoft.com/office/drawing/2010/main" val="0"/>
                </a:ext>
              </a:extLst>
            </a:blip>
            <a:srcRect b="75356"/>
            <a:stretch>
              <a:fillRect/>
            </a:stretch>
          </p:blipFill>
          <p:spPr bwMode="auto">
            <a:xfrm>
              <a:off x="8748740" y="779263"/>
              <a:ext cx="1109662"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Rectangle 12"/>
            <p:cNvSpPr>
              <a:spLocks noChangeArrowheads="1"/>
            </p:cNvSpPr>
            <p:nvPr/>
          </p:nvSpPr>
          <p:spPr bwMode="auto">
            <a:xfrm>
              <a:off x="6056159" y="139818"/>
              <a:ext cx="2724331" cy="69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dirty="0" smtClean="0">
                  <a:solidFill>
                    <a:schemeClr val="tx1"/>
                  </a:solidFill>
                </a:rPr>
                <a:t>Le grand-</a:t>
              </a:r>
              <a:r>
                <a:rPr lang="en-GB" altLang="en-US" dirty="0" err="1" smtClean="0">
                  <a:solidFill>
                    <a:schemeClr val="tx1"/>
                  </a:solidFill>
                </a:rPr>
                <a:t>pére</a:t>
              </a:r>
              <a:endParaRPr lang="en-GB" altLang="en-US" dirty="0" smtClean="0">
                <a:solidFill>
                  <a:schemeClr val="tx1"/>
                </a:solidFill>
              </a:endParaRPr>
            </a:p>
            <a:p>
              <a:pPr eaLnBrk="1" hangingPunct="1">
                <a:lnSpc>
                  <a:spcPct val="100000"/>
                </a:lnSpc>
                <a:spcBef>
                  <a:spcPct val="0"/>
                </a:spcBef>
                <a:buFontTx/>
                <a:buNone/>
              </a:pPr>
              <a:r>
                <a:rPr lang="en-GB" altLang="en-US" dirty="0" smtClean="0">
                  <a:solidFill>
                    <a:srgbClr val="FF0000"/>
                  </a:solidFill>
                </a:rPr>
                <a:t>Eric</a:t>
              </a:r>
              <a:endParaRPr lang="en-GB" altLang="en-US" dirty="0">
                <a:solidFill>
                  <a:srgbClr val="FF0000"/>
                </a:solidFill>
              </a:endParaRPr>
            </a:p>
          </p:txBody>
        </p:sp>
        <p:pic>
          <p:nvPicPr>
            <p:cNvPr id="71" name="Picture 3"/>
            <p:cNvPicPr>
              <a:picLocks noChangeAspect="1"/>
            </p:cNvPicPr>
            <p:nvPr/>
          </p:nvPicPr>
          <p:blipFill>
            <a:blip r:embed="rId12">
              <a:extLst>
                <a:ext uri="{28A0092B-C50C-407E-A947-70E740481C1C}">
                  <a14:useLocalDpi xmlns:a14="http://schemas.microsoft.com/office/drawing/2010/main" val="0"/>
                </a:ext>
              </a:extLst>
            </a:blip>
            <a:srcRect l="58614" r="5180" b="77257"/>
            <a:stretch>
              <a:fillRect/>
            </a:stretch>
          </p:blipFill>
          <p:spPr bwMode="auto">
            <a:xfrm>
              <a:off x="7092977" y="830226"/>
              <a:ext cx="95726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3" name="Picture 6"/>
          <p:cNvPicPr>
            <a:picLocks noChangeAspect="1"/>
          </p:cNvPicPr>
          <p:nvPr/>
        </p:nvPicPr>
        <p:blipFill>
          <a:blip r:embed="rId13" cstate="hqprint">
            <a:extLst>
              <a:ext uri="{28A0092B-C50C-407E-A947-70E740481C1C}">
                <a14:useLocalDpi xmlns:a14="http://schemas.microsoft.com/office/drawing/2010/main" val="0"/>
              </a:ext>
            </a:extLst>
          </a:blip>
          <a:srcRect b="13805"/>
          <a:stretch>
            <a:fillRect/>
          </a:stretch>
        </p:blipFill>
        <p:spPr bwMode="auto">
          <a:xfrm>
            <a:off x="410807" y="2067831"/>
            <a:ext cx="2048260" cy="1588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27446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Rectangle 3"/>
          <p:cNvSpPr/>
          <p:nvPr/>
        </p:nvSpPr>
        <p:spPr>
          <a:xfrm>
            <a:off x="116622" y="160338"/>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2"/>
          <p:cNvSpPr txBox="1"/>
          <p:nvPr/>
        </p:nvSpPr>
        <p:spPr>
          <a:xfrm>
            <a:off x="338374" y="213516"/>
            <a:ext cx="6443425" cy="563231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dirty="0" smtClean="0">
                <a:latin typeface="Calibri"/>
              </a:rPr>
              <a:t>Your task: can you create your own family tree using the French vocabulary for…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dirty="0" smtClean="0">
              <a:latin typeface="Calibri"/>
            </a:endParaRPr>
          </a:p>
          <a:p>
            <a:pPr marL="571500" marR="0" lvl="0" indent="-57150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2400" b="0" i="0" u="none" strike="noStrike" kern="1200" cap="none" spc="0" baseline="0" dirty="0" smtClean="0">
                <a:uFillTx/>
                <a:latin typeface="Calibri"/>
              </a:rPr>
              <a:t>Grandma</a:t>
            </a:r>
          </a:p>
          <a:p>
            <a:pPr marL="571500" marR="0" lvl="0" indent="-57150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2400" dirty="0" smtClean="0">
                <a:latin typeface="Calibri"/>
              </a:rPr>
              <a:t>Grandad</a:t>
            </a:r>
            <a:endParaRPr lang="en-US" sz="2400" b="0" i="0" u="none" strike="noStrike" kern="1200" cap="none" spc="0" baseline="0" dirty="0" smtClean="0">
              <a:uFillTx/>
              <a:latin typeface="Calibri"/>
            </a:endParaRPr>
          </a:p>
          <a:p>
            <a:pPr marL="571500" marR="0" lvl="0" indent="-57150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2400" dirty="0" smtClean="0">
                <a:latin typeface="Calibri"/>
              </a:rPr>
              <a:t>Mam</a:t>
            </a:r>
          </a:p>
          <a:p>
            <a:pPr marL="571500" marR="0" lvl="0" indent="-57150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2400" b="0" i="0" u="none" strike="noStrike" kern="1200" cap="none" spc="0" baseline="0" dirty="0" smtClean="0">
                <a:uFillTx/>
                <a:latin typeface="Calibri"/>
              </a:rPr>
              <a:t>Dad</a:t>
            </a:r>
          </a:p>
          <a:p>
            <a:pPr marL="571500" marR="0" lvl="0" indent="-57150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2400" dirty="0" smtClean="0">
                <a:latin typeface="Calibri"/>
              </a:rPr>
              <a:t>Brother</a:t>
            </a:r>
          </a:p>
          <a:p>
            <a:pPr marL="571500" marR="0" lvl="0" indent="-57150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2400" b="0" i="0" u="none" strike="noStrike" kern="1200" cap="none" spc="0" baseline="0" dirty="0" smtClean="0">
                <a:uFillTx/>
                <a:latin typeface="Calibri"/>
              </a:rPr>
              <a:t>Sister </a:t>
            </a:r>
          </a:p>
          <a:p>
            <a:pPr marL="571500" marR="0" lvl="0" indent="-57150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2400" kern="0" dirty="0" smtClean="0">
                <a:latin typeface="Calibri"/>
              </a:rPr>
              <a:t>Auntie</a:t>
            </a:r>
          </a:p>
          <a:p>
            <a:pPr marL="571500" marR="0" lvl="0" indent="-57150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2400" b="0" i="0" u="none" strike="noStrike" kern="0" cap="none" spc="0" baseline="0" dirty="0" smtClean="0">
                <a:uFillTx/>
                <a:latin typeface="Calibri"/>
              </a:rPr>
              <a:t>Uncle</a:t>
            </a:r>
          </a:p>
          <a:p>
            <a:pPr marL="571500" marR="0" lvl="0" indent="-57150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2400" kern="0" dirty="0" smtClean="0">
                <a:latin typeface="Calibri"/>
              </a:rPr>
              <a:t>Cousin </a:t>
            </a:r>
            <a:endParaRPr lang="en-GB" sz="2400" b="0" i="0" u="none" strike="noStrike" kern="1200" cap="none" spc="0" baseline="0" dirty="0">
              <a:uFillTx/>
              <a:latin typeface="Calibri"/>
            </a:endParaRPr>
          </a:p>
        </p:txBody>
      </p:sp>
      <p:pic>
        <p:nvPicPr>
          <p:cNvPr id="35" name="Picture 6"/>
          <p:cNvPicPr>
            <a:picLocks noChangeAspect="1"/>
          </p:cNvPicPr>
          <p:nvPr/>
        </p:nvPicPr>
        <p:blipFill>
          <a:blip r:embed="rId2">
            <a:extLst>
              <a:ext uri="{28A0092B-C50C-407E-A947-70E740481C1C}">
                <a14:useLocalDpi xmlns:a14="http://schemas.microsoft.com/office/drawing/2010/main" val="0"/>
              </a:ext>
            </a:extLst>
          </a:blip>
          <a:srcRect b="13805"/>
          <a:stretch>
            <a:fillRect/>
          </a:stretch>
        </p:blipFill>
        <p:spPr bwMode="auto">
          <a:xfrm>
            <a:off x="4410369" y="2255044"/>
            <a:ext cx="5186363"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ounded Rectangle 13"/>
          <p:cNvSpPr/>
          <p:nvPr/>
        </p:nvSpPr>
        <p:spPr>
          <a:xfrm>
            <a:off x="6527302" y="5300194"/>
            <a:ext cx="969962" cy="969962"/>
          </a:xfrm>
          <a:prstGeom prst="roundRect">
            <a:avLst/>
          </a:prstGeom>
          <a:solidFill>
            <a:srgbClr val="C4DF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7" name="Rectangle 15"/>
          <p:cNvSpPr>
            <a:spLocks noChangeArrowheads="1"/>
          </p:cNvSpPr>
          <p:nvPr/>
        </p:nvSpPr>
        <p:spPr bwMode="auto">
          <a:xfrm>
            <a:off x="6781799" y="6255542"/>
            <a:ext cx="102552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dirty="0" smtClean="0">
                <a:solidFill>
                  <a:schemeClr val="tx1"/>
                </a:solidFill>
              </a:rPr>
              <a:t>You</a:t>
            </a:r>
            <a:endParaRPr lang="en-GB" altLang="en-US" dirty="0">
              <a:solidFill>
                <a:schemeClr val="tx1"/>
              </a:solidFill>
            </a:endParaRP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rcRect r="58215" b="68268"/>
          <a:stretch>
            <a:fillRect/>
          </a:stretch>
        </p:blipFill>
        <p:spPr bwMode="auto">
          <a:xfrm>
            <a:off x="6605088" y="5378773"/>
            <a:ext cx="796925"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56051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6" name="Rectangle 5"/>
          <p:cNvSpPr/>
          <p:nvPr/>
        </p:nvSpPr>
        <p:spPr>
          <a:xfrm>
            <a:off x="116622" y="160338"/>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348343" y="371474"/>
            <a:ext cx="6096000" cy="6115050"/>
          </a:xfrm>
          <a:prstGeom prst="rect">
            <a:avLst/>
          </a:prstGeom>
        </p:spPr>
      </p:pic>
      <p:pic>
        <p:nvPicPr>
          <p:cNvPr id="5" name="Picture 4"/>
          <p:cNvPicPr>
            <a:picLocks noChangeAspect="1"/>
          </p:cNvPicPr>
          <p:nvPr/>
        </p:nvPicPr>
        <p:blipFill>
          <a:blip r:embed="rId3"/>
          <a:stretch>
            <a:fillRect/>
          </a:stretch>
        </p:blipFill>
        <p:spPr>
          <a:xfrm>
            <a:off x="6676064" y="4819649"/>
            <a:ext cx="3657600" cy="1666875"/>
          </a:xfrm>
          <a:prstGeom prst="rect">
            <a:avLst/>
          </a:prstGeom>
        </p:spPr>
      </p:pic>
      <p:sp>
        <p:nvSpPr>
          <p:cNvPr id="7" name="TextBox 2"/>
          <p:cNvSpPr txBox="1"/>
          <p:nvPr/>
        </p:nvSpPr>
        <p:spPr>
          <a:xfrm>
            <a:off x="6878681" y="436683"/>
            <a:ext cx="4040780" cy="15696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dirty="0" smtClean="0">
                <a:uFillTx/>
                <a:latin typeface="Calibri"/>
              </a:rPr>
              <a:t>Can you find the</a:t>
            </a:r>
            <a:r>
              <a:rPr lang="en-US" sz="2400" b="0" i="0" u="none" strike="noStrike" kern="1200" cap="none" spc="0" dirty="0" smtClean="0">
                <a:uFillTx/>
                <a:latin typeface="Calibri"/>
              </a:rPr>
              <a:t> French family member words in the word search? I have found one for you!</a:t>
            </a:r>
            <a:endParaRPr lang="en-GB" sz="2400" b="0" i="0" u="none" strike="noStrike" kern="1200" cap="none" spc="0" baseline="0" dirty="0">
              <a:uFillTx/>
              <a:latin typeface="Calibri"/>
            </a:endParaRPr>
          </a:p>
        </p:txBody>
      </p:sp>
      <p:sp>
        <p:nvSpPr>
          <p:cNvPr id="8" name="Rounded Rectangle 7"/>
          <p:cNvSpPr/>
          <p:nvPr/>
        </p:nvSpPr>
        <p:spPr>
          <a:xfrm>
            <a:off x="1018081" y="5860868"/>
            <a:ext cx="5165005" cy="44232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p:cNvCxnSpPr/>
          <p:nvPr/>
        </p:nvCxnSpPr>
        <p:spPr>
          <a:xfrm>
            <a:off x="8865326" y="4990011"/>
            <a:ext cx="1297577" cy="3483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pic>
        <p:nvPicPr>
          <p:cNvPr id="11" name="Picture 10"/>
          <p:cNvPicPr>
            <a:picLocks noChangeAspect="1"/>
          </p:cNvPicPr>
          <p:nvPr/>
        </p:nvPicPr>
        <p:blipFill>
          <a:blip r:embed="rId4"/>
          <a:stretch>
            <a:fillRect/>
          </a:stretch>
        </p:blipFill>
        <p:spPr>
          <a:xfrm>
            <a:off x="7180897" y="2381425"/>
            <a:ext cx="2850967" cy="1804357"/>
          </a:xfrm>
          <a:prstGeom prst="rect">
            <a:avLst/>
          </a:prstGeom>
        </p:spPr>
      </p:pic>
    </p:spTree>
    <p:extLst>
      <p:ext uri="{BB962C8B-B14F-4D97-AF65-F5344CB8AC3E}">
        <p14:creationId xmlns:p14="http://schemas.microsoft.com/office/powerpoint/2010/main" val="14360362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864066" y="6033803"/>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MFL - French</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89471" y="164755"/>
            <a:ext cx="7594114" cy="700216"/>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Date: </a:t>
            </a:r>
            <a:r>
              <a:rPr kumimoji="0" lang="en-GB" sz="3200" b="0" i="0" u="none" strike="noStrike" kern="1200" cap="none" spc="0" normalizeH="0" baseline="0" noProof="0" dirty="0" smtClean="0">
                <a:ln>
                  <a:noFill/>
                </a:ln>
                <a:solidFill>
                  <a:prstClr val="black"/>
                </a:solidFill>
                <a:effectLst/>
                <a:uLnTx/>
                <a:uFillTx/>
                <a:latin typeface="Calibri" panose="020F0502020204030204"/>
                <a:ea typeface="+mn-ea"/>
                <a:cs typeface="+mn-cs"/>
              </a:rPr>
              <a:t>Thursday 11</a:t>
            </a:r>
            <a:r>
              <a:rPr kumimoji="0" lang="en-GB" sz="3200" b="0" i="0" u="none" strike="noStrike" kern="1200" cap="none" spc="0" normalizeH="0" baseline="30000" noProof="0" dirty="0" smtClean="0">
                <a:ln>
                  <a:noFill/>
                </a:ln>
                <a:solidFill>
                  <a:prstClr val="black"/>
                </a:solidFill>
                <a:effectLst/>
                <a:uLnTx/>
                <a:uFillTx/>
                <a:latin typeface="Calibri" panose="020F0502020204030204"/>
                <a:ea typeface="+mn-ea"/>
                <a:cs typeface="+mn-cs"/>
              </a:rPr>
              <a:t>th</a:t>
            </a:r>
            <a:r>
              <a:rPr kumimoji="0" lang="en-GB"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lang="en-GB" sz="3200" dirty="0" smtClean="0">
                <a:solidFill>
                  <a:prstClr val="black"/>
                </a:solidFill>
                <a:latin typeface="Calibri" panose="020F0502020204030204"/>
              </a:rPr>
              <a:t>February </a:t>
            </a:r>
            <a:r>
              <a:rPr kumimoji="0" lang="en-GB" sz="3200" b="0" i="0" u="none" strike="noStrike" kern="1200" cap="none" spc="0" normalizeH="0" noProof="0" dirty="0" smtClean="0">
                <a:ln>
                  <a:noFill/>
                </a:ln>
                <a:solidFill>
                  <a:prstClr val="black"/>
                </a:solidFill>
                <a:effectLst/>
                <a:uLnTx/>
                <a:uFillTx/>
                <a:latin typeface="Calibri" panose="020F0502020204030204"/>
                <a:ea typeface="+mn-ea"/>
                <a:cs typeface="+mn-cs"/>
              </a:rPr>
              <a:t>2021</a:t>
            </a:r>
            <a:r>
              <a:rPr kumimoji="0" lang="en-GB"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GB" sz="180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rotWithShape="1">
          <a:blip r:embed="rId4"/>
          <a:srcRect l="2594" t="3909" r="3477" b="4191"/>
          <a:stretch/>
        </p:blipFill>
        <p:spPr>
          <a:xfrm>
            <a:off x="594769" y="1796650"/>
            <a:ext cx="2084576" cy="1015405"/>
          </a:xfrm>
          <a:prstGeom prst="rect">
            <a:avLst/>
          </a:prstGeom>
          <a:ln w="38100">
            <a:solidFill>
              <a:schemeClr val="bg1">
                <a:lumMod val="50000"/>
              </a:schemeClr>
            </a:solidFill>
          </a:ln>
        </p:spPr>
      </p:pic>
      <p:sp>
        <p:nvSpPr>
          <p:cNvPr id="11" name="Rectangle 10"/>
          <p:cNvSpPr/>
          <p:nvPr/>
        </p:nvSpPr>
        <p:spPr>
          <a:xfrm>
            <a:off x="569871" y="2835982"/>
            <a:ext cx="10612654" cy="1752795"/>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03" y="5970440"/>
            <a:ext cx="588390" cy="588390"/>
          </a:xfrm>
          <a:prstGeom prst="rect">
            <a:avLst/>
          </a:prstGeom>
        </p:spPr>
      </p:pic>
      <p:pic>
        <p:nvPicPr>
          <p:cNvPr id="13" name="Picture 12">
            <a:extLst>
              <a:ext uri="{FF2B5EF4-FFF2-40B4-BE49-F238E27FC236}">
                <a16:creationId xmlns:a16="http://schemas.microsoft.com/office/drawing/2014/main" id="{344C0E2E-2F1B-493B-9BDA-0143F33A2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1361" y="186086"/>
            <a:ext cx="1242328" cy="1242328"/>
          </a:xfrm>
          <a:prstGeom prst="rect">
            <a:avLst/>
          </a:prstGeom>
        </p:spPr>
      </p:pic>
      <p:sp>
        <p:nvSpPr>
          <p:cNvPr id="14" name="TextBox 13"/>
          <p:cNvSpPr txBox="1"/>
          <p:nvPr/>
        </p:nvSpPr>
        <p:spPr>
          <a:xfrm>
            <a:off x="594769" y="2908996"/>
            <a:ext cx="10612654" cy="707886"/>
          </a:xfrm>
          <a:prstGeom prst="rect">
            <a:avLst/>
          </a:prstGeom>
          <a:noFill/>
        </p:spPr>
        <p:txBody>
          <a:bodyPr wrap="square" rtlCol="0">
            <a:spAutoFit/>
          </a:bodyPr>
          <a:lstStyle/>
          <a:p>
            <a:pPr lvl="0">
              <a:defRPr/>
            </a:pPr>
            <a:r>
              <a:rPr lang="en-GB" sz="4000" dirty="0">
                <a:solidFill>
                  <a:prstClr val="black"/>
                </a:solidFill>
              </a:rPr>
              <a:t>LO</a:t>
            </a:r>
            <a:r>
              <a:rPr lang="en-GB" sz="4000" dirty="0" smtClean="0">
                <a:solidFill>
                  <a:prstClr val="black"/>
                </a:solidFill>
              </a:rPr>
              <a:t>: To be able to </a:t>
            </a:r>
            <a:r>
              <a:rPr lang="en-GB" sz="4000" dirty="0" smtClean="0">
                <a:solidFill>
                  <a:prstClr val="black"/>
                </a:solidFill>
              </a:rPr>
              <a:t>recall breakfast foods in French</a:t>
            </a:r>
            <a:endParaRPr lang="en-US" sz="4000" dirty="0">
              <a:ln>
                <a:solidFill>
                  <a:schemeClr val="tx1"/>
                </a:solidFill>
              </a:ln>
              <a:solidFill>
                <a:schemeClr val="accent1">
                  <a:lumMod val="50000"/>
                </a:schemeClr>
              </a:solidFill>
            </a:endParaRPr>
          </a:p>
        </p:txBody>
      </p:sp>
    </p:spTree>
    <p:extLst>
      <p:ext uri="{BB962C8B-B14F-4D97-AF65-F5344CB8AC3E}">
        <p14:creationId xmlns:p14="http://schemas.microsoft.com/office/powerpoint/2010/main" val="9329781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Rectangle 3"/>
          <p:cNvSpPr/>
          <p:nvPr/>
        </p:nvSpPr>
        <p:spPr>
          <a:xfrm>
            <a:off x="107092" y="100309"/>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5">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352428" y="271457"/>
            <a:ext cx="771525" cy="771525"/>
          </a:xfrm>
          <a:prstGeom prst="rect">
            <a:avLst/>
          </a:prstGeom>
          <a:noFill/>
          <a:ln cap="flat">
            <a:noFill/>
          </a:ln>
        </p:spPr>
      </p:pic>
      <p:sp>
        <p:nvSpPr>
          <p:cNvPr id="8" name="Rectangle 6"/>
          <p:cNvSpPr/>
          <p:nvPr/>
        </p:nvSpPr>
        <p:spPr>
          <a:xfrm>
            <a:off x="2864321" y="100309"/>
            <a:ext cx="6482419" cy="923333"/>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0" i="0" strike="noStrike" kern="1200" cap="none" spc="0" baseline="0" dirty="0">
                <a:solidFill>
                  <a:srgbClr val="1F4E79"/>
                </a:solidFill>
                <a:uFillTx/>
                <a:latin typeface="Calibri"/>
              </a:rPr>
              <a:t>Pre-recorded Teaching</a:t>
            </a:r>
          </a:p>
        </p:txBody>
      </p:sp>
      <p:sp>
        <p:nvSpPr>
          <p:cNvPr id="10" name="TextBox 2"/>
          <p:cNvSpPr txBox="1"/>
          <p:nvPr/>
        </p:nvSpPr>
        <p:spPr>
          <a:xfrm>
            <a:off x="1123953" y="1201786"/>
            <a:ext cx="9953353" cy="193899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dirty="0">
                <a:solidFill>
                  <a:srgbClr val="203864"/>
                </a:solidFill>
                <a:uFillTx/>
                <a:latin typeface="Calibri"/>
              </a:rPr>
              <a:t>Access the online teaching </a:t>
            </a:r>
            <a:r>
              <a:rPr lang="en-US" sz="2400" b="0" i="0" u="none" strike="noStrike" kern="1200" cap="none" spc="0" baseline="0" dirty="0" smtClean="0">
                <a:solidFill>
                  <a:srgbClr val="203864"/>
                </a:solidFill>
                <a:uFillTx/>
                <a:latin typeface="Calibri"/>
              </a:rPr>
              <a:t>below </a:t>
            </a:r>
            <a:r>
              <a:rPr lang="en-US" sz="2400" b="0" i="0" u="none" strike="noStrike" kern="1200" cap="none" spc="0" baseline="0" dirty="0">
                <a:solidFill>
                  <a:srgbClr val="203864"/>
                </a:solidFill>
                <a:uFillTx/>
                <a:latin typeface="Calibri"/>
              </a:rPr>
              <a:t>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lang="en-GB" sz="2400" b="0" i="0" u="none" strike="noStrike" kern="1200" cap="none" spc="0" baseline="0" dirty="0">
              <a:solidFill>
                <a:srgbClr val="203864"/>
              </a:solidFill>
              <a:uFillTx/>
              <a:latin typeface="Calibri"/>
            </a:endParaRPr>
          </a:p>
        </p:txBody>
      </p:sp>
      <p:sp>
        <p:nvSpPr>
          <p:cNvPr id="6" name="Rectangle 5"/>
          <p:cNvSpPr/>
          <p:nvPr/>
        </p:nvSpPr>
        <p:spPr>
          <a:xfrm>
            <a:off x="8195271" y="4474205"/>
            <a:ext cx="1899302" cy="584775"/>
          </a:xfrm>
          <a:prstGeom prst="rect">
            <a:avLst/>
          </a:prstGeom>
        </p:spPr>
        <p:txBody>
          <a:bodyPr wrap="none">
            <a:spAutoFit/>
          </a:bodyPr>
          <a:lstStyle/>
          <a:p>
            <a:r>
              <a:rPr lang="en-GB" sz="3200" dirty="0" smtClean="0">
                <a:hlinkClick r:id="rId3"/>
              </a:rPr>
              <a:t>Click here</a:t>
            </a:r>
            <a:r>
              <a:rPr lang="en-GB" sz="3200" dirty="0" smtClean="0"/>
              <a:t> </a:t>
            </a:r>
            <a:endParaRPr lang="en-GB" sz="3200" dirty="0"/>
          </a:p>
        </p:txBody>
      </p:sp>
      <p:pic>
        <p:nvPicPr>
          <p:cNvPr id="12" name="Picture 2" descr="Primary Homework Help | Online Games For Kids - BBC Bitesi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874" y="3424276"/>
            <a:ext cx="4504656" cy="25021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Mouse Click Cliparts, Stock Vector And Royalty Free Mouse Click  Illustrations"/>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85918" y="4254208"/>
            <a:ext cx="1287598" cy="1287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6927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4775" y="114815"/>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5" name="TextBox 3"/>
          <p:cNvSpPr txBox="1">
            <a:spLocks noChangeArrowheads="1"/>
          </p:cNvSpPr>
          <p:nvPr/>
        </p:nvSpPr>
        <p:spPr bwMode="auto">
          <a:xfrm>
            <a:off x="4684312" y="444791"/>
            <a:ext cx="7107094"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7200" dirty="0">
                <a:solidFill>
                  <a:srgbClr val="FF0000"/>
                </a:solidFill>
                <a:latin typeface="XCCW Joined 4a" panose="03050602040000000000" pitchFamily="66" charset="0"/>
              </a:rPr>
              <a:t>le jus </a:t>
            </a:r>
          </a:p>
          <a:p>
            <a:pPr algn="ctr" eaLnBrk="1" hangingPunct="1">
              <a:spcBef>
                <a:spcPct val="0"/>
              </a:spcBef>
              <a:buFontTx/>
              <a:buNone/>
            </a:pPr>
            <a:r>
              <a:rPr lang="en-GB" altLang="en-US" sz="7200" dirty="0" err="1" smtClean="0">
                <a:solidFill>
                  <a:srgbClr val="FF0000"/>
                </a:solidFill>
                <a:latin typeface="XCCW Joined 4a" panose="03050602040000000000" pitchFamily="66" charset="0"/>
              </a:rPr>
              <a:t>d’orange</a:t>
            </a:r>
            <a:endParaRPr lang="en-GB" altLang="en-US" sz="7200" dirty="0" smtClean="0">
              <a:solidFill>
                <a:srgbClr val="FF0000"/>
              </a:solidFill>
              <a:latin typeface="XCCW Joined 4a" panose="03050602040000000000" pitchFamily="66" charset="0"/>
            </a:endParaRPr>
          </a:p>
          <a:p>
            <a:pPr algn="ctr" eaLnBrk="1" hangingPunct="1">
              <a:spcBef>
                <a:spcPct val="0"/>
              </a:spcBef>
              <a:buFontTx/>
              <a:buNone/>
            </a:pPr>
            <a:endParaRPr lang="en-GB" altLang="en-US" sz="7200" dirty="0">
              <a:latin typeface="XCCW Joined 4a" panose="03050602040000000000" pitchFamily="66" charset="0"/>
            </a:endParaRPr>
          </a:p>
          <a:p>
            <a:pPr algn="ctr" eaLnBrk="1" hangingPunct="1">
              <a:spcBef>
                <a:spcPct val="0"/>
              </a:spcBef>
              <a:buFontTx/>
              <a:buNone/>
            </a:pPr>
            <a:r>
              <a:rPr lang="en-GB" altLang="en-US" sz="7200" dirty="0">
                <a:latin typeface="XCCW Joined 4a" panose="03050602040000000000" pitchFamily="66" charset="0"/>
              </a:rPr>
              <a:t>o</a:t>
            </a:r>
            <a:r>
              <a:rPr lang="en-GB" altLang="en-US" sz="7200" dirty="0" smtClean="0">
                <a:latin typeface="XCCW Joined 4a" panose="03050602040000000000" pitchFamily="66" charset="0"/>
              </a:rPr>
              <a:t>range juice</a:t>
            </a:r>
            <a:endParaRPr lang="en-GB" altLang="en-US" sz="7200" dirty="0">
              <a:latin typeface="XCCW Joined 4a" panose="03050602040000000000" pitchFamily="66" charset="0"/>
            </a:endParaRPr>
          </a:p>
        </p:txBody>
      </p:sp>
      <p:grpSp>
        <p:nvGrpSpPr>
          <p:cNvPr id="3076" name="Group 2"/>
          <p:cNvGrpSpPr>
            <a:grpSpLocks/>
          </p:cNvGrpSpPr>
          <p:nvPr/>
        </p:nvGrpSpPr>
        <p:grpSpPr bwMode="auto">
          <a:xfrm>
            <a:off x="1423587" y="1305598"/>
            <a:ext cx="3260725" cy="3140075"/>
            <a:chOff x="938816" y="1938145"/>
            <a:chExt cx="3261118" cy="3140968"/>
          </a:xfrm>
        </p:grpSpPr>
        <p:pic>
          <p:nvPicPr>
            <p:cNvPr id="307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322836">
              <a:off x="1972642" y="2899510"/>
              <a:ext cx="2227292" cy="1998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8816" y="1938145"/>
              <a:ext cx="2110866" cy="3140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le jus d'orange">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1054010" y="5392621"/>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3"/>
          <p:cNvSpPr txBox="1">
            <a:spLocks noChangeArrowheads="1"/>
          </p:cNvSpPr>
          <p:nvPr/>
        </p:nvSpPr>
        <p:spPr bwMode="auto">
          <a:xfrm>
            <a:off x="1663610" y="5420762"/>
            <a:ext cx="298549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dirty="0" smtClean="0">
                <a:latin typeface="XCCW Joined 4a" panose="03050602040000000000" pitchFamily="66" charset="0"/>
              </a:rPr>
              <a:t>Click me!</a:t>
            </a:r>
            <a:endParaRPr lang="en-GB" altLang="en-US" sz="4000" dirty="0">
              <a:latin typeface="XCCW Joined 4a" panose="03050602040000000000" pitchFamily="66" charset="0"/>
            </a:endParaRPr>
          </a:p>
        </p:txBody>
      </p:sp>
    </p:spTree>
    <p:extLst>
      <p:ext uri="{BB962C8B-B14F-4D97-AF65-F5344CB8AC3E}">
        <p14:creationId xmlns:p14="http://schemas.microsoft.com/office/powerpoint/2010/main" val="374544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5">
                                            <p:txEl>
                                              <p:pRg st="3" end="3"/>
                                            </p:txEl>
                                          </p:spTgt>
                                        </p:tgtEl>
                                        <p:attrNameLst>
                                          <p:attrName>style.visibility</p:attrName>
                                        </p:attrNameLst>
                                      </p:cBhvr>
                                      <p:to>
                                        <p:strVal val="visible"/>
                                      </p:to>
                                    </p:set>
                                    <p:anim calcmode="lin" valueType="num">
                                      <p:cBhvr additive="base">
                                        <p:cTn id="7"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mediacall" presetSubtype="0" fill="hold" nodeType="clickEffect">
                                  <p:stCondLst>
                                    <p:cond delay="0"/>
                                  </p:stCondLst>
                                  <p:childTnLst>
                                    <p:cmd type="call" cmd="playFrom(0.0)">
                                      <p:cBhvr>
                                        <p:cTn id="13" dur="1400" fill="hold"/>
                                        <p:tgtEl>
                                          <p:spTgt spid="2"/>
                                        </p:tgtEl>
                                      </p:cBhvr>
                                    </p:cmd>
                                  </p:childTnLst>
                                </p:cTn>
                              </p:par>
                            </p:childTnLst>
                          </p:cTn>
                        </p:par>
                      </p:childTnLst>
                    </p:cTn>
                  </p:par>
                </p:childTnLst>
              </p:cTn>
              <p:nextCondLst>
                <p:cond evt="onClick" delay="0">
                  <p:tgtEl>
                    <p:spTgt spid="2"/>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4775" y="97398"/>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5" name="TextBox 3"/>
          <p:cNvSpPr txBox="1">
            <a:spLocks noChangeArrowheads="1"/>
          </p:cNvSpPr>
          <p:nvPr/>
        </p:nvSpPr>
        <p:spPr bwMode="auto">
          <a:xfrm>
            <a:off x="4370803" y="2361974"/>
            <a:ext cx="6185891"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7200" dirty="0">
                <a:solidFill>
                  <a:srgbClr val="FF0000"/>
                </a:solidFill>
                <a:latin typeface="XCCW Joined 4a" panose="03050602040000000000" pitchFamily="66" charset="0"/>
              </a:rPr>
              <a:t>le </a:t>
            </a:r>
            <a:r>
              <a:rPr lang="en-GB" altLang="en-US" sz="7200" dirty="0" smtClean="0">
                <a:solidFill>
                  <a:srgbClr val="FF0000"/>
                </a:solidFill>
                <a:latin typeface="XCCW Joined 4a" panose="03050602040000000000" pitchFamily="66" charset="0"/>
              </a:rPr>
              <a:t>café</a:t>
            </a:r>
          </a:p>
          <a:p>
            <a:pPr algn="ctr" eaLnBrk="1" hangingPunct="1">
              <a:spcBef>
                <a:spcPct val="0"/>
              </a:spcBef>
              <a:buFontTx/>
              <a:buNone/>
            </a:pPr>
            <a:endParaRPr lang="en-GB" altLang="en-US" sz="7200" dirty="0">
              <a:latin typeface="XCCW Joined 4a" panose="03050602040000000000" pitchFamily="66" charset="0"/>
            </a:endParaRPr>
          </a:p>
          <a:p>
            <a:pPr algn="ctr" eaLnBrk="1" hangingPunct="1">
              <a:spcBef>
                <a:spcPct val="0"/>
              </a:spcBef>
              <a:buFontTx/>
              <a:buNone/>
            </a:pPr>
            <a:r>
              <a:rPr lang="en-GB" altLang="en-US" sz="7200" dirty="0" smtClean="0">
                <a:latin typeface="XCCW Joined 4a" panose="03050602040000000000" pitchFamily="66" charset="0"/>
              </a:rPr>
              <a:t>coffee</a:t>
            </a:r>
            <a:endParaRPr lang="en-GB" altLang="en-US" sz="7200" dirty="0">
              <a:latin typeface="XCCW Joined 4a" panose="03050602040000000000" pitchFamily="66" charset="0"/>
            </a:endParaRPr>
          </a:p>
        </p:txBody>
      </p:sp>
      <p:pic>
        <p:nvPicPr>
          <p:cNvPr id="1026" name="Picture 2" descr="Cup of coffee clipart. Free download transparent .PNG | Creazilla"/>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624148" y="1760706"/>
            <a:ext cx="3078480" cy="2228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09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5">
                                            <p:txEl>
                                              <p:pRg st="2" end="2"/>
                                            </p:txEl>
                                          </p:spTgt>
                                        </p:tgtEl>
                                        <p:attrNameLst>
                                          <p:attrName>style.visibility</p:attrName>
                                        </p:attrNameLst>
                                      </p:cBhvr>
                                      <p:to>
                                        <p:strVal val="visible"/>
                                      </p:to>
                                    </p:set>
                                    <p:anim calcmode="lin" valueType="num">
                                      <p:cBhvr additive="base">
                                        <p:cTn id="7"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4775" y="114815"/>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5" name="TextBox 3"/>
          <p:cNvSpPr txBox="1">
            <a:spLocks noChangeArrowheads="1"/>
          </p:cNvSpPr>
          <p:nvPr/>
        </p:nvSpPr>
        <p:spPr bwMode="auto">
          <a:xfrm>
            <a:off x="4301134" y="2274888"/>
            <a:ext cx="6185891"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7200" dirty="0">
                <a:solidFill>
                  <a:srgbClr val="FF0000"/>
                </a:solidFill>
                <a:latin typeface="XCCW Joined 4a" panose="03050602040000000000" pitchFamily="66" charset="0"/>
              </a:rPr>
              <a:t>le </a:t>
            </a:r>
            <a:r>
              <a:rPr lang="en-GB" altLang="en-US" sz="7200" dirty="0" err="1" smtClean="0">
                <a:solidFill>
                  <a:srgbClr val="FF0000"/>
                </a:solidFill>
                <a:latin typeface="XCCW Joined 4a" panose="03050602040000000000" pitchFamily="66" charset="0"/>
              </a:rPr>
              <a:t>lait</a:t>
            </a:r>
            <a:endParaRPr lang="en-GB" altLang="en-US" sz="7200" dirty="0" smtClean="0">
              <a:solidFill>
                <a:srgbClr val="FF0000"/>
              </a:solidFill>
              <a:latin typeface="XCCW Joined 4a" panose="03050602040000000000" pitchFamily="66" charset="0"/>
            </a:endParaRPr>
          </a:p>
          <a:p>
            <a:pPr algn="ctr" eaLnBrk="1" hangingPunct="1">
              <a:spcBef>
                <a:spcPct val="0"/>
              </a:spcBef>
              <a:buFontTx/>
              <a:buNone/>
            </a:pPr>
            <a:endParaRPr lang="en-GB" altLang="en-US" sz="7200" dirty="0">
              <a:latin typeface="XCCW Joined 4a" panose="03050602040000000000" pitchFamily="66" charset="0"/>
            </a:endParaRPr>
          </a:p>
          <a:p>
            <a:pPr algn="ctr" eaLnBrk="1" hangingPunct="1">
              <a:spcBef>
                <a:spcPct val="0"/>
              </a:spcBef>
              <a:buFontTx/>
              <a:buNone/>
            </a:pPr>
            <a:r>
              <a:rPr lang="en-GB" altLang="en-US" sz="7200" dirty="0" smtClean="0">
                <a:latin typeface="XCCW Joined 4a" panose="03050602040000000000" pitchFamily="66" charset="0"/>
              </a:rPr>
              <a:t>milk</a:t>
            </a:r>
            <a:endParaRPr lang="en-GB" altLang="en-US" sz="7200" dirty="0">
              <a:latin typeface="XCCW Joined 4a" panose="03050602040000000000" pitchFamily="66" charset="0"/>
            </a:endParaRPr>
          </a:p>
        </p:txBody>
      </p:sp>
      <p:pic>
        <p:nvPicPr>
          <p:cNvPr id="2050" name="Picture 2" descr="Clip Art Png For Free - Milk Clipart Png, Transparent Png - kindpng"/>
          <p:cNvPicPr>
            <a:picLocks noChangeAspect="1" noChangeArrowheads="1"/>
          </p:cNvPicPr>
          <p:nvPr/>
        </p:nvPicPr>
        <p:blipFill>
          <a:blip r:embed="rId2">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949506" y="1442455"/>
            <a:ext cx="3928698" cy="3992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71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5">
                                            <p:txEl>
                                              <p:pRg st="2" end="2"/>
                                            </p:txEl>
                                          </p:spTgt>
                                        </p:tgtEl>
                                        <p:attrNameLst>
                                          <p:attrName>style.visibility</p:attrName>
                                        </p:attrNameLst>
                                      </p:cBhvr>
                                      <p:to>
                                        <p:strVal val="visible"/>
                                      </p:to>
                                    </p:set>
                                    <p:anim calcmode="lin" valueType="num">
                                      <p:cBhvr additive="base">
                                        <p:cTn id="7"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Rectangle 3"/>
          <p:cNvSpPr/>
          <p:nvPr/>
        </p:nvSpPr>
        <p:spPr>
          <a:xfrm>
            <a:off x="116622" y="100308"/>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1"/>
          <p:cNvSpPr txBox="1">
            <a:spLocks/>
          </p:cNvSpPr>
          <p:nvPr/>
        </p:nvSpPr>
        <p:spPr bwMode="auto">
          <a:xfrm>
            <a:off x="163081" y="1108295"/>
            <a:ext cx="11865837" cy="2187355"/>
          </a:xfrm>
          <a:prstGeom prst="roundRect">
            <a:avLst>
              <a:gd name="adj" fmla="val 9639"/>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5400" dirty="0" smtClean="0">
                <a:latin typeface="+mn-lt"/>
              </a:rPr>
              <a:t>Let’s take a look at some body parts in French! Can you work out what it is by looking at the pictures? </a:t>
            </a:r>
          </a:p>
          <a:p>
            <a:pPr algn="ctr"/>
            <a:endParaRPr lang="en-US" altLang="en-US" sz="5400" dirty="0">
              <a:latin typeface="+mn-lt"/>
            </a:endParaRPr>
          </a:p>
          <a:p>
            <a:pPr algn="ctr"/>
            <a:r>
              <a:rPr lang="en-US" altLang="en-US" sz="5400" dirty="0" smtClean="0">
                <a:latin typeface="+mn-lt"/>
              </a:rPr>
              <a:t>Have a go at reading the word then saying </a:t>
            </a:r>
            <a:r>
              <a:rPr lang="en-US" altLang="en-US" sz="5400" dirty="0" smtClean="0">
                <a:latin typeface="+mn-lt"/>
              </a:rPr>
              <a:t>it. Click to reveal the answer…</a:t>
            </a:r>
            <a:endParaRPr lang="en-US" altLang="en-US" sz="5400" dirty="0">
              <a:latin typeface="+mn-lt"/>
            </a:endParaRPr>
          </a:p>
        </p:txBody>
      </p:sp>
    </p:spTree>
    <p:extLst>
      <p:ext uri="{BB962C8B-B14F-4D97-AF65-F5344CB8AC3E}">
        <p14:creationId xmlns:p14="http://schemas.microsoft.com/office/powerpoint/2010/main" val="18218772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4775" y="97398"/>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5" name="TextBox 3"/>
          <p:cNvSpPr txBox="1">
            <a:spLocks noChangeArrowheads="1"/>
          </p:cNvSpPr>
          <p:nvPr/>
        </p:nvSpPr>
        <p:spPr bwMode="auto">
          <a:xfrm>
            <a:off x="4301134" y="2274888"/>
            <a:ext cx="6185891"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GB" altLang="en-US" sz="7200" dirty="0">
                <a:solidFill>
                  <a:srgbClr val="FF0000"/>
                </a:solidFill>
                <a:latin typeface="XCCW Joined 4a" panose="03050602040000000000" pitchFamily="66" charset="0"/>
              </a:rPr>
              <a:t>les </a:t>
            </a:r>
            <a:r>
              <a:rPr lang="en-GB" altLang="en-US" sz="7200" dirty="0" err="1" smtClean="0">
                <a:solidFill>
                  <a:srgbClr val="FF0000"/>
                </a:solidFill>
                <a:latin typeface="XCCW Joined 4a" panose="03050602040000000000" pitchFamily="66" charset="0"/>
              </a:rPr>
              <a:t>céréals</a:t>
            </a:r>
            <a:endParaRPr lang="en-GB" altLang="en-US" sz="7200" dirty="0" smtClean="0">
              <a:solidFill>
                <a:srgbClr val="FF0000"/>
              </a:solidFill>
              <a:latin typeface="XCCW Joined 4a" panose="03050602040000000000" pitchFamily="66" charset="0"/>
            </a:endParaRPr>
          </a:p>
          <a:p>
            <a:pPr algn="ctr">
              <a:spcBef>
                <a:spcPct val="0"/>
              </a:spcBef>
              <a:buNone/>
            </a:pPr>
            <a:endParaRPr lang="en-GB" altLang="en-US" sz="7200" dirty="0">
              <a:latin typeface="XCCW Joined 4a" panose="03050602040000000000" pitchFamily="66" charset="0"/>
            </a:endParaRPr>
          </a:p>
          <a:p>
            <a:pPr algn="ctr">
              <a:spcBef>
                <a:spcPct val="0"/>
              </a:spcBef>
              <a:buNone/>
            </a:pPr>
            <a:r>
              <a:rPr lang="en-GB" altLang="en-US" sz="7200" dirty="0" smtClean="0">
                <a:latin typeface="XCCW Joined 4a" panose="03050602040000000000" pitchFamily="66" charset="0"/>
              </a:rPr>
              <a:t>cereal</a:t>
            </a:r>
            <a:endParaRPr lang="en-GB" altLang="en-US" sz="7200" dirty="0">
              <a:latin typeface="XCCW Joined 4a" panose="03050602040000000000" pitchFamily="66" charset="0"/>
            </a:endParaRPr>
          </a:p>
        </p:txBody>
      </p:sp>
      <p:sp>
        <p:nvSpPr>
          <p:cNvPr id="3" name="AutoShape 2" descr="Image result for bowl of cereal clipart | Bowl of cereal, Bowl, Breakfast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325336" y="1879462"/>
            <a:ext cx="5056582" cy="2844620"/>
          </a:xfrm>
          <a:prstGeom prst="rect">
            <a:avLst/>
          </a:prstGeom>
        </p:spPr>
      </p:pic>
    </p:spTree>
    <p:extLst>
      <p:ext uri="{BB962C8B-B14F-4D97-AF65-F5344CB8AC3E}">
        <p14:creationId xmlns:p14="http://schemas.microsoft.com/office/powerpoint/2010/main" val="46038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5">
                                            <p:txEl>
                                              <p:pRg st="2" end="2"/>
                                            </p:txEl>
                                          </p:spTgt>
                                        </p:tgtEl>
                                        <p:attrNameLst>
                                          <p:attrName>style.visibility</p:attrName>
                                        </p:attrNameLst>
                                      </p:cBhvr>
                                      <p:to>
                                        <p:strVal val="visible"/>
                                      </p:to>
                                    </p:set>
                                    <p:anim calcmode="lin" valueType="num">
                                      <p:cBhvr additive="base">
                                        <p:cTn id="7"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4775" y="114815"/>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5" name="TextBox 3"/>
          <p:cNvSpPr txBox="1">
            <a:spLocks noChangeArrowheads="1"/>
          </p:cNvSpPr>
          <p:nvPr/>
        </p:nvSpPr>
        <p:spPr bwMode="auto">
          <a:xfrm>
            <a:off x="4309843" y="1348089"/>
            <a:ext cx="6185891"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7200" dirty="0">
                <a:solidFill>
                  <a:srgbClr val="FF0000"/>
                </a:solidFill>
                <a:latin typeface="XCCW Joined 4a" panose="03050602040000000000" pitchFamily="66" charset="0"/>
              </a:rPr>
              <a:t>l</a:t>
            </a:r>
            <a:r>
              <a:rPr lang="en-GB" altLang="en-US" sz="7200" dirty="0" smtClean="0">
                <a:solidFill>
                  <a:srgbClr val="FF0000"/>
                </a:solidFill>
                <a:latin typeface="XCCW Joined 4a" panose="03050602040000000000" pitchFamily="66" charset="0"/>
              </a:rPr>
              <a:t>e pain grille</a:t>
            </a:r>
          </a:p>
          <a:p>
            <a:pPr algn="ctr" eaLnBrk="1" hangingPunct="1">
              <a:spcBef>
                <a:spcPct val="0"/>
              </a:spcBef>
              <a:buFontTx/>
              <a:buNone/>
            </a:pPr>
            <a:endParaRPr lang="en-GB" altLang="en-US" sz="7200" dirty="0">
              <a:latin typeface="XCCW Joined 4a" panose="03050602040000000000" pitchFamily="66" charset="0"/>
            </a:endParaRPr>
          </a:p>
          <a:p>
            <a:pPr algn="ctr" eaLnBrk="1" hangingPunct="1">
              <a:spcBef>
                <a:spcPct val="0"/>
              </a:spcBef>
              <a:buFontTx/>
              <a:buNone/>
            </a:pPr>
            <a:r>
              <a:rPr lang="en-GB" altLang="en-US" sz="7200" dirty="0" smtClean="0">
                <a:latin typeface="XCCW Joined 4a" panose="03050602040000000000" pitchFamily="66" charset="0"/>
              </a:rPr>
              <a:t>toast</a:t>
            </a:r>
            <a:endParaRPr lang="en-GB" altLang="en-US" sz="7200" dirty="0">
              <a:latin typeface="XCCW Joined 4a" panose="03050602040000000000" pitchFamily="66" charset="0"/>
            </a:endParaRPr>
          </a:p>
        </p:txBody>
      </p:sp>
      <p:pic>
        <p:nvPicPr>
          <p:cNvPr id="4098" name="Picture 2" descr="Free Toast Clipart"/>
          <p:cNvPicPr>
            <a:picLocks noChangeAspect="1" noChangeArrowheads="1"/>
          </p:cNvPicPr>
          <p:nvPr/>
        </p:nvPicPr>
        <p:blipFill>
          <a:blip r:embed="rId2">
            <a:clrChange>
              <a:clrFrom>
                <a:srgbClr val="FFFDFF"/>
              </a:clrFrom>
              <a:clrTo>
                <a:srgbClr val="FFFDFF">
                  <a:alpha val="0"/>
                </a:srgbClr>
              </a:clrTo>
            </a:clrChange>
            <a:extLst>
              <a:ext uri="{28A0092B-C50C-407E-A947-70E740481C1C}">
                <a14:useLocalDpi xmlns:a14="http://schemas.microsoft.com/office/drawing/2010/main" val="0"/>
              </a:ext>
            </a:extLst>
          </a:blip>
          <a:srcRect/>
          <a:stretch>
            <a:fillRect/>
          </a:stretch>
        </p:blipFill>
        <p:spPr bwMode="auto">
          <a:xfrm>
            <a:off x="1009336" y="2181497"/>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38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5">
                                            <p:txEl>
                                              <p:pRg st="2" end="2"/>
                                            </p:txEl>
                                          </p:spTgt>
                                        </p:tgtEl>
                                        <p:attrNameLst>
                                          <p:attrName>style.visibility</p:attrName>
                                        </p:attrNameLst>
                                      </p:cBhvr>
                                      <p:to>
                                        <p:strVal val="visible"/>
                                      </p:to>
                                    </p:set>
                                    <p:anim calcmode="lin" valueType="num">
                                      <p:cBhvr additive="base">
                                        <p:cTn id="7"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4775" y="114815"/>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5" name="TextBox 3"/>
          <p:cNvSpPr txBox="1">
            <a:spLocks noChangeArrowheads="1"/>
          </p:cNvSpPr>
          <p:nvPr/>
        </p:nvSpPr>
        <p:spPr bwMode="auto">
          <a:xfrm>
            <a:off x="4301134" y="2284620"/>
            <a:ext cx="6185891"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7200" dirty="0">
                <a:solidFill>
                  <a:srgbClr val="FF0000"/>
                </a:solidFill>
                <a:latin typeface="XCCW Joined 4a" panose="03050602040000000000" pitchFamily="66" charset="0"/>
              </a:rPr>
              <a:t>le </a:t>
            </a:r>
            <a:r>
              <a:rPr lang="en-GB" altLang="en-US" sz="7200" dirty="0" err="1" smtClean="0">
                <a:solidFill>
                  <a:srgbClr val="FF0000"/>
                </a:solidFill>
                <a:latin typeface="XCCW Joined 4a" panose="03050602040000000000" pitchFamily="66" charset="0"/>
              </a:rPr>
              <a:t>beurre</a:t>
            </a:r>
            <a:endParaRPr lang="en-GB" altLang="en-US" sz="7200" dirty="0" smtClean="0">
              <a:solidFill>
                <a:srgbClr val="FF0000"/>
              </a:solidFill>
              <a:latin typeface="XCCW Joined 4a" panose="03050602040000000000" pitchFamily="66" charset="0"/>
            </a:endParaRPr>
          </a:p>
          <a:p>
            <a:pPr algn="ctr" eaLnBrk="1" hangingPunct="1">
              <a:spcBef>
                <a:spcPct val="0"/>
              </a:spcBef>
              <a:buFontTx/>
              <a:buNone/>
            </a:pPr>
            <a:endParaRPr lang="en-GB" altLang="en-US" sz="7200" dirty="0">
              <a:latin typeface="XCCW Joined 4a" panose="03050602040000000000" pitchFamily="66" charset="0"/>
            </a:endParaRPr>
          </a:p>
          <a:p>
            <a:pPr algn="ctr" eaLnBrk="1" hangingPunct="1">
              <a:spcBef>
                <a:spcPct val="0"/>
              </a:spcBef>
              <a:buFontTx/>
              <a:buNone/>
            </a:pPr>
            <a:r>
              <a:rPr lang="en-GB" altLang="en-US" sz="7200" dirty="0" smtClean="0">
                <a:latin typeface="XCCW Joined 4a" panose="03050602040000000000" pitchFamily="66" charset="0"/>
              </a:rPr>
              <a:t>butter</a:t>
            </a:r>
            <a:endParaRPr lang="en-GB" altLang="en-US" sz="7200" dirty="0">
              <a:latin typeface="XCCW Joined 4a" panose="03050602040000000000" pitchFamily="66" charset="0"/>
            </a:endParaRPr>
          </a:p>
        </p:txBody>
      </p:sp>
      <p:sp>
        <p:nvSpPr>
          <p:cNvPr id="3" name="AutoShape 2" descr="pack of butter clipart - Clip Art Librar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1193336" y="2628484"/>
            <a:ext cx="3107798" cy="1954728"/>
          </a:xfrm>
          <a:prstGeom prst="rect">
            <a:avLst/>
          </a:prstGeom>
        </p:spPr>
      </p:pic>
    </p:spTree>
    <p:extLst>
      <p:ext uri="{BB962C8B-B14F-4D97-AF65-F5344CB8AC3E}">
        <p14:creationId xmlns:p14="http://schemas.microsoft.com/office/powerpoint/2010/main" val="127680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5">
                                            <p:txEl>
                                              <p:pRg st="2" end="2"/>
                                            </p:txEl>
                                          </p:spTgt>
                                        </p:tgtEl>
                                        <p:attrNameLst>
                                          <p:attrName>style.visibility</p:attrName>
                                        </p:attrNameLst>
                                      </p:cBhvr>
                                      <p:to>
                                        <p:strVal val="visible"/>
                                      </p:to>
                                    </p:set>
                                    <p:anim calcmode="lin" valueType="num">
                                      <p:cBhvr additive="base">
                                        <p:cTn id="7"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4775" y="114815"/>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5" name="TextBox 3"/>
          <p:cNvSpPr txBox="1">
            <a:spLocks noChangeArrowheads="1"/>
          </p:cNvSpPr>
          <p:nvPr/>
        </p:nvSpPr>
        <p:spPr bwMode="auto">
          <a:xfrm>
            <a:off x="4292425" y="1700123"/>
            <a:ext cx="6185891"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7200" dirty="0">
                <a:solidFill>
                  <a:srgbClr val="FF0000"/>
                </a:solidFill>
                <a:latin typeface="XCCW Joined 4a" panose="03050602040000000000" pitchFamily="66" charset="0"/>
              </a:rPr>
              <a:t>le </a:t>
            </a:r>
            <a:r>
              <a:rPr lang="en-GB" altLang="en-US" sz="7200" dirty="0" err="1" smtClean="0">
                <a:solidFill>
                  <a:srgbClr val="FF0000"/>
                </a:solidFill>
                <a:latin typeface="XCCW Joined 4a" panose="03050602040000000000" pitchFamily="66" charset="0"/>
              </a:rPr>
              <a:t>confiture</a:t>
            </a:r>
            <a:endParaRPr lang="en-GB" altLang="en-US" sz="7200" dirty="0" smtClean="0">
              <a:solidFill>
                <a:srgbClr val="FF0000"/>
              </a:solidFill>
              <a:latin typeface="XCCW Joined 4a" panose="03050602040000000000" pitchFamily="66" charset="0"/>
            </a:endParaRPr>
          </a:p>
          <a:p>
            <a:pPr algn="ctr" eaLnBrk="1" hangingPunct="1">
              <a:spcBef>
                <a:spcPct val="0"/>
              </a:spcBef>
              <a:buFontTx/>
              <a:buNone/>
            </a:pPr>
            <a:endParaRPr lang="en-GB" altLang="en-US" sz="7200" dirty="0">
              <a:latin typeface="XCCW Joined 4a" panose="03050602040000000000" pitchFamily="66" charset="0"/>
            </a:endParaRPr>
          </a:p>
          <a:p>
            <a:pPr algn="ctr" eaLnBrk="1" hangingPunct="1">
              <a:spcBef>
                <a:spcPct val="0"/>
              </a:spcBef>
              <a:buFontTx/>
              <a:buNone/>
            </a:pPr>
            <a:r>
              <a:rPr lang="en-GB" altLang="en-US" sz="7200" dirty="0" smtClean="0">
                <a:latin typeface="XCCW Joined 4a" panose="03050602040000000000" pitchFamily="66" charset="0"/>
              </a:rPr>
              <a:t>jam</a:t>
            </a:r>
            <a:endParaRPr lang="en-GB" altLang="en-US" sz="7200" dirty="0">
              <a:latin typeface="XCCW Joined 4a" panose="03050602040000000000" pitchFamily="66" charset="0"/>
            </a:endParaRPr>
          </a:p>
        </p:txBody>
      </p:sp>
      <p:pic>
        <p:nvPicPr>
          <p:cNvPr id="8194" name="Picture 2" descr="Jam Jar Png Free Download - Jam Clip Art Png, Transparent Png , Transparent  Png Image - PNGitem"/>
          <p:cNvPicPr>
            <a:picLocks noChangeAspect="1" noChangeArrowheads="1"/>
          </p:cNvPicPr>
          <p:nvPr/>
        </p:nvPicPr>
        <p:blipFill>
          <a:blip r:embed="rId2">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099687" y="2150865"/>
            <a:ext cx="3517137" cy="3022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36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5">
                                            <p:txEl>
                                              <p:pRg st="2" end="2"/>
                                            </p:txEl>
                                          </p:spTgt>
                                        </p:tgtEl>
                                        <p:attrNameLst>
                                          <p:attrName>style.visibility</p:attrName>
                                        </p:attrNameLst>
                                      </p:cBhvr>
                                      <p:to>
                                        <p:strVal val="visible"/>
                                      </p:to>
                                    </p:set>
                                    <p:anim calcmode="lin" valueType="num">
                                      <p:cBhvr additive="base">
                                        <p:cTn id="7"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4775" y="114815"/>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5" name="TextBox 3"/>
          <p:cNvSpPr txBox="1">
            <a:spLocks noChangeArrowheads="1"/>
          </p:cNvSpPr>
          <p:nvPr/>
        </p:nvSpPr>
        <p:spPr bwMode="auto">
          <a:xfrm>
            <a:off x="4019740" y="1316944"/>
            <a:ext cx="791100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7200" dirty="0">
                <a:solidFill>
                  <a:srgbClr val="FF0000"/>
                </a:solidFill>
                <a:latin typeface="XCCW Joined 4a" panose="03050602040000000000" pitchFamily="66" charset="0"/>
              </a:rPr>
              <a:t>l</a:t>
            </a:r>
            <a:r>
              <a:rPr lang="en-GB" altLang="en-US" sz="7200" dirty="0" smtClean="0">
                <a:solidFill>
                  <a:srgbClr val="FF0000"/>
                </a:solidFill>
                <a:latin typeface="XCCW Joined 4a" panose="03050602040000000000" pitchFamily="66" charset="0"/>
              </a:rPr>
              <a:t>es </a:t>
            </a:r>
            <a:r>
              <a:rPr lang="en-GB" altLang="en-US" sz="7200" dirty="0" err="1" smtClean="0">
                <a:solidFill>
                  <a:srgbClr val="FF0000"/>
                </a:solidFill>
                <a:latin typeface="XCCW Joined 4a" panose="03050602040000000000" pitchFamily="66" charset="0"/>
              </a:rPr>
              <a:t>chocolat</a:t>
            </a:r>
            <a:r>
              <a:rPr lang="en-GB" altLang="en-US" sz="7200" dirty="0" smtClean="0">
                <a:solidFill>
                  <a:srgbClr val="FF0000"/>
                </a:solidFill>
                <a:latin typeface="XCCW Joined 4a" panose="03050602040000000000" pitchFamily="66" charset="0"/>
              </a:rPr>
              <a:t> </a:t>
            </a:r>
            <a:r>
              <a:rPr lang="en-GB" altLang="en-US" sz="7200" dirty="0" err="1" smtClean="0">
                <a:solidFill>
                  <a:srgbClr val="FF0000"/>
                </a:solidFill>
                <a:latin typeface="XCCW Joined 4a" panose="03050602040000000000" pitchFamily="66" charset="0"/>
              </a:rPr>
              <a:t>chaud</a:t>
            </a:r>
            <a:endParaRPr lang="en-GB" altLang="en-US" sz="7200" dirty="0" smtClean="0">
              <a:solidFill>
                <a:srgbClr val="FF0000"/>
              </a:solidFill>
              <a:latin typeface="XCCW Joined 4a" panose="03050602040000000000" pitchFamily="66" charset="0"/>
            </a:endParaRPr>
          </a:p>
          <a:p>
            <a:pPr algn="ctr" eaLnBrk="1" hangingPunct="1">
              <a:spcBef>
                <a:spcPct val="0"/>
              </a:spcBef>
              <a:buFontTx/>
              <a:buNone/>
            </a:pPr>
            <a:endParaRPr lang="en-GB" altLang="en-US" sz="7200" dirty="0">
              <a:latin typeface="XCCW Joined 4a" panose="03050602040000000000" pitchFamily="66" charset="0"/>
            </a:endParaRPr>
          </a:p>
          <a:p>
            <a:pPr algn="ctr" eaLnBrk="1" hangingPunct="1">
              <a:spcBef>
                <a:spcPct val="0"/>
              </a:spcBef>
              <a:buFontTx/>
              <a:buNone/>
            </a:pPr>
            <a:r>
              <a:rPr lang="en-GB" altLang="en-US" sz="7200" dirty="0">
                <a:latin typeface="XCCW Joined 4a" panose="03050602040000000000" pitchFamily="66" charset="0"/>
              </a:rPr>
              <a:t>h</a:t>
            </a:r>
            <a:r>
              <a:rPr lang="en-GB" altLang="en-US" sz="7200" dirty="0" smtClean="0">
                <a:latin typeface="XCCW Joined 4a" panose="03050602040000000000" pitchFamily="66" charset="0"/>
              </a:rPr>
              <a:t>ot chocolate</a:t>
            </a:r>
            <a:endParaRPr lang="en-GB" altLang="en-US" sz="7200" dirty="0">
              <a:latin typeface="XCCW Joined 4a" panose="03050602040000000000" pitchFamily="66" charset="0"/>
            </a:endParaRPr>
          </a:p>
        </p:txBody>
      </p:sp>
      <p:pic>
        <p:nvPicPr>
          <p:cNvPr id="3" name="Picture 2"/>
          <p:cNvPicPr>
            <a:picLocks noChangeAspect="1"/>
          </p:cNvPicPr>
          <p:nvPr/>
        </p:nvPicPr>
        <p:blipFill>
          <a:blip r:embed="rId2">
            <a:clrChange>
              <a:clrFrom>
                <a:srgbClr val="000000"/>
              </a:clrFrom>
              <a:clrTo>
                <a:srgbClr val="000000">
                  <a:alpha val="0"/>
                </a:srgbClr>
              </a:clrTo>
            </a:clrChange>
          </a:blip>
          <a:stretch>
            <a:fillRect/>
          </a:stretch>
        </p:blipFill>
        <p:spPr>
          <a:xfrm>
            <a:off x="455906" y="1977002"/>
            <a:ext cx="3212703" cy="2923560"/>
          </a:xfrm>
          <a:prstGeom prst="rect">
            <a:avLst/>
          </a:prstGeom>
        </p:spPr>
      </p:pic>
    </p:spTree>
    <p:extLst>
      <p:ext uri="{BB962C8B-B14F-4D97-AF65-F5344CB8AC3E}">
        <p14:creationId xmlns:p14="http://schemas.microsoft.com/office/powerpoint/2010/main" val="284634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5">
                                            <p:txEl>
                                              <p:pRg st="2" end="2"/>
                                            </p:txEl>
                                          </p:spTgt>
                                        </p:tgtEl>
                                        <p:attrNameLst>
                                          <p:attrName>style.visibility</p:attrName>
                                        </p:attrNameLst>
                                      </p:cBhvr>
                                      <p:to>
                                        <p:strVal val="visible"/>
                                      </p:to>
                                    </p:set>
                                    <p:anim calcmode="lin" valueType="num">
                                      <p:cBhvr additive="base">
                                        <p:cTn id="7"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4775" y="114815"/>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5" name="TextBox 3"/>
          <p:cNvSpPr txBox="1">
            <a:spLocks noChangeArrowheads="1"/>
          </p:cNvSpPr>
          <p:nvPr/>
        </p:nvSpPr>
        <p:spPr bwMode="auto">
          <a:xfrm>
            <a:off x="4415699" y="622626"/>
            <a:ext cx="6185891"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7200" dirty="0">
                <a:solidFill>
                  <a:srgbClr val="FF0000"/>
                </a:solidFill>
                <a:latin typeface="XCCW Joined 4a" panose="03050602040000000000" pitchFamily="66" charset="0"/>
              </a:rPr>
              <a:t>le </a:t>
            </a:r>
            <a:r>
              <a:rPr lang="en-GB" altLang="en-US" sz="7200" dirty="0" smtClean="0">
                <a:solidFill>
                  <a:srgbClr val="FF0000"/>
                </a:solidFill>
                <a:latin typeface="XCCW Joined 4a" panose="03050602040000000000" pitchFamily="66" charset="0"/>
              </a:rPr>
              <a:t>pain au </a:t>
            </a:r>
            <a:r>
              <a:rPr lang="en-GB" altLang="en-US" sz="7200" dirty="0" err="1" smtClean="0">
                <a:solidFill>
                  <a:srgbClr val="FF0000"/>
                </a:solidFill>
                <a:latin typeface="XCCW Joined 4a" panose="03050602040000000000" pitchFamily="66" charset="0"/>
              </a:rPr>
              <a:t>chocolat</a:t>
            </a:r>
            <a:endParaRPr lang="en-GB" altLang="en-US" sz="7200" dirty="0" smtClean="0">
              <a:solidFill>
                <a:srgbClr val="FF0000"/>
              </a:solidFill>
              <a:latin typeface="XCCW Joined 4a" panose="03050602040000000000" pitchFamily="66" charset="0"/>
            </a:endParaRPr>
          </a:p>
          <a:p>
            <a:pPr algn="ctr" eaLnBrk="1" hangingPunct="1">
              <a:spcBef>
                <a:spcPct val="0"/>
              </a:spcBef>
              <a:buFontTx/>
              <a:buNone/>
            </a:pPr>
            <a:endParaRPr lang="en-GB" altLang="en-US" sz="7200" dirty="0">
              <a:latin typeface="XCCW Joined 4a" panose="03050602040000000000" pitchFamily="66" charset="0"/>
            </a:endParaRPr>
          </a:p>
          <a:p>
            <a:pPr algn="ctr" eaLnBrk="1" hangingPunct="1">
              <a:spcBef>
                <a:spcPct val="0"/>
              </a:spcBef>
              <a:buFontTx/>
              <a:buNone/>
            </a:pPr>
            <a:r>
              <a:rPr lang="en-GB" altLang="en-US" sz="7200" dirty="0">
                <a:latin typeface="XCCW Joined 4a" panose="03050602040000000000" pitchFamily="66" charset="0"/>
              </a:rPr>
              <a:t>c</a:t>
            </a:r>
            <a:r>
              <a:rPr lang="en-GB" altLang="en-US" sz="7200" dirty="0" smtClean="0">
                <a:latin typeface="XCCW Joined 4a" panose="03050602040000000000" pitchFamily="66" charset="0"/>
              </a:rPr>
              <a:t>hocolate bread</a:t>
            </a:r>
            <a:endParaRPr lang="en-GB" altLang="en-US" sz="7200" dirty="0">
              <a:latin typeface="XCCW Joined 4a" panose="03050602040000000000" pitchFamily="66" charset="0"/>
            </a:endParaRPr>
          </a:p>
        </p:txBody>
      </p:sp>
      <p:pic>
        <p:nvPicPr>
          <p:cNvPr id="6146" name="Picture 2" descr="Quia - Au Caf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964" y="1979023"/>
            <a:ext cx="3981450" cy="270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817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5">
                                            <p:txEl>
                                              <p:pRg st="2" end="2"/>
                                            </p:txEl>
                                          </p:spTgt>
                                        </p:tgtEl>
                                        <p:attrNameLst>
                                          <p:attrName>style.visibility</p:attrName>
                                        </p:attrNameLst>
                                      </p:cBhvr>
                                      <p:to>
                                        <p:strVal val="visible"/>
                                      </p:to>
                                    </p:set>
                                    <p:anim calcmode="lin" valueType="num">
                                      <p:cBhvr additive="base">
                                        <p:cTn id="7"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4775" y="114815"/>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5" name="TextBox 3"/>
          <p:cNvSpPr txBox="1">
            <a:spLocks noChangeArrowheads="1"/>
          </p:cNvSpPr>
          <p:nvPr/>
        </p:nvSpPr>
        <p:spPr bwMode="auto">
          <a:xfrm>
            <a:off x="4510139" y="1099231"/>
            <a:ext cx="6185891"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7200" dirty="0">
                <a:solidFill>
                  <a:srgbClr val="FF0000"/>
                </a:solidFill>
                <a:latin typeface="XCCW Joined 4a" panose="03050602040000000000" pitchFamily="66" charset="0"/>
              </a:rPr>
              <a:t>le </a:t>
            </a:r>
            <a:r>
              <a:rPr lang="en-GB" altLang="en-US" sz="7200" dirty="0" smtClean="0">
                <a:solidFill>
                  <a:srgbClr val="FF0000"/>
                </a:solidFill>
                <a:latin typeface="XCCW Joined 4a" panose="03050602040000000000" pitchFamily="66" charset="0"/>
              </a:rPr>
              <a:t>croissant</a:t>
            </a:r>
          </a:p>
          <a:p>
            <a:pPr algn="ctr" eaLnBrk="1" hangingPunct="1">
              <a:spcBef>
                <a:spcPct val="0"/>
              </a:spcBef>
              <a:buFontTx/>
              <a:buNone/>
            </a:pPr>
            <a:endParaRPr lang="en-GB" altLang="en-US" sz="7200" dirty="0">
              <a:latin typeface="XCCW Joined 4a" panose="03050602040000000000" pitchFamily="66" charset="0"/>
            </a:endParaRPr>
          </a:p>
          <a:p>
            <a:pPr algn="ctr" eaLnBrk="1" hangingPunct="1">
              <a:spcBef>
                <a:spcPct val="0"/>
              </a:spcBef>
              <a:buFontTx/>
              <a:buNone/>
            </a:pPr>
            <a:r>
              <a:rPr lang="en-GB" altLang="en-US" sz="7200" dirty="0" smtClean="0">
                <a:latin typeface="XCCW Joined 4a" panose="03050602040000000000" pitchFamily="66" charset="0"/>
              </a:rPr>
              <a:t>croissant</a:t>
            </a:r>
            <a:endParaRPr lang="en-GB" altLang="en-US" sz="7200" dirty="0">
              <a:latin typeface="XCCW Joined 4a" panose="03050602040000000000" pitchFamily="66" charset="0"/>
            </a:endParaRPr>
          </a:p>
        </p:txBody>
      </p:sp>
      <p:pic>
        <p:nvPicPr>
          <p:cNvPr id="7172" name="Picture 4" descr="Croissant emoji clipart. Free download transparent .PNG | Creazil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584" y="1684004"/>
            <a:ext cx="3509555" cy="3509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55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5">
                                            <p:txEl>
                                              <p:pRg st="2" end="2"/>
                                            </p:txEl>
                                          </p:spTgt>
                                        </p:tgtEl>
                                        <p:attrNameLst>
                                          <p:attrName>style.visibility</p:attrName>
                                        </p:attrNameLst>
                                      </p:cBhvr>
                                      <p:to>
                                        <p:strVal val="visible"/>
                                      </p:to>
                                    </p:set>
                                    <p:anim calcmode="lin" valueType="num">
                                      <p:cBhvr additive="base">
                                        <p:cTn id="7"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5" name="Rectangle 4"/>
          <p:cNvSpPr/>
          <p:nvPr/>
        </p:nvSpPr>
        <p:spPr>
          <a:xfrm>
            <a:off x="107092" y="76200"/>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480061" y="2603828"/>
            <a:ext cx="5490527" cy="3924300"/>
          </a:xfrm>
          <a:prstGeom prst="rect">
            <a:avLst/>
          </a:prstGeom>
        </p:spPr>
      </p:pic>
      <p:grpSp>
        <p:nvGrpSpPr>
          <p:cNvPr id="10" name="Group 9"/>
          <p:cNvGrpSpPr/>
          <p:nvPr/>
        </p:nvGrpSpPr>
        <p:grpSpPr>
          <a:xfrm>
            <a:off x="6539184" y="2881058"/>
            <a:ext cx="4105275" cy="3295905"/>
            <a:chOff x="6328727" y="1027906"/>
            <a:chExt cx="4105275" cy="3295905"/>
          </a:xfrm>
        </p:grpSpPr>
        <p:pic>
          <p:nvPicPr>
            <p:cNvPr id="8" name="Picture 7"/>
            <p:cNvPicPr>
              <a:picLocks noChangeAspect="1"/>
            </p:cNvPicPr>
            <p:nvPr/>
          </p:nvPicPr>
          <p:blipFill rotWithShape="1">
            <a:blip r:embed="rId3"/>
            <a:srcRect b="49711"/>
            <a:stretch/>
          </p:blipFill>
          <p:spPr>
            <a:xfrm>
              <a:off x="8357552" y="1037941"/>
              <a:ext cx="2076450" cy="3276345"/>
            </a:xfrm>
            <a:prstGeom prst="rect">
              <a:avLst/>
            </a:prstGeom>
          </p:spPr>
        </p:pic>
        <p:pic>
          <p:nvPicPr>
            <p:cNvPr id="9" name="Picture 8"/>
            <p:cNvPicPr>
              <a:picLocks noChangeAspect="1"/>
            </p:cNvPicPr>
            <p:nvPr/>
          </p:nvPicPr>
          <p:blipFill rotWithShape="1">
            <a:blip r:embed="rId3"/>
            <a:srcRect t="49411"/>
            <a:stretch/>
          </p:blipFill>
          <p:spPr>
            <a:xfrm>
              <a:off x="6328727" y="1027906"/>
              <a:ext cx="2076450" cy="3295905"/>
            </a:xfrm>
            <a:prstGeom prst="rect">
              <a:avLst/>
            </a:prstGeom>
          </p:spPr>
        </p:pic>
      </p:grpSp>
      <p:sp>
        <p:nvSpPr>
          <p:cNvPr id="11" name="TextBox 3"/>
          <p:cNvSpPr txBox="1">
            <a:spLocks noChangeArrowheads="1"/>
          </p:cNvSpPr>
          <p:nvPr/>
        </p:nvSpPr>
        <p:spPr bwMode="auto">
          <a:xfrm>
            <a:off x="561976" y="284163"/>
            <a:ext cx="1057275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400" dirty="0" smtClean="0">
                <a:latin typeface="+mn-lt"/>
              </a:rPr>
              <a:t>Task: Can you match the French words to the correct breakfast item? Use the table on the next slide to write down your answers.</a:t>
            </a:r>
            <a:endParaRPr lang="en-GB" altLang="en-US" sz="4400" dirty="0">
              <a:latin typeface="+mn-lt"/>
            </a:endParaRPr>
          </a:p>
        </p:txBody>
      </p:sp>
    </p:spTree>
    <p:extLst>
      <p:ext uri="{BB962C8B-B14F-4D97-AF65-F5344CB8AC3E}">
        <p14:creationId xmlns:p14="http://schemas.microsoft.com/office/powerpoint/2010/main" val="20494908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5" name="Rectangle 4"/>
          <p:cNvSpPr/>
          <p:nvPr/>
        </p:nvSpPr>
        <p:spPr>
          <a:xfrm>
            <a:off x="107092" y="76200"/>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105284505"/>
              </p:ext>
            </p:extLst>
          </p:nvPr>
        </p:nvGraphicFramePr>
        <p:xfrm>
          <a:off x="714375" y="2463800"/>
          <a:ext cx="6600825" cy="3708400"/>
        </p:xfrm>
        <a:graphic>
          <a:graphicData uri="http://schemas.openxmlformats.org/drawingml/2006/table">
            <a:tbl>
              <a:tblPr firstRow="1" bandRow="1">
                <a:tableStyleId>{5C22544A-7EE6-4342-B048-85BDC9FD1C3A}</a:tableStyleId>
              </a:tblPr>
              <a:tblGrid>
                <a:gridCol w="669649">
                  <a:extLst>
                    <a:ext uri="{9D8B030D-6E8A-4147-A177-3AD203B41FA5}">
                      <a16:colId xmlns:a16="http://schemas.microsoft.com/office/drawing/2014/main" val="237698060"/>
                    </a:ext>
                  </a:extLst>
                </a:gridCol>
                <a:gridCol w="5931176">
                  <a:extLst>
                    <a:ext uri="{9D8B030D-6E8A-4147-A177-3AD203B41FA5}">
                      <a16:colId xmlns:a16="http://schemas.microsoft.com/office/drawing/2014/main" val="2505599542"/>
                    </a:ext>
                  </a:extLst>
                </a:gridCol>
              </a:tblGrid>
              <a:tr h="370840">
                <a:tc>
                  <a:txBody>
                    <a:bodyPr/>
                    <a:lstStyle/>
                    <a:p>
                      <a:r>
                        <a:rPr lang="en-GB" b="0" dirty="0" smtClean="0">
                          <a:solidFill>
                            <a:schemeClr val="tx1"/>
                          </a:solidFill>
                        </a:rPr>
                        <a:t>1</a:t>
                      </a: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0" dirty="0" smtClean="0">
                          <a:solidFill>
                            <a:srgbClr val="FF0000"/>
                          </a:solidFill>
                          <a:latin typeface="XCCW Joined 4a" panose="03050602040000000000" pitchFamily="66" charset="0"/>
                        </a:rPr>
                        <a:t>Le pain au </a:t>
                      </a:r>
                      <a:r>
                        <a:rPr lang="en-GB" b="0" dirty="0" err="1" smtClean="0">
                          <a:solidFill>
                            <a:srgbClr val="FF0000"/>
                          </a:solidFill>
                          <a:latin typeface="XCCW Joined 4a" panose="03050602040000000000" pitchFamily="66" charset="0"/>
                        </a:rPr>
                        <a:t>chocolat</a:t>
                      </a:r>
                      <a:endParaRPr lang="en-GB" b="0" dirty="0">
                        <a:solidFill>
                          <a:srgbClr val="FF0000"/>
                        </a:solidFill>
                        <a:latin typeface="XCCW Joined 4a" panose="03050602040000000000"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32699593"/>
                  </a:ext>
                </a:extLst>
              </a:tr>
              <a:tr h="370840">
                <a:tc>
                  <a:txBody>
                    <a:bodyPr/>
                    <a:lstStyle/>
                    <a:p>
                      <a:r>
                        <a:rPr lang="en-GB" dirty="0" smtClean="0"/>
                        <a:t>2</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12492513"/>
                  </a:ext>
                </a:extLst>
              </a:tr>
              <a:tr h="370840">
                <a:tc>
                  <a:txBody>
                    <a:bodyPr/>
                    <a:lstStyle/>
                    <a:p>
                      <a:r>
                        <a:rPr lang="en-GB" dirty="0" smtClean="0"/>
                        <a:t>3</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4840917"/>
                  </a:ext>
                </a:extLst>
              </a:tr>
              <a:tr h="370840">
                <a:tc>
                  <a:txBody>
                    <a:bodyPr/>
                    <a:lstStyle/>
                    <a:p>
                      <a:r>
                        <a:rPr lang="en-GB" dirty="0" smtClean="0"/>
                        <a:t>4</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51303020"/>
                  </a:ext>
                </a:extLst>
              </a:tr>
              <a:tr h="370840">
                <a:tc>
                  <a:txBody>
                    <a:bodyPr/>
                    <a:lstStyle/>
                    <a:p>
                      <a:r>
                        <a:rPr lang="en-GB" dirty="0" smtClean="0"/>
                        <a:t>5</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01303157"/>
                  </a:ext>
                </a:extLst>
              </a:tr>
              <a:tr h="370840">
                <a:tc>
                  <a:txBody>
                    <a:bodyPr/>
                    <a:lstStyle/>
                    <a:p>
                      <a:r>
                        <a:rPr lang="en-GB" dirty="0" smtClean="0"/>
                        <a:t>6</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9452552"/>
                  </a:ext>
                </a:extLst>
              </a:tr>
              <a:tr h="370840">
                <a:tc>
                  <a:txBody>
                    <a:bodyPr/>
                    <a:lstStyle/>
                    <a:p>
                      <a:r>
                        <a:rPr lang="en-GB" dirty="0" smtClean="0"/>
                        <a:t>7</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04099528"/>
                  </a:ext>
                </a:extLst>
              </a:tr>
              <a:tr h="370840">
                <a:tc>
                  <a:txBody>
                    <a:bodyPr/>
                    <a:lstStyle/>
                    <a:p>
                      <a:r>
                        <a:rPr lang="en-GB" dirty="0" smtClean="0"/>
                        <a:t>8</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42949298"/>
                  </a:ext>
                </a:extLst>
              </a:tr>
              <a:tr h="370840">
                <a:tc>
                  <a:txBody>
                    <a:bodyPr/>
                    <a:lstStyle/>
                    <a:p>
                      <a:r>
                        <a:rPr lang="en-GB" dirty="0" smtClean="0"/>
                        <a:t>9</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7464026"/>
                  </a:ext>
                </a:extLst>
              </a:tr>
              <a:tr h="370840">
                <a:tc>
                  <a:txBody>
                    <a:bodyPr/>
                    <a:lstStyle/>
                    <a:p>
                      <a:r>
                        <a:rPr lang="en-GB" dirty="0" smtClean="0"/>
                        <a:t>10</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6086996"/>
                  </a:ext>
                </a:extLst>
              </a:tr>
            </a:tbl>
          </a:graphicData>
        </a:graphic>
      </p:graphicFrame>
      <p:pic>
        <p:nvPicPr>
          <p:cNvPr id="12" name="Picture 11"/>
          <p:cNvPicPr>
            <a:picLocks noChangeAspect="1"/>
          </p:cNvPicPr>
          <p:nvPr/>
        </p:nvPicPr>
        <p:blipFill>
          <a:blip r:embed="rId2"/>
          <a:stretch>
            <a:fillRect/>
          </a:stretch>
        </p:blipFill>
        <p:spPr>
          <a:xfrm>
            <a:off x="7533824" y="327301"/>
            <a:ext cx="3277759" cy="2342746"/>
          </a:xfrm>
          <a:prstGeom prst="rect">
            <a:avLst/>
          </a:prstGeom>
        </p:spPr>
      </p:pic>
      <p:grpSp>
        <p:nvGrpSpPr>
          <p:cNvPr id="13" name="Group 12"/>
          <p:cNvGrpSpPr/>
          <p:nvPr/>
        </p:nvGrpSpPr>
        <p:grpSpPr>
          <a:xfrm>
            <a:off x="7533824" y="3049138"/>
            <a:ext cx="4105275" cy="3295905"/>
            <a:chOff x="6328727" y="1027906"/>
            <a:chExt cx="4105275" cy="3295905"/>
          </a:xfrm>
        </p:grpSpPr>
        <p:pic>
          <p:nvPicPr>
            <p:cNvPr id="14" name="Picture 13"/>
            <p:cNvPicPr>
              <a:picLocks noChangeAspect="1"/>
            </p:cNvPicPr>
            <p:nvPr/>
          </p:nvPicPr>
          <p:blipFill rotWithShape="1">
            <a:blip r:embed="rId3"/>
            <a:srcRect b="49711"/>
            <a:stretch/>
          </p:blipFill>
          <p:spPr>
            <a:xfrm>
              <a:off x="8357552" y="1037941"/>
              <a:ext cx="2076450" cy="3276345"/>
            </a:xfrm>
            <a:prstGeom prst="rect">
              <a:avLst/>
            </a:prstGeom>
          </p:spPr>
        </p:pic>
        <p:pic>
          <p:nvPicPr>
            <p:cNvPr id="15" name="Picture 14"/>
            <p:cNvPicPr>
              <a:picLocks noChangeAspect="1"/>
            </p:cNvPicPr>
            <p:nvPr/>
          </p:nvPicPr>
          <p:blipFill rotWithShape="1">
            <a:blip r:embed="rId3"/>
            <a:srcRect t="49411"/>
            <a:stretch/>
          </p:blipFill>
          <p:spPr>
            <a:xfrm>
              <a:off x="6328727" y="1027906"/>
              <a:ext cx="2076450" cy="3295905"/>
            </a:xfrm>
            <a:prstGeom prst="rect">
              <a:avLst/>
            </a:prstGeom>
          </p:spPr>
        </p:pic>
      </p:grpSp>
      <p:sp>
        <p:nvSpPr>
          <p:cNvPr id="16" name="TextBox 3"/>
          <p:cNvSpPr txBox="1">
            <a:spLocks noChangeArrowheads="1"/>
          </p:cNvSpPr>
          <p:nvPr/>
        </p:nvSpPr>
        <p:spPr bwMode="auto">
          <a:xfrm>
            <a:off x="736000" y="520106"/>
            <a:ext cx="552449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400" dirty="0" smtClean="0">
                <a:latin typeface="+mn-lt"/>
              </a:rPr>
              <a:t>I have done the first one for you! </a:t>
            </a:r>
            <a:r>
              <a:rPr lang="en-GB" altLang="en-US" sz="4400" dirty="0" smtClean="0">
                <a:latin typeface="+mn-lt"/>
                <a:sym typeface="Wingdings" panose="05000000000000000000" pitchFamily="2" charset="2"/>
              </a:rPr>
              <a:t></a:t>
            </a:r>
            <a:endParaRPr lang="en-GB" altLang="en-US" sz="4400" dirty="0">
              <a:latin typeface="+mn-lt"/>
            </a:endParaRPr>
          </a:p>
        </p:txBody>
      </p:sp>
    </p:spTree>
    <p:extLst>
      <p:ext uri="{BB962C8B-B14F-4D97-AF65-F5344CB8AC3E}">
        <p14:creationId xmlns:p14="http://schemas.microsoft.com/office/powerpoint/2010/main" val="36686860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225" y="120821"/>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3"/>
          <p:cNvSpPr txBox="1">
            <a:spLocks noChangeArrowheads="1"/>
          </p:cNvSpPr>
          <p:nvPr/>
        </p:nvSpPr>
        <p:spPr bwMode="auto">
          <a:xfrm>
            <a:off x="518287" y="351633"/>
            <a:ext cx="4863610"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400" dirty="0" smtClean="0">
                <a:latin typeface="+mn-lt"/>
              </a:rPr>
              <a:t>In school, we will be asking for breakfast foods in French, before eating them!</a:t>
            </a:r>
          </a:p>
          <a:p>
            <a:pPr algn="ctr" eaLnBrk="1" hangingPunct="1">
              <a:spcBef>
                <a:spcPct val="0"/>
              </a:spcBef>
              <a:buFontTx/>
              <a:buNone/>
            </a:pPr>
            <a:endParaRPr lang="en-GB" altLang="en-US" sz="4400" dirty="0">
              <a:latin typeface="+mn-lt"/>
            </a:endParaRPr>
          </a:p>
          <a:p>
            <a:pPr algn="ctr" eaLnBrk="1" hangingPunct="1">
              <a:spcBef>
                <a:spcPct val="0"/>
              </a:spcBef>
              <a:buFontTx/>
              <a:buNone/>
            </a:pPr>
            <a:r>
              <a:rPr lang="en-GB" altLang="en-US" sz="4400" dirty="0" smtClean="0">
                <a:latin typeface="+mn-lt"/>
              </a:rPr>
              <a:t> Can you tell your parent / carer what you would like for breakfast in French?</a:t>
            </a:r>
            <a:endParaRPr lang="en-GB" altLang="en-US" sz="4400" dirty="0">
              <a:latin typeface="+mn-lt"/>
            </a:endParaRPr>
          </a:p>
        </p:txBody>
      </p:sp>
      <p:sp>
        <p:nvSpPr>
          <p:cNvPr id="5" name="TextBox 3"/>
          <p:cNvSpPr txBox="1">
            <a:spLocks noChangeArrowheads="1"/>
          </p:cNvSpPr>
          <p:nvPr/>
        </p:nvSpPr>
        <p:spPr bwMode="auto">
          <a:xfrm>
            <a:off x="6096133" y="738104"/>
            <a:ext cx="5524499" cy="2349579"/>
          </a:xfrm>
          <a:prstGeom prst="wedgeRoundRectCallout">
            <a:avLst>
              <a:gd name="adj1" fmla="val 2812"/>
              <a:gd name="adj2" fmla="val 73619"/>
              <a:gd name="adj3" fmla="val 16667"/>
            </a:avLst>
          </a:prstGeom>
          <a:solidFill>
            <a:schemeClr val="bg1"/>
          </a:solid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400" dirty="0" smtClean="0">
                <a:solidFill>
                  <a:srgbClr val="FF0000"/>
                </a:solidFill>
                <a:latin typeface="+mn-lt"/>
              </a:rPr>
              <a:t>Je </a:t>
            </a:r>
            <a:r>
              <a:rPr lang="en-GB" altLang="en-US" sz="4400" dirty="0" err="1">
                <a:solidFill>
                  <a:srgbClr val="FF0000"/>
                </a:solidFill>
                <a:latin typeface="+mn-lt"/>
              </a:rPr>
              <a:t>v</a:t>
            </a:r>
            <a:r>
              <a:rPr lang="en-GB" altLang="en-US" sz="4400" dirty="0" err="1" smtClean="0">
                <a:solidFill>
                  <a:srgbClr val="FF0000"/>
                </a:solidFill>
                <a:latin typeface="+mn-lt"/>
              </a:rPr>
              <a:t>oudrais</a:t>
            </a:r>
            <a:r>
              <a:rPr lang="en-GB" altLang="en-US" sz="4400" dirty="0" smtClean="0">
                <a:solidFill>
                  <a:srgbClr val="FF0000"/>
                </a:solidFill>
                <a:latin typeface="+mn-lt"/>
              </a:rPr>
              <a:t> un croissant, </a:t>
            </a:r>
            <a:r>
              <a:rPr lang="en-GB" altLang="en-US" sz="4400" dirty="0" err="1" smtClean="0">
                <a:solidFill>
                  <a:srgbClr val="FF0000"/>
                </a:solidFill>
                <a:latin typeface="+mn-lt"/>
              </a:rPr>
              <a:t>s’il</a:t>
            </a:r>
            <a:r>
              <a:rPr lang="en-GB" altLang="en-US" sz="4400" dirty="0" smtClean="0">
                <a:solidFill>
                  <a:srgbClr val="FF0000"/>
                </a:solidFill>
                <a:latin typeface="+mn-lt"/>
              </a:rPr>
              <a:t> </a:t>
            </a:r>
            <a:r>
              <a:rPr lang="en-GB" altLang="en-US" sz="4400" dirty="0" err="1" smtClean="0">
                <a:solidFill>
                  <a:srgbClr val="FF0000"/>
                </a:solidFill>
                <a:latin typeface="+mn-lt"/>
              </a:rPr>
              <a:t>vous</a:t>
            </a:r>
            <a:r>
              <a:rPr lang="en-GB" altLang="en-US" sz="4400" dirty="0" smtClean="0">
                <a:solidFill>
                  <a:srgbClr val="FF0000"/>
                </a:solidFill>
                <a:latin typeface="+mn-lt"/>
              </a:rPr>
              <a:t> </a:t>
            </a:r>
            <a:r>
              <a:rPr lang="en-GB" altLang="en-US" sz="4400" dirty="0" err="1" smtClean="0">
                <a:solidFill>
                  <a:srgbClr val="FF0000"/>
                </a:solidFill>
                <a:latin typeface="+mn-lt"/>
              </a:rPr>
              <a:t>plaît</a:t>
            </a:r>
            <a:r>
              <a:rPr lang="en-GB" altLang="en-US" sz="4400" dirty="0" smtClean="0">
                <a:solidFill>
                  <a:srgbClr val="FF0000"/>
                </a:solidFill>
                <a:latin typeface="+mn-lt"/>
              </a:rPr>
              <a:t>.</a:t>
            </a:r>
            <a:endParaRPr lang="en-GB" altLang="en-US" sz="4400" dirty="0">
              <a:solidFill>
                <a:srgbClr val="FF0000"/>
              </a:solidFill>
              <a:latin typeface="+mn-lt"/>
            </a:endParaRPr>
          </a:p>
        </p:txBody>
      </p:sp>
      <p:sp>
        <p:nvSpPr>
          <p:cNvPr id="6" name="TextBox 3"/>
          <p:cNvSpPr txBox="1">
            <a:spLocks noChangeArrowheads="1"/>
          </p:cNvSpPr>
          <p:nvPr/>
        </p:nvSpPr>
        <p:spPr bwMode="auto">
          <a:xfrm>
            <a:off x="6096133" y="3983641"/>
            <a:ext cx="5524499" cy="1600438"/>
          </a:xfrm>
          <a:prstGeom prst="wedgeRoundRectCallout">
            <a:avLst>
              <a:gd name="adj1" fmla="val 48842"/>
              <a:gd name="adj2" fmla="val 75843"/>
              <a:gd name="adj3" fmla="val 16667"/>
            </a:avLst>
          </a:prstGeom>
          <a:solidFill>
            <a:schemeClr val="bg1"/>
          </a:solid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400" dirty="0" smtClean="0">
                <a:latin typeface="+mn-lt"/>
              </a:rPr>
              <a:t>I would like a croissant, please.</a:t>
            </a:r>
            <a:endParaRPr lang="en-GB" altLang="en-US" sz="4400" dirty="0">
              <a:latin typeface="+mn-lt"/>
            </a:endParaRPr>
          </a:p>
        </p:txBody>
      </p:sp>
    </p:spTree>
    <p:extLst>
      <p:ext uri="{BB962C8B-B14F-4D97-AF65-F5344CB8AC3E}">
        <p14:creationId xmlns:p14="http://schemas.microsoft.com/office/powerpoint/2010/main" val="6106215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146635"/>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19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11713" y="539750"/>
            <a:ext cx="2938462" cy="407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1"/>
          <p:cNvSpPr>
            <a:spLocks noGrp="1"/>
          </p:cNvSpPr>
          <p:nvPr>
            <p:ph type="title"/>
          </p:nvPr>
        </p:nvSpPr>
        <p:spPr bwMode="auto">
          <a:xfrm>
            <a:off x="1981201" y="4784726"/>
            <a:ext cx="8220075" cy="993775"/>
          </a:xfrm>
          <a:prstGeom prst="roundRect">
            <a:avLst>
              <a:gd name="adj" fmla="val 9639"/>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noAutofit/>
          </a:bodyPr>
          <a:lstStyle/>
          <a:p>
            <a:pPr eaLnBrk="1" hangingPunct="1"/>
            <a:r>
              <a:rPr lang="en-GB" altLang="en-US" sz="6600" dirty="0">
                <a:solidFill>
                  <a:srgbClr val="FF0000"/>
                </a:solidFill>
                <a:latin typeface="XCCW Joined 4a" panose="03050602040000000000" pitchFamily="66" charset="0"/>
              </a:rPr>
              <a:t>La main</a:t>
            </a:r>
            <a:endParaRPr lang="en-US" altLang="en-US" sz="6600" dirty="0">
              <a:solidFill>
                <a:srgbClr val="FF0000"/>
              </a:solidFill>
              <a:latin typeface="XCCW Joined 4a" panose="03050602040000000000" pitchFamily="66" charset="0"/>
            </a:endParaRPr>
          </a:p>
        </p:txBody>
      </p:sp>
      <p:sp>
        <p:nvSpPr>
          <p:cNvPr id="5" name="Title 1"/>
          <p:cNvSpPr txBox="1">
            <a:spLocks/>
          </p:cNvSpPr>
          <p:nvPr/>
        </p:nvSpPr>
        <p:spPr bwMode="auto">
          <a:xfrm>
            <a:off x="1981200" y="5811942"/>
            <a:ext cx="8220075" cy="993775"/>
          </a:xfrm>
          <a:prstGeom prst="roundRect">
            <a:avLst>
              <a:gd name="adj" fmla="val 9639"/>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noAutofit/>
          </a:bodyPr>
          <a:lstStyle>
            <a:lvl1pPr algn="ctr" defTabSz="914400" rtl="0" eaLnBrk="1" latinLnBrk="0" hangingPunct="1">
              <a:lnSpc>
                <a:spcPct val="90000"/>
              </a:lnSpc>
              <a:spcBef>
                <a:spcPct val="0"/>
              </a:spcBef>
              <a:buNone/>
              <a:defRPr sz="4400" kern="1200">
                <a:solidFill>
                  <a:schemeClr val="tx1"/>
                </a:solidFill>
                <a:latin typeface="Twinkl SemiBold" pitchFamily="2" charset="0"/>
                <a:ea typeface="+mj-ea"/>
                <a:cs typeface="+mj-cs"/>
              </a:defRPr>
            </a:lvl1pPr>
          </a:lstStyle>
          <a:p>
            <a:r>
              <a:rPr lang="en-GB" altLang="en-US" sz="6600" dirty="0" smtClean="0">
                <a:latin typeface="XCCW Joined 4a" panose="03050602040000000000" pitchFamily="66" charset="0"/>
              </a:rPr>
              <a:t>hand</a:t>
            </a:r>
            <a:endParaRPr lang="en-US" altLang="en-US" sz="6600" dirty="0">
              <a:latin typeface="XCCW Joined 4a" panose="03050602040000000000" pitchFamily="66" charset="0"/>
            </a:endParaRPr>
          </a:p>
        </p:txBody>
      </p:sp>
    </p:spTree>
    <p:extLst>
      <p:ext uri="{BB962C8B-B14F-4D97-AF65-F5344CB8AC3E}">
        <p14:creationId xmlns:p14="http://schemas.microsoft.com/office/powerpoint/2010/main" val="226826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7092" y="128412"/>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p:cNvSpPr/>
          <p:nvPr/>
        </p:nvSpPr>
        <p:spPr>
          <a:xfrm>
            <a:off x="156810" y="154679"/>
            <a:ext cx="7594110" cy="700220"/>
          </a:xfrm>
          <a:prstGeom prst="rect">
            <a:avLst/>
          </a:prstGeom>
          <a:solidFill>
            <a:srgbClr val="FFFFFF"/>
          </a:solidFill>
          <a:ln w="38103" cap="flat">
            <a:solidFill>
              <a:srgbClr val="2F528F"/>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0" i="0" u="none" strike="noStrike" kern="1200" cap="none" spc="0" baseline="0" dirty="0">
                <a:solidFill>
                  <a:srgbClr val="000000"/>
                </a:solidFill>
                <a:uFillTx/>
                <a:latin typeface="Calibri"/>
              </a:rPr>
              <a:t>Date: </a:t>
            </a:r>
            <a:r>
              <a:rPr lang="en-GB" sz="3200" b="0" i="0" u="none" strike="noStrike" kern="0" cap="none" spc="0" baseline="0" dirty="0">
                <a:solidFill>
                  <a:srgbClr val="000000"/>
                </a:solidFill>
                <a:uFillTx/>
                <a:latin typeface="Calibri"/>
              </a:rPr>
              <a:t>Friday </a:t>
            </a:r>
            <a:r>
              <a:rPr lang="en-GB" sz="3200" kern="0" dirty="0" smtClean="0">
                <a:solidFill>
                  <a:srgbClr val="000000"/>
                </a:solidFill>
                <a:latin typeface="Calibri"/>
              </a:rPr>
              <a:t>12</a:t>
            </a:r>
            <a:r>
              <a:rPr lang="en-GB" sz="3200" kern="0" baseline="30000" dirty="0" smtClean="0">
                <a:solidFill>
                  <a:srgbClr val="000000"/>
                </a:solidFill>
                <a:latin typeface="Calibri"/>
              </a:rPr>
              <a:t>th</a:t>
            </a:r>
            <a:r>
              <a:rPr lang="en-GB" sz="3200" kern="0" dirty="0" smtClean="0">
                <a:solidFill>
                  <a:srgbClr val="000000"/>
                </a:solidFill>
                <a:latin typeface="Calibri"/>
              </a:rPr>
              <a:t> February</a:t>
            </a:r>
            <a:r>
              <a:rPr lang="en-GB" sz="3200" b="0" i="0" u="none" strike="noStrike" kern="0" cap="none" spc="0" baseline="0" dirty="0" smtClean="0">
                <a:solidFill>
                  <a:srgbClr val="000000"/>
                </a:solidFill>
                <a:uFillTx/>
                <a:latin typeface="Calibri"/>
              </a:rPr>
              <a:t> </a:t>
            </a:r>
            <a:endParaRPr lang="en-GB" sz="3200" b="0" i="0" u="none" strike="noStrike" kern="1200" cap="none" spc="0" baseline="0" dirty="0">
              <a:solidFill>
                <a:srgbClr val="FFFFFF"/>
              </a:solidFill>
              <a:uFillTx/>
              <a:latin typeface="Calibri"/>
            </a:endParaRPr>
          </a:p>
        </p:txBody>
      </p:sp>
      <p:pic>
        <p:nvPicPr>
          <p:cNvPr id="3" name="Picture 2">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275673" y="1490353"/>
            <a:ext cx="2219321" cy="1104896"/>
          </a:xfrm>
          <a:prstGeom prst="rect">
            <a:avLst/>
          </a:prstGeom>
          <a:noFill/>
          <a:ln cap="flat">
            <a:noFill/>
          </a:ln>
        </p:spPr>
      </p:pic>
      <p:sp>
        <p:nvSpPr>
          <p:cNvPr id="4" name="Rectangle 3"/>
          <p:cNvSpPr/>
          <p:nvPr/>
        </p:nvSpPr>
        <p:spPr>
          <a:xfrm>
            <a:off x="275673" y="2595250"/>
            <a:ext cx="10612654" cy="1752795"/>
          </a:xfrm>
          <a:prstGeom prst="rect">
            <a:avLst/>
          </a:prstGeom>
          <a:solidFill>
            <a:srgbClr val="FFFFFF"/>
          </a:solidFill>
          <a:ln w="38103" cap="flat">
            <a:solidFill>
              <a:srgbClr val="2F528F"/>
            </a:solidFill>
            <a:prstDash val="solid"/>
            <a:miter/>
          </a:ln>
        </p:spPr>
        <p:txBody>
          <a:bodyPr vert="horz" wrap="square" lIns="91440" tIns="45720" rIns="91440" bIns="45720" anchor="ctr" anchorCtr="1"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0" i="0" u="none" strike="noStrike" kern="1200" cap="none" spc="0" baseline="0" dirty="0" smtClean="0">
                <a:uFillTx/>
                <a:latin typeface="Calibri"/>
              </a:rPr>
              <a:t>L.O. To be able to dribble using a football</a:t>
            </a:r>
            <a:endParaRPr lang="en-GB" sz="4000" b="0" i="0" u="none" strike="noStrike" kern="1200" cap="none" spc="0" baseline="0" dirty="0">
              <a:uFillTx/>
              <a:latin typeface="Calibri"/>
            </a:endParaRPr>
          </a:p>
        </p:txBody>
      </p:sp>
      <p:sp>
        <p:nvSpPr>
          <p:cNvPr id="5" name="Rectangle 5"/>
          <p:cNvSpPr/>
          <p:nvPr/>
        </p:nvSpPr>
        <p:spPr>
          <a:xfrm>
            <a:off x="156810" y="5947339"/>
            <a:ext cx="5473095" cy="737299"/>
          </a:xfrm>
          <a:prstGeom prst="rect">
            <a:avLst/>
          </a:prstGeom>
          <a:solidFill>
            <a:srgbClr val="FFFFFF"/>
          </a:solidFill>
          <a:ln w="38103"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6" name="TextBox 9"/>
          <p:cNvSpPr txBox="1"/>
          <p:nvPr/>
        </p:nvSpPr>
        <p:spPr>
          <a:xfrm>
            <a:off x="864062" y="6033805"/>
            <a:ext cx="4028297"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alibri"/>
              </a:rPr>
              <a:t>Subject</a:t>
            </a:r>
            <a:r>
              <a:rPr lang="en-GB" sz="1800" b="0" i="0" u="none" strike="noStrike" kern="1200" cap="none" spc="0" baseline="0" dirty="0" smtClean="0">
                <a:solidFill>
                  <a:srgbClr val="000000"/>
                </a:solidFill>
                <a:uFillTx/>
                <a:latin typeface="Calibri"/>
              </a:rPr>
              <a:t>: P.E.</a:t>
            </a:r>
            <a:endParaRPr lang="en-GB" sz="1800" b="0" i="0" u="none" strike="noStrike" kern="1200" cap="none" spc="0" baseline="0" dirty="0">
              <a:solidFill>
                <a:srgbClr val="000000"/>
              </a:solidFill>
              <a:uFillTx/>
              <a:latin typeface="Calibri"/>
            </a:endParaRPr>
          </a:p>
        </p:txBody>
      </p:sp>
      <p:pic>
        <p:nvPicPr>
          <p:cNvPr id="7" name="Picture 6">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275673" y="6021790"/>
            <a:ext cx="588388" cy="588388"/>
          </a:xfrm>
          <a:prstGeom prst="rect">
            <a:avLst/>
          </a:prstGeom>
          <a:noFill/>
          <a:ln cap="flat">
            <a:noFill/>
          </a:ln>
        </p:spPr>
      </p:pic>
    </p:spTree>
    <p:extLst>
      <p:ext uri="{BB962C8B-B14F-4D97-AF65-F5344CB8AC3E}">
        <p14:creationId xmlns:p14="http://schemas.microsoft.com/office/powerpoint/2010/main" val="2935972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226" y="99999"/>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p:cNvSpPr/>
          <p:nvPr/>
        </p:nvSpPr>
        <p:spPr>
          <a:xfrm>
            <a:off x="758300" y="825031"/>
            <a:ext cx="6096000" cy="3539430"/>
          </a:xfrm>
          <a:prstGeom prst="rect">
            <a:avLst/>
          </a:prstGeom>
          <a:solidFill>
            <a:schemeClr val="bg1"/>
          </a:solidFill>
        </p:spPr>
        <p:txBody>
          <a:bodyPr>
            <a:spAutoFit/>
          </a:bodyPr>
          <a:lstStyle/>
          <a:p>
            <a:r>
              <a:rPr lang="en-GB" sz="4000" dirty="0" smtClean="0">
                <a:solidFill>
                  <a:srgbClr val="202124"/>
                </a:solidFill>
              </a:rPr>
              <a:t>What is dribbling in football?</a:t>
            </a:r>
          </a:p>
          <a:p>
            <a:endParaRPr lang="en-GB" sz="2400" dirty="0">
              <a:solidFill>
                <a:srgbClr val="202124"/>
              </a:solidFill>
            </a:endParaRPr>
          </a:p>
          <a:p>
            <a:r>
              <a:rPr lang="en-GB" sz="2400" b="1" dirty="0" smtClean="0">
                <a:solidFill>
                  <a:srgbClr val="202124"/>
                </a:solidFill>
              </a:rPr>
              <a:t>Dribbling</a:t>
            </a:r>
            <a:r>
              <a:rPr lang="en-GB" sz="2400" dirty="0">
                <a:solidFill>
                  <a:srgbClr val="202124"/>
                </a:solidFill>
              </a:rPr>
              <a:t> is </a:t>
            </a:r>
            <a:r>
              <a:rPr lang="en-GB" sz="2400" dirty="0" smtClean="0">
                <a:solidFill>
                  <a:srgbClr val="202124"/>
                </a:solidFill>
              </a:rPr>
              <a:t>manoeuvring </a:t>
            </a:r>
            <a:r>
              <a:rPr lang="en-GB" sz="2400" dirty="0">
                <a:solidFill>
                  <a:srgbClr val="202124"/>
                </a:solidFill>
              </a:rPr>
              <a:t>a </a:t>
            </a:r>
            <a:r>
              <a:rPr lang="en-GB" sz="2400" dirty="0" smtClean="0">
                <a:solidFill>
                  <a:srgbClr val="202124"/>
                </a:solidFill>
              </a:rPr>
              <a:t>ball whilst moving </a:t>
            </a:r>
            <a:r>
              <a:rPr lang="en-GB" sz="2400" dirty="0">
                <a:solidFill>
                  <a:srgbClr val="202124"/>
                </a:solidFill>
              </a:rPr>
              <a:t>in a given direction, avoiding defenders' attempts to intercept the </a:t>
            </a:r>
            <a:r>
              <a:rPr lang="en-GB" sz="2400" dirty="0" smtClean="0">
                <a:solidFill>
                  <a:srgbClr val="202124"/>
                </a:solidFill>
              </a:rPr>
              <a:t>ball!</a:t>
            </a:r>
          </a:p>
          <a:p>
            <a:r>
              <a:rPr lang="en-GB" sz="2400" dirty="0" smtClean="0">
                <a:solidFill>
                  <a:srgbClr val="202124"/>
                </a:solidFill>
              </a:rPr>
              <a:t>A </a:t>
            </a:r>
            <a:r>
              <a:rPr lang="en-GB" sz="2400" dirty="0">
                <a:solidFill>
                  <a:srgbClr val="202124"/>
                </a:solidFill>
              </a:rPr>
              <a:t>successful </a:t>
            </a:r>
            <a:r>
              <a:rPr lang="en-GB" sz="2400" b="1" dirty="0">
                <a:solidFill>
                  <a:srgbClr val="202124"/>
                </a:solidFill>
              </a:rPr>
              <a:t>dribble</a:t>
            </a:r>
            <a:r>
              <a:rPr lang="en-GB" sz="2400" dirty="0">
                <a:solidFill>
                  <a:srgbClr val="202124"/>
                </a:solidFill>
              </a:rPr>
              <a:t> will bring the ball past defenders </a:t>
            </a:r>
            <a:r>
              <a:rPr lang="en-GB" sz="2400" dirty="0" smtClean="0">
                <a:solidFill>
                  <a:srgbClr val="202124"/>
                </a:solidFill>
              </a:rPr>
              <a:t>and </a:t>
            </a:r>
            <a:r>
              <a:rPr lang="en-GB" sz="2400" dirty="0">
                <a:solidFill>
                  <a:srgbClr val="202124"/>
                </a:solidFill>
              </a:rPr>
              <a:t>create opportunities to score.</a:t>
            </a:r>
            <a:endParaRPr lang="en-GB" sz="2400" dirty="0"/>
          </a:p>
        </p:txBody>
      </p:sp>
      <p:sp>
        <p:nvSpPr>
          <p:cNvPr id="4" name="Rectangle 3"/>
          <p:cNvSpPr/>
          <p:nvPr/>
        </p:nvSpPr>
        <p:spPr>
          <a:xfrm>
            <a:off x="3356725" y="4935642"/>
            <a:ext cx="1899302" cy="584775"/>
          </a:xfrm>
          <a:prstGeom prst="rect">
            <a:avLst/>
          </a:prstGeom>
        </p:spPr>
        <p:txBody>
          <a:bodyPr wrap="none">
            <a:spAutoFit/>
          </a:bodyPr>
          <a:lstStyle/>
          <a:p>
            <a:r>
              <a:rPr lang="en-GB" sz="3200" dirty="0" smtClean="0">
                <a:hlinkClick r:id="rId2"/>
              </a:rPr>
              <a:t>Click here</a:t>
            </a:r>
            <a:r>
              <a:rPr lang="en-GB" sz="3200" dirty="0" smtClean="0"/>
              <a:t> </a:t>
            </a:r>
            <a:endParaRPr lang="en-GB" sz="3200" dirty="0"/>
          </a:p>
        </p:txBody>
      </p:sp>
      <p:pic>
        <p:nvPicPr>
          <p:cNvPr id="5" name="Picture 6" descr="Mouse Click Cliparts, Stock Vector And Royalty Free Mouse Click  Illustrations"/>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58500" y="4858418"/>
            <a:ext cx="1287598" cy="12875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758300" y="5053633"/>
            <a:ext cx="1600200" cy="590550"/>
          </a:xfrm>
          <a:prstGeom prst="rect">
            <a:avLst/>
          </a:prstGeom>
        </p:spPr>
      </p:pic>
      <p:sp>
        <p:nvSpPr>
          <p:cNvPr id="7" name="AutoShape 2" descr="Goal clipart soccer score, Goal soccer score Transparent FREE for download  on WebStockReview 202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p:cNvPicPr>
            <a:picLocks noChangeAspect="1"/>
          </p:cNvPicPr>
          <p:nvPr/>
        </p:nvPicPr>
        <p:blipFill>
          <a:blip r:embed="rId5"/>
          <a:stretch>
            <a:fillRect/>
          </a:stretch>
        </p:blipFill>
        <p:spPr>
          <a:xfrm>
            <a:off x="7652277" y="1575427"/>
            <a:ext cx="3354389" cy="2374455"/>
          </a:xfrm>
          <a:prstGeom prst="rect">
            <a:avLst/>
          </a:prstGeom>
        </p:spPr>
      </p:pic>
    </p:spTree>
    <p:extLst>
      <p:ext uri="{BB962C8B-B14F-4D97-AF65-F5344CB8AC3E}">
        <p14:creationId xmlns:p14="http://schemas.microsoft.com/office/powerpoint/2010/main" val="954980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759" y="83065"/>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p:cNvSpPr/>
          <p:nvPr/>
        </p:nvSpPr>
        <p:spPr>
          <a:xfrm>
            <a:off x="406399" y="864224"/>
            <a:ext cx="6096000" cy="5386090"/>
          </a:xfrm>
          <a:prstGeom prst="rect">
            <a:avLst/>
          </a:prstGeom>
          <a:solidFill>
            <a:schemeClr val="bg1"/>
          </a:solidFill>
        </p:spPr>
        <p:txBody>
          <a:bodyPr>
            <a:spAutoFit/>
          </a:bodyPr>
          <a:lstStyle/>
          <a:p>
            <a:r>
              <a:rPr lang="en-GB" sz="3600" dirty="0" smtClean="0">
                <a:solidFill>
                  <a:srgbClr val="202124"/>
                </a:solidFill>
              </a:rPr>
              <a:t>Dribbling Drills</a:t>
            </a:r>
          </a:p>
          <a:p>
            <a:endParaRPr lang="en-GB" sz="3600" dirty="0">
              <a:solidFill>
                <a:srgbClr val="202124"/>
              </a:solidFill>
            </a:endParaRPr>
          </a:p>
          <a:p>
            <a:r>
              <a:rPr lang="en-GB" sz="3600" dirty="0" smtClean="0">
                <a:solidFill>
                  <a:srgbClr val="202124"/>
                </a:solidFill>
              </a:rPr>
              <a:t>Click on the link and watch the video showing different dribbling drills.</a:t>
            </a:r>
          </a:p>
          <a:p>
            <a:endParaRPr lang="en-GB" sz="3600" dirty="0">
              <a:solidFill>
                <a:srgbClr val="202124"/>
              </a:solidFill>
            </a:endParaRPr>
          </a:p>
          <a:p>
            <a:r>
              <a:rPr lang="en-GB" sz="3600" dirty="0" smtClean="0">
                <a:solidFill>
                  <a:srgbClr val="202124"/>
                </a:solidFill>
              </a:rPr>
              <a:t>Have a go at completing the drills at home.</a:t>
            </a:r>
          </a:p>
          <a:p>
            <a:endParaRPr lang="en-GB" sz="3600" dirty="0">
              <a:solidFill>
                <a:srgbClr val="202124"/>
              </a:solidFill>
            </a:endParaRPr>
          </a:p>
          <a:p>
            <a:r>
              <a:rPr lang="en-GB" sz="2000" dirty="0" smtClean="0">
                <a:hlinkClick r:id="rId2"/>
              </a:rPr>
              <a:t>Click here and complete the drills</a:t>
            </a:r>
            <a:r>
              <a:rPr lang="en-GB" sz="2000" dirty="0" smtClean="0"/>
              <a:t> </a:t>
            </a:r>
            <a:endParaRPr lang="en-GB" sz="2000" dirty="0"/>
          </a:p>
        </p:txBody>
      </p:sp>
      <p:sp>
        <p:nvSpPr>
          <p:cNvPr id="4" name="Rectangle 3"/>
          <p:cNvSpPr/>
          <p:nvPr/>
        </p:nvSpPr>
        <p:spPr>
          <a:xfrm>
            <a:off x="7467599" y="491692"/>
            <a:ext cx="4165600" cy="4524315"/>
          </a:xfrm>
          <a:prstGeom prst="rect">
            <a:avLst/>
          </a:prstGeom>
          <a:solidFill>
            <a:schemeClr val="bg1"/>
          </a:solidFill>
        </p:spPr>
        <p:txBody>
          <a:bodyPr wrap="square">
            <a:spAutoFit/>
          </a:bodyPr>
          <a:lstStyle/>
          <a:p>
            <a:r>
              <a:rPr lang="en-GB" sz="3600" dirty="0" smtClean="0">
                <a:solidFill>
                  <a:srgbClr val="FF0000"/>
                </a:solidFill>
              </a:rPr>
              <a:t>Note: </a:t>
            </a:r>
            <a:r>
              <a:rPr lang="en-GB" sz="3600" dirty="0" smtClean="0">
                <a:solidFill>
                  <a:srgbClr val="202124"/>
                </a:solidFill>
              </a:rPr>
              <a:t>you do not need goal posts / football to complete the drills! </a:t>
            </a:r>
          </a:p>
          <a:p>
            <a:r>
              <a:rPr lang="en-GB" sz="3600" dirty="0" smtClean="0">
                <a:solidFill>
                  <a:srgbClr val="202124"/>
                </a:solidFill>
              </a:rPr>
              <a:t>Create your own goal using two cushions and use anything round as a ball!</a:t>
            </a:r>
            <a:endParaRPr lang="en-GB" sz="2000" dirty="0"/>
          </a:p>
        </p:txBody>
      </p:sp>
      <p:pic>
        <p:nvPicPr>
          <p:cNvPr id="6" name="Picture 5"/>
          <p:cNvPicPr>
            <a:picLocks noChangeAspect="1"/>
          </p:cNvPicPr>
          <p:nvPr/>
        </p:nvPicPr>
        <p:blipFill>
          <a:blip r:embed="rId3"/>
          <a:stretch>
            <a:fillRect/>
          </a:stretch>
        </p:blipFill>
        <p:spPr>
          <a:xfrm>
            <a:off x="3940900" y="5631883"/>
            <a:ext cx="1600200" cy="590550"/>
          </a:xfrm>
          <a:prstGeom prst="rect">
            <a:avLst/>
          </a:prstGeom>
        </p:spPr>
      </p:pic>
      <p:pic>
        <p:nvPicPr>
          <p:cNvPr id="5" name="Picture 6" descr="Mouse Click Cliparts, Stock Vector And Royalty Free Mouse Click  Illustrations"/>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51652" y="5039946"/>
            <a:ext cx="1287598" cy="1287598"/>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Intex Inflatable Beach Ball: Amazon.co.uk: Toys &amp; Games"/>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192993" y="5424634"/>
            <a:ext cx="778934" cy="775591"/>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A Craft a Day: Giant Floor Cushions - TUTORIAL | Floor pillows kids, Giant floor  pillows, Floor cushions di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58295" y="5246697"/>
            <a:ext cx="2025817" cy="1352233"/>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Salisbury Rovers FC on Twitter: &quot;Can we put together a video highlight list  - football and futsal - for kids to watch? And a list of games for indoors  and outside? W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4039" y="5288539"/>
            <a:ext cx="1772616" cy="1277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4666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146635"/>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218" name="Title 1"/>
          <p:cNvSpPr>
            <a:spLocks noGrp="1"/>
          </p:cNvSpPr>
          <p:nvPr>
            <p:ph type="title"/>
          </p:nvPr>
        </p:nvSpPr>
        <p:spPr bwMode="auto">
          <a:xfrm>
            <a:off x="1981201" y="4784726"/>
            <a:ext cx="8220075" cy="993775"/>
          </a:xfrm>
          <a:prstGeom prst="roundRect">
            <a:avLst>
              <a:gd name="adj" fmla="val 9639"/>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noAutofit/>
          </a:bodyPr>
          <a:lstStyle/>
          <a:p>
            <a:pPr eaLnBrk="1" hangingPunct="1"/>
            <a:r>
              <a:rPr lang="en-GB" altLang="en-US" sz="6600" dirty="0">
                <a:solidFill>
                  <a:srgbClr val="FF0000"/>
                </a:solidFill>
                <a:latin typeface="XCCW Joined 4a" panose="03050602040000000000" pitchFamily="66" charset="0"/>
              </a:rPr>
              <a:t>Le </a:t>
            </a:r>
            <a:r>
              <a:rPr lang="en-GB" altLang="en-US" sz="6600" dirty="0" err="1">
                <a:solidFill>
                  <a:srgbClr val="FF0000"/>
                </a:solidFill>
                <a:latin typeface="XCCW Joined 4a" panose="03050602040000000000" pitchFamily="66" charset="0"/>
              </a:rPr>
              <a:t>nez</a:t>
            </a:r>
            <a:endParaRPr lang="en-US" altLang="en-US" sz="6600" dirty="0">
              <a:solidFill>
                <a:srgbClr val="FF0000"/>
              </a:solidFill>
              <a:latin typeface="XCCW Joined 4a" panose="03050602040000000000" pitchFamily="66" charset="0"/>
            </a:endParaRPr>
          </a:p>
        </p:txBody>
      </p:sp>
      <p:pic>
        <p:nvPicPr>
          <p:cNvPr id="921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67276" y="617539"/>
            <a:ext cx="2447925"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1981200" y="5811942"/>
            <a:ext cx="8220075" cy="993775"/>
          </a:xfrm>
          <a:prstGeom prst="roundRect">
            <a:avLst>
              <a:gd name="adj" fmla="val 9639"/>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noAutofit/>
          </a:bodyPr>
          <a:lstStyle>
            <a:lvl1pPr algn="ctr" defTabSz="914400" rtl="0" eaLnBrk="1" latinLnBrk="0" hangingPunct="1">
              <a:lnSpc>
                <a:spcPct val="90000"/>
              </a:lnSpc>
              <a:spcBef>
                <a:spcPct val="0"/>
              </a:spcBef>
              <a:buNone/>
              <a:defRPr sz="4400" kern="1200">
                <a:solidFill>
                  <a:schemeClr val="tx1"/>
                </a:solidFill>
                <a:latin typeface="Twinkl SemiBold" pitchFamily="2" charset="0"/>
                <a:ea typeface="+mj-ea"/>
                <a:cs typeface="+mj-cs"/>
              </a:defRPr>
            </a:lvl1pPr>
          </a:lstStyle>
          <a:p>
            <a:r>
              <a:rPr lang="en-GB" altLang="en-US" sz="6600" dirty="0" smtClean="0">
                <a:latin typeface="XCCW Joined 4a" panose="03050602040000000000" pitchFamily="66" charset="0"/>
              </a:rPr>
              <a:t>nose</a:t>
            </a:r>
            <a:endParaRPr lang="en-US" altLang="en-US" sz="6600" dirty="0">
              <a:latin typeface="XCCW Joined 4a" panose="03050602040000000000" pitchFamily="66" charset="0"/>
            </a:endParaRPr>
          </a:p>
        </p:txBody>
      </p:sp>
    </p:spTree>
    <p:extLst>
      <p:ext uri="{BB962C8B-B14F-4D97-AF65-F5344CB8AC3E}">
        <p14:creationId xmlns:p14="http://schemas.microsoft.com/office/powerpoint/2010/main" val="375733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146635"/>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42" name="Title 1"/>
          <p:cNvSpPr>
            <a:spLocks noGrp="1"/>
          </p:cNvSpPr>
          <p:nvPr>
            <p:ph type="title"/>
          </p:nvPr>
        </p:nvSpPr>
        <p:spPr bwMode="auto">
          <a:xfrm>
            <a:off x="1981201" y="4784726"/>
            <a:ext cx="8220075" cy="993775"/>
          </a:xfrm>
          <a:prstGeom prst="roundRect">
            <a:avLst>
              <a:gd name="adj" fmla="val 9639"/>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noAutofit/>
          </a:bodyPr>
          <a:lstStyle/>
          <a:p>
            <a:pPr eaLnBrk="1" hangingPunct="1"/>
            <a:r>
              <a:rPr lang="en-GB" altLang="en-US" sz="6600" dirty="0">
                <a:solidFill>
                  <a:srgbClr val="FF0000"/>
                </a:solidFill>
                <a:latin typeface="XCCW Joined 4a" panose="03050602040000000000" pitchFamily="66" charset="0"/>
              </a:rPr>
              <a:t>La</a:t>
            </a:r>
            <a:r>
              <a:rPr lang="en-GB" altLang="en-US" sz="6600" dirty="0">
                <a:latin typeface="XCCW Joined 4a" panose="03050602040000000000" pitchFamily="66" charset="0"/>
              </a:rPr>
              <a:t> </a:t>
            </a:r>
            <a:r>
              <a:rPr lang="en-GB" altLang="en-US" sz="6600" dirty="0">
                <a:solidFill>
                  <a:srgbClr val="FF0000"/>
                </a:solidFill>
                <a:latin typeface="XCCW Joined 4a" panose="03050602040000000000" pitchFamily="66" charset="0"/>
              </a:rPr>
              <a:t>bouche</a:t>
            </a:r>
            <a:endParaRPr lang="en-US" altLang="en-US" sz="6600" dirty="0">
              <a:solidFill>
                <a:srgbClr val="FF0000"/>
              </a:solidFill>
              <a:latin typeface="XCCW Joined 4a" panose="03050602040000000000" pitchFamily="66" charset="0"/>
            </a:endParaRPr>
          </a:p>
        </p:txBody>
      </p:sp>
      <p:pic>
        <p:nvPicPr>
          <p:cNvPr id="1024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03663" y="1522414"/>
            <a:ext cx="4375150"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1981200" y="5811942"/>
            <a:ext cx="8220075" cy="993775"/>
          </a:xfrm>
          <a:prstGeom prst="roundRect">
            <a:avLst>
              <a:gd name="adj" fmla="val 9639"/>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noAutofit/>
          </a:bodyPr>
          <a:lstStyle>
            <a:lvl1pPr algn="ctr" defTabSz="914400" rtl="0" eaLnBrk="1" latinLnBrk="0" hangingPunct="1">
              <a:lnSpc>
                <a:spcPct val="90000"/>
              </a:lnSpc>
              <a:spcBef>
                <a:spcPct val="0"/>
              </a:spcBef>
              <a:buNone/>
              <a:defRPr sz="4400" kern="1200">
                <a:solidFill>
                  <a:schemeClr val="tx1"/>
                </a:solidFill>
                <a:latin typeface="Twinkl SemiBold" pitchFamily="2" charset="0"/>
                <a:ea typeface="+mj-ea"/>
                <a:cs typeface="+mj-cs"/>
              </a:defRPr>
            </a:lvl1pPr>
          </a:lstStyle>
          <a:p>
            <a:r>
              <a:rPr lang="en-GB" altLang="en-US" sz="6600" dirty="0" smtClean="0">
                <a:latin typeface="XCCW Joined 4a" panose="03050602040000000000" pitchFamily="66" charset="0"/>
              </a:rPr>
              <a:t>mouth</a:t>
            </a:r>
            <a:endParaRPr lang="en-US" altLang="en-US" sz="6600" dirty="0">
              <a:latin typeface="XCCW Joined 4a" panose="03050602040000000000" pitchFamily="66" charset="0"/>
            </a:endParaRPr>
          </a:p>
        </p:txBody>
      </p:sp>
    </p:spTree>
    <p:extLst>
      <p:ext uri="{BB962C8B-B14F-4D97-AF65-F5344CB8AC3E}">
        <p14:creationId xmlns:p14="http://schemas.microsoft.com/office/powerpoint/2010/main" val="86001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146635"/>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66" name="Title 1"/>
          <p:cNvSpPr>
            <a:spLocks noGrp="1"/>
          </p:cNvSpPr>
          <p:nvPr>
            <p:ph type="title"/>
          </p:nvPr>
        </p:nvSpPr>
        <p:spPr bwMode="auto">
          <a:xfrm>
            <a:off x="1981201" y="4784726"/>
            <a:ext cx="8220075" cy="993775"/>
          </a:xfrm>
          <a:prstGeom prst="roundRect">
            <a:avLst>
              <a:gd name="adj" fmla="val 9639"/>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noAutofit/>
          </a:bodyPr>
          <a:lstStyle/>
          <a:p>
            <a:pPr eaLnBrk="1" hangingPunct="1"/>
            <a:r>
              <a:rPr lang="en-GB" altLang="en-US" sz="6600" dirty="0">
                <a:solidFill>
                  <a:srgbClr val="FF0000"/>
                </a:solidFill>
                <a:latin typeface="XCCW Joined 4a" panose="03050602040000000000" pitchFamily="66" charset="0"/>
              </a:rPr>
              <a:t>Les </a:t>
            </a:r>
            <a:r>
              <a:rPr lang="en-GB" altLang="en-US" sz="6600" dirty="0" err="1">
                <a:solidFill>
                  <a:srgbClr val="FF0000"/>
                </a:solidFill>
                <a:latin typeface="XCCW Joined 4a" panose="03050602040000000000" pitchFamily="66" charset="0"/>
              </a:rPr>
              <a:t>yeux</a:t>
            </a:r>
            <a:endParaRPr lang="en-US" altLang="en-US" sz="6600" dirty="0">
              <a:solidFill>
                <a:srgbClr val="FF0000"/>
              </a:solidFill>
              <a:latin typeface="XCCW Joined 4a" panose="03050602040000000000" pitchFamily="66" charset="0"/>
            </a:endParaRPr>
          </a:p>
        </p:txBody>
      </p:sp>
      <p:pic>
        <p:nvPicPr>
          <p:cNvPr id="1126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33688" y="2587407"/>
            <a:ext cx="65151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Callout 4"/>
          <p:cNvSpPr/>
          <p:nvPr/>
        </p:nvSpPr>
        <p:spPr>
          <a:xfrm>
            <a:off x="605791" y="237399"/>
            <a:ext cx="2956560" cy="2350008"/>
          </a:xfrm>
          <a:prstGeom prst="cloudCallout">
            <a:avLst>
              <a:gd name="adj1" fmla="val -57259"/>
              <a:gd name="adj2" fmla="val 6812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Think back to last week, can you tell me what colour your eyes are, in French?</a:t>
            </a:r>
            <a:endParaRPr lang="en-GB" dirty="0">
              <a:solidFill>
                <a:schemeClr val="tx1"/>
              </a:solidFill>
            </a:endParaRPr>
          </a:p>
        </p:txBody>
      </p:sp>
      <p:sp>
        <p:nvSpPr>
          <p:cNvPr id="6" name="Title 1"/>
          <p:cNvSpPr txBox="1">
            <a:spLocks/>
          </p:cNvSpPr>
          <p:nvPr/>
        </p:nvSpPr>
        <p:spPr bwMode="auto">
          <a:xfrm>
            <a:off x="1981200" y="5811942"/>
            <a:ext cx="8220075" cy="993775"/>
          </a:xfrm>
          <a:prstGeom prst="roundRect">
            <a:avLst>
              <a:gd name="adj" fmla="val 9639"/>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noAutofit/>
          </a:bodyPr>
          <a:lstStyle>
            <a:lvl1pPr algn="ctr" defTabSz="914400" rtl="0" eaLnBrk="1" latinLnBrk="0" hangingPunct="1">
              <a:lnSpc>
                <a:spcPct val="90000"/>
              </a:lnSpc>
              <a:spcBef>
                <a:spcPct val="0"/>
              </a:spcBef>
              <a:buNone/>
              <a:defRPr sz="4400" kern="1200">
                <a:solidFill>
                  <a:schemeClr val="tx1"/>
                </a:solidFill>
                <a:latin typeface="Twinkl SemiBold" pitchFamily="2" charset="0"/>
                <a:ea typeface="+mj-ea"/>
                <a:cs typeface="+mj-cs"/>
              </a:defRPr>
            </a:lvl1pPr>
          </a:lstStyle>
          <a:p>
            <a:r>
              <a:rPr lang="en-GB" altLang="en-US" sz="6600" dirty="0" smtClean="0">
                <a:latin typeface="XCCW Joined 4a" panose="03050602040000000000" pitchFamily="66" charset="0"/>
              </a:rPr>
              <a:t>eyes</a:t>
            </a:r>
            <a:endParaRPr lang="en-US" altLang="en-US" sz="6600" dirty="0">
              <a:latin typeface="XCCW Joined 4a" panose="03050602040000000000" pitchFamily="66" charset="0"/>
            </a:endParaRPr>
          </a:p>
        </p:txBody>
      </p:sp>
    </p:spTree>
    <p:extLst>
      <p:ext uri="{BB962C8B-B14F-4D97-AF65-F5344CB8AC3E}">
        <p14:creationId xmlns:p14="http://schemas.microsoft.com/office/powerpoint/2010/main" val="249037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146635"/>
            <a:ext cx="11977816" cy="664793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290" name="Title 1"/>
          <p:cNvSpPr>
            <a:spLocks noGrp="1"/>
          </p:cNvSpPr>
          <p:nvPr>
            <p:ph type="title"/>
          </p:nvPr>
        </p:nvSpPr>
        <p:spPr bwMode="auto">
          <a:xfrm>
            <a:off x="1981201" y="4784726"/>
            <a:ext cx="8220075" cy="993775"/>
          </a:xfrm>
          <a:prstGeom prst="roundRect">
            <a:avLst>
              <a:gd name="adj" fmla="val 9639"/>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noAutofit/>
          </a:bodyPr>
          <a:lstStyle/>
          <a:p>
            <a:pPr eaLnBrk="1" hangingPunct="1"/>
            <a:r>
              <a:rPr lang="en-GB" altLang="en-US" sz="6600" dirty="0" err="1">
                <a:solidFill>
                  <a:srgbClr val="FF0000"/>
                </a:solidFill>
                <a:latin typeface="XCCW Joined 4a" panose="03050602040000000000" pitchFamily="66" charset="0"/>
              </a:rPr>
              <a:t>L’oreille</a:t>
            </a:r>
            <a:endParaRPr lang="en-US" altLang="en-US" sz="6600" dirty="0">
              <a:solidFill>
                <a:srgbClr val="FF0000"/>
              </a:solidFill>
              <a:latin typeface="XCCW Joined 4a" panose="03050602040000000000" pitchFamily="66" charset="0"/>
            </a:endParaRPr>
          </a:p>
        </p:txBody>
      </p:sp>
      <p:pic>
        <p:nvPicPr>
          <p:cNvPr id="1229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86338" y="793751"/>
            <a:ext cx="2209800"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1981200" y="5811942"/>
            <a:ext cx="8220075" cy="993775"/>
          </a:xfrm>
          <a:prstGeom prst="roundRect">
            <a:avLst>
              <a:gd name="adj" fmla="val 9639"/>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noAutofit/>
          </a:bodyPr>
          <a:lstStyle>
            <a:lvl1pPr algn="ctr" defTabSz="914400" rtl="0" eaLnBrk="1" latinLnBrk="0" hangingPunct="1">
              <a:lnSpc>
                <a:spcPct val="90000"/>
              </a:lnSpc>
              <a:spcBef>
                <a:spcPct val="0"/>
              </a:spcBef>
              <a:buNone/>
              <a:defRPr sz="4400" kern="1200">
                <a:solidFill>
                  <a:schemeClr val="tx1"/>
                </a:solidFill>
                <a:latin typeface="Twinkl SemiBold" pitchFamily="2" charset="0"/>
                <a:ea typeface="+mj-ea"/>
                <a:cs typeface="+mj-cs"/>
              </a:defRPr>
            </a:lvl1pPr>
          </a:lstStyle>
          <a:p>
            <a:r>
              <a:rPr lang="en-GB" altLang="en-US" sz="6600" dirty="0" smtClean="0">
                <a:latin typeface="XCCW Joined 4a" panose="03050602040000000000" pitchFamily="66" charset="0"/>
              </a:rPr>
              <a:t>ear</a:t>
            </a:r>
            <a:endParaRPr lang="en-US" altLang="en-US" sz="6600" dirty="0">
              <a:latin typeface="XCCW Joined 4a" panose="03050602040000000000" pitchFamily="66" charset="0"/>
            </a:endParaRPr>
          </a:p>
        </p:txBody>
      </p:sp>
    </p:spTree>
    <p:extLst>
      <p:ext uri="{BB962C8B-B14F-4D97-AF65-F5344CB8AC3E}">
        <p14:creationId xmlns:p14="http://schemas.microsoft.com/office/powerpoint/2010/main" val="183158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725</TotalTime>
  <Words>1272</Words>
  <Application>Microsoft Office PowerPoint</Application>
  <PresentationFormat>Widescreen</PresentationFormat>
  <Paragraphs>233</Paragraphs>
  <Slides>52</Slides>
  <Notes>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Arial</vt:lpstr>
      <vt:lpstr>Calibri</vt:lpstr>
      <vt:lpstr>Calibri Light</vt:lpstr>
      <vt:lpstr>Sassoon Infant Rg</vt:lpstr>
      <vt:lpstr>Twinkl</vt:lpstr>
      <vt:lpstr>Twinkl SemiBold</vt:lpstr>
      <vt:lpstr>Wingdings</vt:lpstr>
      <vt:lpstr>XCCW Joined 4a</vt:lpstr>
      <vt:lpstr>Office Theme</vt:lpstr>
      <vt:lpstr>PowerPoint Presentation</vt:lpstr>
      <vt:lpstr>PowerPoint Presentation</vt:lpstr>
      <vt:lpstr>PowerPoint Presentation</vt:lpstr>
      <vt:lpstr>PowerPoint Presentation</vt:lpstr>
      <vt:lpstr>La main</vt:lpstr>
      <vt:lpstr>Le nez</vt:lpstr>
      <vt:lpstr>La bouche</vt:lpstr>
      <vt:lpstr>Les yeux</vt:lpstr>
      <vt:lpstr>L’oreille</vt:lpstr>
      <vt:lpstr>La tête</vt:lpstr>
      <vt:lpstr>Les pieds</vt:lpstr>
      <vt:lpstr>Le cou</vt:lpstr>
      <vt:lpstr>Le corps</vt:lpstr>
      <vt:lpstr>Le bras</vt:lpstr>
      <vt:lpstr>La jambe</vt:lpstr>
      <vt:lpstr>Les cheveux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 frère brother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M.Bonas [ Wheatley Hill Community Primary School ]</dc:creator>
  <cp:lastModifiedBy>staff</cp:lastModifiedBy>
  <cp:revision>76</cp:revision>
  <dcterms:created xsi:type="dcterms:W3CDTF">2021-01-17T18:29:39Z</dcterms:created>
  <dcterms:modified xsi:type="dcterms:W3CDTF">2021-01-31T20:24:11Z</dcterms:modified>
</cp:coreProperties>
</file>