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60" r:id="rId9"/>
    <p:sldId id="275" r:id="rId10"/>
    <p:sldId id="276" r:id="rId11"/>
    <p:sldId id="272" r:id="rId12"/>
    <p:sldId id="273" r:id="rId13"/>
    <p:sldId id="277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49FFA-F7B6-4045-92D9-8212B0D92C0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D8BBA-1426-4F82-8602-CEB90F466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2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43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93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15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1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1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4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7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405C-D388-46AC-AC8D-849160839DEA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microsoft.com/office/2007/relationships/hdphoto" Target="../media/hdphoto14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xplorerspupils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2.wdp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2.wdp"/><Relationship Id="rId3" Type="http://schemas.microsoft.com/office/2007/relationships/hdphoto" Target="../media/hdphoto1.wdp"/><Relationship Id="rId7" Type="http://schemas.microsoft.com/office/2007/relationships/hdphoto" Target="../media/hdphoto9.wdp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43" y="201385"/>
            <a:ext cx="1398815" cy="1398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58" y="425470"/>
            <a:ext cx="1104174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Hello everyone, </a:t>
            </a:r>
          </a:p>
          <a:p>
            <a:endParaRPr lang="en-GB" sz="2800" dirty="0"/>
          </a:p>
          <a:p>
            <a:r>
              <a:rPr lang="en-GB" sz="2800" dirty="0" smtClean="0"/>
              <a:t>Another great week of home learning last week. Thank you so much to everyone who sent in photos and videos of your learning. I’ve loved seeing it all, I can see you’re having lots of fun at home.</a:t>
            </a:r>
          </a:p>
          <a:p>
            <a:endParaRPr lang="en-GB" sz="2800" dirty="0"/>
          </a:p>
          <a:p>
            <a:r>
              <a:rPr lang="en-GB" sz="2800" dirty="0" smtClean="0"/>
              <a:t>Please continue to send us anything you do at home and have lots of fun learning through play.</a:t>
            </a:r>
          </a:p>
          <a:p>
            <a:endParaRPr lang="en-GB" sz="2800" dirty="0"/>
          </a:p>
          <a:p>
            <a:r>
              <a:rPr lang="en-GB" sz="2800" dirty="0" smtClean="0"/>
              <a:t>Miss Wilkinson, Mrs Cairns &amp; Miss Anderson </a:t>
            </a:r>
            <a:r>
              <a:rPr lang="en-GB" sz="2800" dirty="0" smtClean="0">
                <a:sym typeface="Wingdings" panose="05000000000000000000" pitchFamily="2" charset="2"/>
              </a:rPr>
              <a:t>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400" dirty="0" smtClean="0"/>
              <a:t>Phone: 01429 820594</a:t>
            </a:r>
          </a:p>
          <a:p>
            <a:r>
              <a:rPr lang="en-GB" sz="2400" dirty="0" smtClean="0"/>
              <a:t>Email</a:t>
            </a:r>
            <a:r>
              <a:rPr lang="en-GB" sz="2400" dirty="0"/>
              <a:t>: </a:t>
            </a:r>
            <a:r>
              <a:rPr lang="en-GB" sz="2400" dirty="0" smtClean="0"/>
              <a:t>explorerspupils@gmail.com</a:t>
            </a:r>
            <a:endParaRPr lang="en-GB" sz="2400" dirty="0"/>
          </a:p>
          <a:p>
            <a:r>
              <a:rPr lang="en-GB" sz="2400" dirty="0" smtClean="0"/>
              <a:t>Facebook: Explorers - WHPS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9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92" y="291873"/>
            <a:ext cx="1398815" cy="13988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1733017" y="533343"/>
            <a:ext cx="7742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Marvellous Maths…</a:t>
            </a:r>
            <a:endParaRPr lang="en-GB" sz="3600" b="1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9970" y="91092"/>
            <a:ext cx="5771114" cy="5692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i="1" dirty="0" smtClean="0"/>
              <a:t>Friday 5</a:t>
            </a:r>
            <a:r>
              <a:rPr lang="en-GB" sz="2400" b="1" i="1" baseline="30000" dirty="0" smtClean="0"/>
              <a:t>th</a:t>
            </a:r>
            <a:r>
              <a:rPr lang="en-GB" sz="2400" b="1" i="1" dirty="0" smtClean="0"/>
              <a:t>  February 2021</a:t>
            </a:r>
            <a:endParaRPr lang="en-GB" sz="24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34" y="2651191"/>
            <a:ext cx="7949130" cy="3340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563" y="3155513"/>
            <a:ext cx="3500438" cy="344197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316165" y="1761381"/>
            <a:ext cx="3743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Can you identify each digit and draw that number of circles into the five frame. Remember just one circle per box. </a:t>
            </a:r>
            <a:endParaRPr lang="en-GB" sz="2000" dirty="0"/>
          </a:p>
        </p:txBody>
      </p:sp>
      <p:sp>
        <p:nvSpPr>
          <p:cNvPr id="34" name="Rectangle 33"/>
          <p:cNvSpPr/>
          <p:nvPr/>
        </p:nvSpPr>
        <p:spPr>
          <a:xfrm>
            <a:off x="478804" y="1438371"/>
            <a:ext cx="7014391" cy="1212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Can you recognise these different representations of the numbers 1 to 5?  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Write the answer in the box next to the picture.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9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557" y="531459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Our sound of the week is…</a:t>
            </a:r>
            <a:endParaRPr lang="en-GB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594" y="1727200"/>
            <a:ext cx="56608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Can you find some objects in your home that start with our new sound?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Have a go at writing our new sound using the writing rhyme…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“Round her face, down her hair and give her a curl ”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This week our practical experience is to enjoy </a:t>
            </a:r>
            <a:r>
              <a:rPr lang="en-GB" sz="2400" dirty="0" smtClean="0"/>
              <a:t>some food beginning with g.</a:t>
            </a:r>
          </a:p>
          <a:p>
            <a:pPr algn="ctr"/>
            <a:r>
              <a:rPr lang="en-GB" sz="2400" dirty="0" smtClean="0"/>
              <a:t>Do you like grapes? Garlic bread? Grapefruit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" y="1600199"/>
            <a:ext cx="2878138" cy="31324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7" y="5031983"/>
            <a:ext cx="2971800" cy="154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97" y="4408985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34" y="16615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557" y="531459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Our number of the week is…</a:t>
            </a:r>
            <a:endParaRPr lang="en-GB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6086" y="1779814"/>
            <a:ext cx="65640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Numbers 1 -10</a:t>
            </a:r>
          </a:p>
          <a:p>
            <a:endParaRPr lang="en-GB" sz="2400" dirty="0"/>
          </a:p>
          <a:p>
            <a:r>
              <a:rPr lang="en-GB" sz="2400" dirty="0" smtClean="0"/>
              <a:t>Can you recognise the numbers we have been learning?</a:t>
            </a:r>
          </a:p>
          <a:p>
            <a:endParaRPr lang="en-GB" sz="2400" dirty="0" smtClean="0"/>
          </a:p>
          <a:p>
            <a:r>
              <a:rPr lang="en-GB" sz="2400" dirty="0" smtClean="0"/>
              <a:t>Can you make number line? See if you can put the numbers in order 1 to 10.</a:t>
            </a:r>
            <a:endParaRPr lang="en-GB" sz="2400" dirty="0"/>
          </a:p>
          <a:p>
            <a:r>
              <a:rPr lang="en-GB" sz="2400" dirty="0" smtClean="0"/>
              <a:t>                                  </a:t>
            </a:r>
          </a:p>
          <a:p>
            <a:endParaRPr lang="en-GB" sz="2400" dirty="0"/>
          </a:p>
          <a:p>
            <a:r>
              <a:rPr lang="en-GB" sz="2400" dirty="0" smtClean="0"/>
              <a:t>                           </a:t>
            </a:r>
            <a:r>
              <a:rPr lang="en-GB" sz="4400" b="1" dirty="0" smtClean="0"/>
              <a:t>1 2 3 4 5 6 7 8 9 10</a:t>
            </a:r>
            <a:endParaRPr lang="en-GB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3" y="1300900"/>
            <a:ext cx="3594100" cy="359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34" y="4632962"/>
            <a:ext cx="4524031" cy="206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050" y="-38100"/>
            <a:ext cx="46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Colouring…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81" y="485120"/>
            <a:ext cx="4141537" cy="6289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67388" y="196850"/>
            <a:ext cx="507682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" y="1600199"/>
            <a:ext cx="10833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Have a great weekend everyone!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Please send us any photos of your home learning to our email or our Explorers Facebook page.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Email: </a:t>
            </a:r>
            <a:r>
              <a:rPr lang="en-GB" sz="3600" dirty="0" smtClean="0">
                <a:hlinkClick r:id="rId4"/>
              </a:rPr>
              <a:t>explorerspupils@gmail.com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115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199" y="792642"/>
            <a:ext cx="1031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Our book this week is ‘The Three Little Pigs’ </a:t>
            </a:r>
            <a:endParaRPr lang="en-GB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43" y="201385"/>
            <a:ext cx="1398815" cy="1398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8908" y="1425728"/>
            <a:ext cx="53748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might have this story book at home. </a:t>
            </a:r>
            <a:r>
              <a:rPr lang="en-GB" sz="2400" dirty="0"/>
              <a:t>I</a:t>
            </a:r>
            <a:r>
              <a:rPr lang="en-GB" sz="2400" dirty="0" smtClean="0"/>
              <a:t>f so, ask your grown up to read it with you.</a:t>
            </a:r>
          </a:p>
          <a:p>
            <a:r>
              <a:rPr lang="en-GB" sz="2400" dirty="0" smtClean="0"/>
              <a:t>You can also use the link below to paste it into google and watch the story together.</a:t>
            </a:r>
          </a:p>
          <a:p>
            <a:endParaRPr lang="en-GB" sz="2400" dirty="0"/>
          </a:p>
          <a:p>
            <a:r>
              <a:rPr lang="en-GB" sz="2400" dirty="0" smtClean="0"/>
              <a:t>Can you talk about what happens in the story?</a:t>
            </a:r>
          </a:p>
          <a:p>
            <a:endParaRPr lang="en-GB" sz="2400" dirty="0" smtClean="0"/>
          </a:p>
          <a:p>
            <a:r>
              <a:rPr lang="en-GB" sz="2400" dirty="0" smtClean="0"/>
              <a:t>Can you talk about the events in the story? </a:t>
            </a:r>
          </a:p>
          <a:p>
            <a:r>
              <a:rPr lang="en-GB" sz="2400" dirty="0" smtClean="0"/>
              <a:t>What did the pigs use to build their houses?</a:t>
            </a:r>
            <a:endParaRPr lang="en-GB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7000" y="201384"/>
            <a:ext cx="5841908" cy="633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i="1" dirty="0" smtClean="0"/>
              <a:t>Monday 1</a:t>
            </a:r>
            <a:r>
              <a:rPr lang="en-GB" sz="3200" b="1" i="1" baseline="30000" dirty="0" smtClean="0"/>
              <a:t>st</a:t>
            </a:r>
            <a:r>
              <a:rPr lang="en-GB" sz="3200" b="1" i="1" dirty="0" smtClean="0"/>
              <a:t> February 2021</a:t>
            </a:r>
            <a:endParaRPr lang="en-GB" sz="3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6265598" y="6234687"/>
            <a:ext cx="1265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283740" y="6395914"/>
            <a:ext cx="4869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https://www.youtube.com/watch?v=QLR2pLUsl-Y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0" y="1879536"/>
            <a:ext cx="5185668" cy="43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5042" y="2953758"/>
            <a:ext cx="367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More ideas…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851928">
            <a:off x="291264" y="221579"/>
            <a:ext cx="30408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Time to practice our names, try and do this everyday. If you can write your first name you could try to do your surname too.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 rot="346387">
            <a:off x="6734678" y="524617"/>
            <a:ext cx="3577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Can you write the different sounds we have learnt? </a:t>
            </a:r>
            <a:r>
              <a:rPr lang="en-GB" sz="3200" dirty="0" err="1" smtClean="0"/>
              <a:t>m,s,a,d,t,I,n,p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 rot="248446">
            <a:off x="674524" y="4111405"/>
            <a:ext cx="419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See how many ovals you can find in your house.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 rot="21148152">
            <a:off x="6724799" y="4096721"/>
            <a:ext cx="419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Joe Wicks is on today at 9am doing his live PE. You could try to join in.  </a:t>
            </a:r>
            <a:endParaRPr lang="en-GB" sz="3200" dirty="0"/>
          </a:p>
        </p:txBody>
      </p:sp>
      <p:sp>
        <p:nvSpPr>
          <p:cNvPr id="12" name="AutoShape 2" descr="Pencil Free Download Clip Art Images｜Illus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91" y="1369847"/>
            <a:ext cx="1630077" cy="16300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122">
            <a:off x="9920440" y="1765130"/>
            <a:ext cx="1295400" cy="881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15360" y="2630592"/>
            <a:ext cx="1731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You could try </a:t>
            </a:r>
            <a:r>
              <a:rPr lang="en-GB" sz="1400" dirty="0" smtClean="0"/>
              <a:t>writing some </a:t>
            </a:r>
            <a:r>
              <a:rPr lang="en-GB" sz="1400" dirty="0"/>
              <a:t>simple words too.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2909" y="5934603"/>
            <a:ext cx="680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https://www.youtube.com/channel/UCAxW1XT0iEJo0TYlRfn6rYQ</a:t>
            </a:r>
          </a:p>
        </p:txBody>
      </p:sp>
      <p:sp>
        <p:nvSpPr>
          <p:cNvPr id="15" name="Oval 14"/>
          <p:cNvSpPr/>
          <p:nvPr/>
        </p:nvSpPr>
        <p:spPr>
          <a:xfrm>
            <a:off x="825500" y="5245100"/>
            <a:ext cx="812800" cy="134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385" y="114864"/>
            <a:ext cx="1398815" cy="1398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64708" y="636183"/>
            <a:ext cx="671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Can you make a playdough pig? </a:t>
            </a:r>
            <a:endParaRPr lang="en-GB" sz="3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620" y="102728"/>
            <a:ext cx="5987645" cy="633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i="1" dirty="0" smtClean="0"/>
              <a:t>Tuesday 2</a:t>
            </a:r>
            <a:r>
              <a:rPr lang="en-GB" sz="2400" b="1" i="1" baseline="30000" dirty="0" smtClean="0"/>
              <a:t>nd</a:t>
            </a:r>
            <a:r>
              <a:rPr lang="en-GB" sz="2400" b="1" i="1" dirty="0" smtClean="0"/>
              <a:t> February 2021</a:t>
            </a:r>
            <a:endParaRPr lang="en-GB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905500" y="1210636"/>
            <a:ext cx="206080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is a recipe to make your own playdough at home.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You can add pink food colouring to change the colour.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Mix it all together in a bowl</a:t>
            </a:r>
          </a:p>
          <a:p>
            <a:pPr algn="ctr"/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513678"/>
            <a:ext cx="4559300" cy="3037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1292" y="4949736"/>
            <a:ext cx="4686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Once your dough is made you can manipulate it in different ways to create your own little pig.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Can you make all 3?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12" y="2048766"/>
            <a:ext cx="3012489" cy="43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5042" y="2953758"/>
            <a:ext cx="367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More ideas…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630154">
            <a:off x="6293775" y="516708"/>
            <a:ext cx="4196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Draw a picture of your favourite character. Is it the </a:t>
            </a:r>
            <a:r>
              <a:rPr lang="en-GB" sz="3200" dirty="0" smtClean="0"/>
              <a:t>Pigs </a:t>
            </a:r>
            <a:r>
              <a:rPr lang="en-GB" sz="3200" dirty="0" smtClean="0"/>
              <a:t>or the Big Bad Wolf?</a:t>
            </a:r>
          </a:p>
        </p:txBody>
      </p:sp>
      <p:sp>
        <p:nvSpPr>
          <p:cNvPr id="8" name="TextBox 7"/>
          <p:cNvSpPr txBox="1"/>
          <p:nvPr/>
        </p:nvSpPr>
        <p:spPr>
          <a:xfrm rot="248446">
            <a:off x="853805" y="4077437"/>
            <a:ext cx="4196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Can you count ten of your toys?</a:t>
            </a:r>
            <a:endParaRPr lang="en-GB" sz="3200" dirty="0"/>
          </a:p>
        </p:txBody>
      </p:sp>
      <p:sp>
        <p:nvSpPr>
          <p:cNvPr id="12" name="AutoShape 2" descr="Pencil Free Download Clip Art Images｜Illus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8" y="1968616"/>
            <a:ext cx="1025251" cy="1025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808022">
            <a:off x="425429" y="580982"/>
            <a:ext cx="4196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Choose your favourite story to read. Tell you grown up about what happens.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1" b="991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01" y="1748891"/>
            <a:ext cx="1178328" cy="1204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616046"/>
            <a:ext cx="1868060" cy="1810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4220" y="5304756"/>
            <a:ext cx="293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you have all ten toys could you write a number next to each and make your own number line?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378080">
            <a:off x="7012228" y="4097061"/>
            <a:ext cx="4484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Lets check you beanstalk again, have you remembered to keep watering it? Draw a picture of what your beanstalk looks like now.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27" y="5863158"/>
            <a:ext cx="1058664" cy="7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8034" y="708623"/>
            <a:ext cx="572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Build a pigs house…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7000" y="201384"/>
            <a:ext cx="5841908" cy="633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i="1" dirty="0" smtClean="0"/>
              <a:t>Wednesday 3</a:t>
            </a:r>
            <a:r>
              <a:rPr lang="en-GB" sz="2400" b="1" i="1" baseline="30000" dirty="0" smtClean="0"/>
              <a:t>rd</a:t>
            </a:r>
            <a:r>
              <a:rPr lang="en-GB" sz="2400" b="1" i="1" dirty="0" smtClean="0"/>
              <a:t> February 2021</a:t>
            </a:r>
            <a:endParaRPr lang="en-GB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" y="1803986"/>
            <a:ext cx="3367490" cy="3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 the resources you have at home to create your own pigs house…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Will you build a house of bricks or straw or sticks?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Which do you think will be the strongest against the Big </a:t>
            </a:r>
            <a:r>
              <a:rPr lang="en-GB" sz="2400" dirty="0"/>
              <a:t>B</a:t>
            </a:r>
            <a:r>
              <a:rPr lang="en-GB" sz="2400" dirty="0" smtClean="0"/>
              <a:t>ad </a:t>
            </a:r>
            <a:r>
              <a:rPr lang="en-GB" sz="2400" dirty="0"/>
              <a:t>W</a:t>
            </a:r>
            <a:r>
              <a:rPr lang="en-GB" sz="2400" dirty="0" smtClean="0"/>
              <a:t>olf?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4051226"/>
            <a:ext cx="3568700" cy="2676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53" y="2234771"/>
            <a:ext cx="3632909" cy="3632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1701799"/>
            <a:ext cx="38100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5042" y="2953758"/>
            <a:ext cx="367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More ideas…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346387">
            <a:off x="5981076" y="802969"/>
            <a:ext cx="452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Can you write the numbers we have learnt…</a:t>
            </a:r>
          </a:p>
          <a:p>
            <a:pPr algn="ctr"/>
            <a:r>
              <a:rPr lang="en-GB" sz="3200" dirty="0" smtClean="0"/>
              <a:t>0,1,2,3,4,5,6,7,8,9,10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 rot="477543">
            <a:off x="1090898" y="3871885"/>
            <a:ext cx="4196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Sing some number songs. </a:t>
            </a:r>
            <a:endParaRPr lang="en-GB" sz="3200" dirty="0"/>
          </a:p>
        </p:txBody>
      </p:sp>
      <p:sp>
        <p:nvSpPr>
          <p:cNvPr id="12" name="AutoShape 2" descr="Pencil Free Download Clip Art Images｜Illus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45" y="1600199"/>
            <a:ext cx="1228821" cy="12288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657">
            <a:off x="531778" y="4862203"/>
            <a:ext cx="3133725" cy="1457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983611">
            <a:off x="503770" y="358044"/>
            <a:ext cx="1663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While out on your walk you could stop to do some transient art.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 rot="21157856">
            <a:off x="7405562" y="3920806"/>
            <a:ext cx="228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Go for a walk with your family. Can you talk about the weather today. When your return home you could draw a picture of what you saw. </a:t>
            </a:r>
            <a:endParaRPr lang="en-GB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127">
            <a:off x="9916026" y="4497903"/>
            <a:ext cx="1797263" cy="1797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644">
            <a:off x="2278072" y="729345"/>
            <a:ext cx="2410758" cy="16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92" y="291873"/>
            <a:ext cx="1398815" cy="13988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0897" y="729670"/>
            <a:ext cx="354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Story Time…</a:t>
            </a:r>
            <a:endParaRPr lang="en-GB" sz="4000" b="1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4389" y="168973"/>
            <a:ext cx="5771114" cy="5692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i="1" dirty="0" smtClean="0"/>
              <a:t>Thursday 4</a:t>
            </a:r>
            <a:r>
              <a:rPr lang="en-GB" sz="2000" b="1" i="1" baseline="30000" dirty="0" smtClean="0"/>
              <a:t>th</a:t>
            </a:r>
            <a:r>
              <a:rPr lang="en-GB" sz="2000" b="1" i="1" dirty="0" smtClean="0"/>
              <a:t> February 2021</a:t>
            </a:r>
            <a:endParaRPr lang="en-GB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771901" y="344949"/>
            <a:ext cx="635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Have a go at cutting out these story puppets and attach them to sticks. Then you can retell the story to your family. Can you remember what the characters say?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896" y="1437556"/>
            <a:ext cx="2733675" cy="40957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0775" y="2481262"/>
            <a:ext cx="2400300" cy="41052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9211" y="1773720"/>
            <a:ext cx="3533996" cy="46858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5064" y="1456606"/>
            <a:ext cx="2724150" cy="40576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549" l="2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5782">
            <a:off x="4045928" y="943235"/>
            <a:ext cx="1197033" cy="9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5042" y="2953758"/>
            <a:ext cx="367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More ideas…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01384"/>
            <a:ext cx="1431471" cy="1398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851928">
            <a:off x="438901" y="532680"/>
            <a:ext cx="2628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You could make a shop at home. What could you sell? Can you count the money?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 rot="248446">
            <a:off x="511568" y="3959484"/>
            <a:ext cx="419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See how many </a:t>
            </a:r>
            <a:r>
              <a:rPr lang="en-GB" sz="3200" dirty="0" smtClean="0"/>
              <a:t>pink </a:t>
            </a:r>
            <a:r>
              <a:rPr lang="en-GB" sz="3200" dirty="0"/>
              <a:t>objects you can find in your </a:t>
            </a:r>
            <a:r>
              <a:rPr lang="en-GB" sz="3200" dirty="0" smtClean="0"/>
              <a:t>home.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 rot="21148152">
            <a:off x="6867608" y="4405991"/>
            <a:ext cx="4196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Sing your favourite nursery rhyme. </a:t>
            </a:r>
          </a:p>
        </p:txBody>
      </p:sp>
      <p:sp>
        <p:nvSpPr>
          <p:cNvPr id="12" name="AutoShape 2" descr="Pencil Free Download Clip Art Images｜Illus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r="-1"/>
          <a:stretch/>
        </p:blipFill>
        <p:spPr>
          <a:xfrm rot="644735">
            <a:off x="3051982" y="610851"/>
            <a:ext cx="1697850" cy="12304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16" y="4276423"/>
            <a:ext cx="1981200" cy="23050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70235" y="5503423"/>
            <a:ext cx="1545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Can you use material and move to the music?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575753">
            <a:off x="6677058" y="469694"/>
            <a:ext cx="37601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Time to practice those fine motor skills. Can you use your playdough for some dough disco. Follow this link to join in with the moves. </a:t>
            </a:r>
          </a:p>
          <a:p>
            <a:pPr algn="ctr"/>
            <a:r>
              <a:rPr lang="en-GB" sz="1400" dirty="0"/>
              <a:t>https://www.youtube.com/watch?v=3K-CQrjI0uY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828">
            <a:off x="10374080" y="1759277"/>
            <a:ext cx="1615859" cy="1210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654"/>
            <a:ext cx="1841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853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Simpson [ Wheatley Hill Primary School ]</dc:creator>
  <cp:lastModifiedBy>M. Simpson [ Wheatley Hill Primary School ]</cp:lastModifiedBy>
  <cp:revision>87</cp:revision>
  <dcterms:created xsi:type="dcterms:W3CDTF">2021-01-04T11:29:33Z</dcterms:created>
  <dcterms:modified xsi:type="dcterms:W3CDTF">2021-01-27T15:53:21Z</dcterms:modified>
</cp:coreProperties>
</file>