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2" r:id="rId5"/>
  </p:sldMasterIdLst>
  <p:notesMasterIdLst>
    <p:notesMasterId r:id="rId26"/>
  </p:notesMasterIdLst>
  <p:sldIdLst>
    <p:sldId id="257" r:id="rId6"/>
    <p:sldId id="328" r:id="rId7"/>
    <p:sldId id="411" r:id="rId8"/>
    <p:sldId id="430" r:id="rId9"/>
    <p:sldId id="437" r:id="rId10"/>
    <p:sldId id="303" r:id="rId11"/>
    <p:sldId id="434" r:id="rId12"/>
    <p:sldId id="402" r:id="rId13"/>
    <p:sldId id="438" r:id="rId14"/>
    <p:sldId id="431" r:id="rId15"/>
    <p:sldId id="448" r:id="rId16"/>
    <p:sldId id="439" r:id="rId17"/>
    <p:sldId id="449" r:id="rId18"/>
    <p:sldId id="450" r:id="rId19"/>
    <p:sldId id="433" r:id="rId20"/>
    <p:sldId id="432" r:id="rId21"/>
    <p:sldId id="451" r:id="rId22"/>
    <p:sldId id="452" r:id="rId23"/>
    <p:sldId id="440" r:id="rId24"/>
    <p:sldId id="44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Burrell" initials="LB" lastIdx="1" clrIdx="0">
    <p:extLst>
      <p:ext uri="{19B8F6BF-5375-455C-9EA6-DF929625EA0E}">
        <p15:presenceInfo xmlns:p15="http://schemas.microsoft.com/office/powerpoint/2012/main" userId="Lisa Burr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7E7"/>
    <a:srgbClr val="9999FF"/>
    <a:srgbClr val="CC66FF"/>
    <a:srgbClr val="CC00FF"/>
    <a:srgbClr val="9900FF"/>
    <a:srgbClr val="615E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A9C526-0D51-4CD8-D9D3-93BE1C020BA6}" v="2336" dt="2021-01-14T12:15:44.808"/>
    <p1510:client id="{36AF356C-4763-B2D7-18E0-4BE69D78EC06}" v="30" dt="2021-01-15T15:34:58.029"/>
    <p1510:client id="{3F8574A6-3770-AEE3-6AAD-23658AAB7A16}" v="4" dt="2021-01-14T11:11:52.746"/>
    <p1510:client id="{5EA72CBC-85FA-FB73-F076-2FB80EBBD936}" v="56" dt="2021-01-15T13:50:06.707"/>
    <p1510:client id="{68B440AD-6A9F-D279-3A3D-980A7408B0EE}" v="1316" dt="2021-01-15T11:28:45.238"/>
    <p1510:client id="{84EAD324-F57C-5F2E-FE38-6C127EB0DDDA}" v="14" dt="2021-01-11T09:58:36.539"/>
    <p1510:client id="{8BE20EA5-8507-47B1-B9B9-CB88A8CD2CB1}" v="2691" dt="2021-01-13T22:06:19.491"/>
    <p1510:client id="{94CF50C3-8BDC-23C5-2FBE-06C8EB34951A}" v="7" dt="2021-01-15T09:52:03.852"/>
    <p1510:client id="{C88F241F-4A33-B7D9-6DB8-7EB5DC3B88BE}" v="975" dt="2021-01-15T10:44:20.740"/>
    <p1510:client id="{C9AE8588-FB62-8F67-E7CC-11BB8AF8A7DF}" v="1" dt="2021-01-15T16:04:51.396"/>
    <p1510:client id="{CD77974E-54A5-671D-64FC-BA0271CF6A0D}" v="2096" dt="2021-01-13T16:45:02.399"/>
    <p1510:client id="{DDA9D5E2-8DA1-D872-73B7-75421995DA39}" v="2" dt="2021-01-15T13:51:46.5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4660"/>
  </p:normalViewPr>
  <p:slideViewPr>
    <p:cSldViewPr snapToGrid="0">
      <p:cViewPr varScale="1">
        <p:scale>
          <a:sx n="83" d="100"/>
          <a:sy n="83" d="100"/>
        </p:scale>
        <p:origin x="70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7FF37-E53B-4CB5-8917-2A85EE347AA9}" type="datetimeFigureOut">
              <a:rPr lang="en-GB" smtClean="0"/>
              <a:t>22/01/2021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E00A4C-7B18-47DC-8673-B5D53B330144}" type="slidenum">
              <a:rPr lang="en-GB" smtClean="0"/>
              <a:t>‹#›</a:t>
            </a:fld>
            <a:endParaRPr lang="en-GB"/>
          </a:p>
        </p:txBody>
      </p:sp>
    </p:spTree>
    <p:extLst>
      <p:ext uri="{BB962C8B-B14F-4D97-AF65-F5344CB8AC3E}">
        <p14:creationId xmlns:p14="http://schemas.microsoft.com/office/powerpoint/2010/main" val="4121322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E00A4C-7B18-47DC-8673-B5D53B330144}" type="slidenum">
              <a:rPr lang="en-GB" smtClean="0"/>
              <a:t>2</a:t>
            </a:fld>
            <a:endParaRPr lang="en-GB"/>
          </a:p>
        </p:txBody>
      </p:sp>
    </p:spTree>
    <p:extLst>
      <p:ext uri="{BB962C8B-B14F-4D97-AF65-F5344CB8AC3E}">
        <p14:creationId xmlns:p14="http://schemas.microsoft.com/office/powerpoint/2010/main" val="884075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86F8-713D-4DE2-9DB6-D09567B5E5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F5F5E5-1678-4D1B-A603-972D98163E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321418-98E7-42C0-8E2C-1B5359F9DA59}"/>
              </a:ext>
            </a:extLst>
          </p:cNvPr>
          <p:cNvSpPr>
            <a:spLocks noGrp="1"/>
          </p:cNvSpPr>
          <p:nvPr>
            <p:ph type="dt" sz="half" idx="10"/>
          </p:nvPr>
        </p:nvSpPr>
        <p:spPr/>
        <p:txBody>
          <a:bodyPr/>
          <a:lstStyle/>
          <a:p>
            <a:fld id="{6383E375-2EFF-4C74-B748-AF73AE78D5AE}" type="datetimeFigureOut">
              <a:rPr lang="en-GB" smtClean="0"/>
              <a:t>22/01/2021</a:t>
            </a:fld>
            <a:endParaRPr lang="en-GB"/>
          </a:p>
        </p:txBody>
      </p:sp>
      <p:sp>
        <p:nvSpPr>
          <p:cNvPr id="5" name="Footer Placeholder 4">
            <a:extLst>
              <a:ext uri="{FF2B5EF4-FFF2-40B4-BE49-F238E27FC236}">
                <a16:creationId xmlns:a16="http://schemas.microsoft.com/office/drawing/2014/main" id="{3977EF93-0756-463B-894B-ABAB83EC4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857774-2BC6-4EB5-BF3A-708C36309585}"/>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97133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AF0B-C776-4E3D-9B8C-2E19708984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4AA440-30F8-42DA-8911-A8ECC0DAE8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2DBFF0-4634-49C9-909F-A83E04CC4F08}"/>
              </a:ext>
            </a:extLst>
          </p:cNvPr>
          <p:cNvSpPr>
            <a:spLocks noGrp="1"/>
          </p:cNvSpPr>
          <p:nvPr>
            <p:ph type="dt" sz="half" idx="10"/>
          </p:nvPr>
        </p:nvSpPr>
        <p:spPr/>
        <p:txBody>
          <a:bodyPr/>
          <a:lstStyle/>
          <a:p>
            <a:fld id="{6383E375-2EFF-4C74-B748-AF73AE78D5AE}" type="datetimeFigureOut">
              <a:rPr lang="en-GB" smtClean="0"/>
              <a:t>22/01/2021</a:t>
            </a:fld>
            <a:endParaRPr lang="en-GB"/>
          </a:p>
        </p:txBody>
      </p:sp>
      <p:sp>
        <p:nvSpPr>
          <p:cNvPr id="5" name="Footer Placeholder 4">
            <a:extLst>
              <a:ext uri="{FF2B5EF4-FFF2-40B4-BE49-F238E27FC236}">
                <a16:creationId xmlns:a16="http://schemas.microsoft.com/office/drawing/2014/main" id="{FB4E1E01-6CD0-4941-BABA-D649B55771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59CB2A-5100-4292-88AA-E6DB28B44B70}"/>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423738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6DDE92-F301-49CB-8781-FF593E5D44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0CDA00-6CF0-4BBD-BA07-B9A74C812F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288FFA-148D-42FD-BD59-80F7D5FEC84C}"/>
              </a:ext>
            </a:extLst>
          </p:cNvPr>
          <p:cNvSpPr>
            <a:spLocks noGrp="1"/>
          </p:cNvSpPr>
          <p:nvPr>
            <p:ph type="dt" sz="half" idx="10"/>
          </p:nvPr>
        </p:nvSpPr>
        <p:spPr/>
        <p:txBody>
          <a:bodyPr/>
          <a:lstStyle/>
          <a:p>
            <a:fld id="{6383E375-2EFF-4C74-B748-AF73AE78D5AE}" type="datetimeFigureOut">
              <a:rPr lang="en-GB" smtClean="0"/>
              <a:t>22/01/2021</a:t>
            </a:fld>
            <a:endParaRPr lang="en-GB"/>
          </a:p>
        </p:txBody>
      </p:sp>
      <p:sp>
        <p:nvSpPr>
          <p:cNvPr id="5" name="Footer Placeholder 4">
            <a:extLst>
              <a:ext uri="{FF2B5EF4-FFF2-40B4-BE49-F238E27FC236}">
                <a16:creationId xmlns:a16="http://schemas.microsoft.com/office/drawing/2014/main" id="{5798CA7C-A815-4007-A484-9CD309990A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464177-5F47-4FD2-8A0E-DEBD85DDEE6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841241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1340710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332908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983746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1064819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A32E717-A263-4EB0-880A-64D98B193ED8}"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40A3A-3068-44CC-815F-5044BD003274}" type="slidenum">
              <a:rPr lang="en-GB" smtClean="0"/>
              <a:t>‹#›</a:t>
            </a:fld>
            <a:endParaRPr lang="en-GB"/>
          </a:p>
        </p:txBody>
      </p:sp>
    </p:spTree>
    <p:extLst>
      <p:ext uri="{BB962C8B-B14F-4D97-AF65-F5344CB8AC3E}">
        <p14:creationId xmlns:p14="http://schemas.microsoft.com/office/powerpoint/2010/main" val="2992277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32E717-A263-4EB0-880A-64D98B193ED8}"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40A3A-3068-44CC-815F-5044BD003274}" type="slidenum">
              <a:rPr lang="en-GB" smtClean="0"/>
              <a:t>‹#›</a:t>
            </a:fld>
            <a:endParaRPr lang="en-GB"/>
          </a:p>
        </p:txBody>
      </p:sp>
    </p:spTree>
    <p:extLst>
      <p:ext uri="{BB962C8B-B14F-4D97-AF65-F5344CB8AC3E}">
        <p14:creationId xmlns:p14="http://schemas.microsoft.com/office/powerpoint/2010/main" val="312918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32E717-A263-4EB0-880A-64D98B193ED8}"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40A3A-3068-44CC-815F-5044BD003274}" type="slidenum">
              <a:rPr lang="en-GB" smtClean="0"/>
              <a:t>‹#›</a:t>
            </a:fld>
            <a:endParaRPr lang="en-GB"/>
          </a:p>
        </p:txBody>
      </p:sp>
    </p:spTree>
    <p:extLst>
      <p:ext uri="{BB962C8B-B14F-4D97-AF65-F5344CB8AC3E}">
        <p14:creationId xmlns:p14="http://schemas.microsoft.com/office/powerpoint/2010/main" val="965501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A32E717-A263-4EB0-880A-64D98B193ED8}" type="datetimeFigureOut">
              <a:rPr lang="en-GB" smtClean="0"/>
              <a:t>22/01/2021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B40A3A-3068-44CC-815F-5044BD003274}" type="slidenum">
              <a:rPr lang="en-GB" smtClean="0"/>
              <a:t>‹#›</a:t>
            </a:fld>
            <a:endParaRPr lang="en-GB"/>
          </a:p>
        </p:txBody>
      </p:sp>
    </p:spTree>
    <p:extLst>
      <p:ext uri="{BB962C8B-B14F-4D97-AF65-F5344CB8AC3E}">
        <p14:creationId xmlns:p14="http://schemas.microsoft.com/office/powerpoint/2010/main" val="338193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0D26-B739-44FF-807B-5D4158F31D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93F1C2-07C8-4332-B8CF-DE36A971FB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79B1AE-8C40-4D90-A4D9-DB547A940ADB}"/>
              </a:ext>
            </a:extLst>
          </p:cNvPr>
          <p:cNvSpPr>
            <a:spLocks noGrp="1"/>
          </p:cNvSpPr>
          <p:nvPr>
            <p:ph type="dt" sz="half" idx="10"/>
          </p:nvPr>
        </p:nvSpPr>
        <p:spPr/>
        <p:txBody>
          <a:bodyPr/>
          <a:lstStyle/>
          <a:p>
            <a:fld id="{6383E375-2EFF-4C74-B748-AF73AE78D5AE}" type="datetimeFigureOut">
              <a:rPr lang="en-GB" smtClean="0"/>
              <a:t>22/01/2021</a:t>
            </a:fld>
            <a:endParaRPr lang="en-GB"/>
          </a:p>
        </p:txBody>
      </p:sp>
      <p:sp>
        <p:nvSpPr>
          <p:cNvPr id="5" name="Footer Placeholder 4">
            <a:extLst>
              <a:ext uri="{FF2B5EF4-FFF2-40B4-BE49-F238E27FC236}">
                <a16:creationId xmlns:a16="http://schemas.microsoft.com/office/drawing/2014/main" id="{20E29CFB-6586-4618-8D9F-6C6991D3DF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7A4640-2EC0-4A98-B860-FB626B9C3E4D}"/>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351087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A32E717-A263-4EB0-880A-64D98B193ED8}" type="datetimeFigureOut">
              <a:rPr lang="en-GB" smtClean="0"/>
              <a:t>22/01/2021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B40A3A-3068-44CC-815F-5044BD003274}" type="slidenum">
              <a:rPr lang="en-GB" smtClean="0"/>
              <a:t>‹#›</a:t>
            </a:fld>
            <a:endParaRPr lang="en-GB"/>
          </a:p>
        </p:txBody>
      </p:sp>
    </p:spTree>
    <p:extLst>
      <p:ext uri="{BB962C8B-B14F-4D97-AF65-F5344CB8AC3E}">
        <p14:creationId xmlns:p14="http://schemas.microsoft.com/office/powerpoint/2010/main" val="2001148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A32E717-A263-4EB0-880A-64D98B193ED8}" type="datetimeFigureOut">
              <a:rPr lang="en-GB" smtClean="0"/>
              <a:t>22/01/2021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B40A3A-3068-44CC-815F-5044BD003274}" type="slidenum">
              <a:rPr lang="en-GB" smtClean="0"/>
              <a:t>‹#›</a:t>
            </a:fld>
            <a:endParaRPr lang="en-GB"/>
          </a:p>
        </p:txBody>
      </p:sp>
    </p:spTree>
    <p:extLst>
      <p:ext uri="{BB962C8B-B14F-4D97-AF65-F5344CB8AC3E}">
        <p14:creationId xmlns:p14="http://schemas.microsoft.com/office/powerpoint/2010/main" val="1444713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32E717-A263-4EB0-880A-64D98B193ED8}" type="datetimeFigureOut">
              <a:rPr lang="en-GB" smtClean="0"/>
              <a:t>22/01/2021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B40A3A-3068-44CC-815F-5044BD003274}" type="slidenum">
              <a:rPr lang="en-GB" smtClean="0"/>
              <a:t>‹#›</a:t>
            </a:fld>
            <a:endParaRPr lang="en-GB"/>
          </a:p>
        </p:txBody>
      </p:sp>
    </p:spTree>
    <p:extLst>
      <p:ext uri="{BB962C8B-B14F-4D97-AF65-F5344CB8AC3E}">
        <p14:creationId xmlns:p14="http://schemas.microsoft.com/office/powerpoint/2010/main" val="340388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32E717-A263-4EB0-880A-64D98B193ED8}" type="datetimeFigureOut">
              <a:rPr lang="en-GB" smtClean="0"/>
              <a:t>22/01/2021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B40A3A-3068-44CC-815F-5044BD003274}" type="slidenum">
              <a:rPr lang="en-GB" smtClean="0"/>
              <a:t>‹#›</a:t>
            </a:fld>
            <a:endParaRPr lang="en-GB"/>
          </a:p>
        </p:txBody>
      </p:sp>
    </p:spTree>
    <p:extLst>
      <p:ext uri="{BB962C8B-B14F-4D97-AF65-F5344CB8AC3E}">
        <p14:creationId xmlns:p14="http://schemas.microsoft.com/office/powerpoint/2010/main" val="2685802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32E717-A263-4EB0-880A-64D98B193ED8}" type="datetimeFigureOut">
              <a:rPr lang="en-GB" smtClean="0"/>
              <a:t>22/01/2021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B40A3A-3068-44CC-815F-5044BD003274}" type="slidenum">
              <a:rPr lang="en-GB" smtClean="0"/>
              <a:t>‹#›</a:t>
            </a:fld>
            <a:endParaRPr lang="en-GB"/>
          </a:p>
        </p:txBody>
      </p:sp>
    </p:spTree>
    <p:extLst>
      <p:ext uri="{BB962C8B-B14F-4D97-AF65-F5344CB8AC3E}">
        <p14:creationId xmlns:p14="http://schemas.microsoft.com/office/powerpoint/2010/main" val="4001575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32E717-A263-4EB0-880A-64D98B193ED8}"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40A3A-3068-44CC-815F-5044BD003274}" type="slidenum">
              <a:rPr lang="en-GB" smtClean="0"/>
              <a:t>‹#›</a:t>
            </a:fld>
            <a:endParaRPr lang="en-GB"/>
          </a:p>
        </p:txBody>
      </p:sp>
    </p:spTree>
    <p:extLst>
      <p:ext uri="{BB962C8B-B14F-4D97-AF65-F5344CB8AC3E}">
        <p14:creationId xmlns:p14="http://schemas.microsoft.com/office/powerpoint/2010/main" val="542843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32E717-A263-4EB0-880A-64D98B193ED8}"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40A3A-3068-44CC-815F-5044BD003274}" type="slidenum">
              <a:rPr lang="en-GB" smtClean="0"/>
              <a:t>‹#›</a:t>
            </a:fld>
            <a:endParaRPr lang="en-GB"/>
          </a:p>
        </p:txBody>
      </p:sp>
    </p:spTree>
    <p:extLst>
      <p:ext uri="{BB962C8B-B14F-4D97-AF65-F5344CB8AC3E}">
        <p14:creationId xmlns:p14="http://schemas.microsoft.com/office/powerpoint/2010/main" val="314841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B222-8E55-4D15-8256-7A57711B1A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E0584F-7CE6-4358-B1E9-10C423A7A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BC575-6A7C-4AD1-8B88-D4846AD88CB4}"/>
              </a:ext>
            </a:extLst>
          </p:cNvPr>
          <p:cNvSpPr>
            <a:spLocks noGrp="1"/>
          </p:cNvSpPr>
          <p:nvPr>
            <p:ph type="dt" sz="half" idx="10"/>
          </p:nvPr>
        </p:nvSpPr>
        <p:spPr/>
        <p:txBody>
          <a:bodyPr/>
          <a:lstStyle/>
          <a:p>
            <a:fld id="{6383E375-2EFF-4C74-B748-AF73AE78D5AE}" type="datetimeFigureOut">
              <a:rPr lang="en-GB" smtClean="0"/>
              <a:t>22/01/2021</a:t>
            </a:fld>
            <a:endParaRPr lang="en-GB"/>
          </a:p>
        </p:txBody>
      </p:sp>
      <p:sp>
        <p:nvSpPr>
          <p:cNvPr id="5" name="Footer Placeholder 4">
            <a:extLst>
              <a:ext uri="{FF2B5EF4-FFF2-40B4-BE49-F238E27FC236}">
                <a16:creationId xmlns:a16="http://schemas.microsoft.com/office/drawing/2014/main" id="{F3241A9D-2DC1-4C89-B93A-F386A1A3B2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0E061D-ED6C-44EA-A7CD-E50E941C0DD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82116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23DDF-E884-4955-84D1-BDBE219EEB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2D30FD-79A4-442C-85E2-B299D6EF35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085033-841F-4926-85C3-21A0394948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55CE7E-5C88-45A7-B8B4-77F135A63851}"/>
              </a:ext>
            </a:extLst>
          </p:cNvPr>
          <p:cNvSpPr>
            <a:spLocks noGrp="1"/>
          </p:cNvSpPr>
          <p:nvPr>
            <p:ph type="dt" sz="half" idx="10"/>
          </p:nvPr>
        </p:nvSpPr>
        <p:spPr/>
        <p:txBody>
          <a:bodyPr/>
          <a:lstStyle/>
          <a:p>
            <a:fld id="{6383E375-2EFF-4C74-B748-AF73AE78D5AE}" type="datetimeFigureOut">
              <a:rPr lang="en-GB" smtClean="0"/>
              <a:t>22/01/2021</a:t>
            </a:fld>
            <a:endParaRPr lang="en-GB"/>
          </a:p>
        </p:txBody>
      </p:sp>
      <p:sp>
        <p:nvSpPr>
          <p:cNvPr id="6" name="Footer Placeholder 5">
            <a:extLst>
              <a:ext uri="{FF2B5EF4-FFF2-40B4-BE49-F238E27FC236}">
                <a16:creationId xmlns:a16="http://schemas.microsoft.com/office/drawing/2014/main" id="{3E564008-271C-47C8-A40A-4C2F9BEAE3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14C3F0-4D6D-4946-9965-F492022D6A26}"/>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12154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1AD9-F475-4390-92B5-0CDC3DB71A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535C32-0C06-4F1A-BCD5-E951D01B3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34522F-46B3-493D-B999-6A4EFF28D7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045698-A701-4F4D-9B09-9598A49CA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144B80-09C7-4043-9A9F-92C96FCF0A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0317DE-90F3-4F2B-8B9D-97FABEA6D9E0}"/>
              </a:ext>
            </a:extLst>
          </p:cNvPr>
          <p:cNvSpPr>
            <a:spLocks noGrp="1"/>
          </p:cNvSpPr>
          <p:nvPr>
            <p:ph type="dt" sz="half" idx="10"/>
          </p:nvPr>
        </p:nvSpPr>
        <p:spPr/>
        <p:txBody>
          <a:bodyPr/>
          <a:lstStyle/>
          <a:p>
            <a:fld id="{6383E375-2EFF-4C74-B748-AF73AE78D5AE}" type="datetimeFigureOut">
              <a:rPr lang="en-GB" smtClean="0"/>
              <a:t>22/01/2021</a:t>
            </a:fld>
            <a:endParaRPr lang="en-GB"/>
          </a:p>
        </p:txBody>
      </p:sp>
      <p:sp>
        <p:nvSpPr>
          <p:cNvPr id="8" name="Footer Placeholder 7">
            <a:extLst>
              <a:ext uri="{FF2B5EF4-FFF2-40B4-BE49-F238E27FC236}">
                <a16:creationId xmlns:a16="http://schemas.microsoft.com/office/drawing/2014/main" id="{D8AE60A4-55EC-4320-99AD-DAF61C4B8D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D860FAE-4BF2-491D-8DF9-E59C5664A398}"/>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597428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B335-1C55-4C5D-A4FC-5A53E8B8DA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E26138-6D09-4131-B64B-41DAF639B637}"/>
              </a:ext>
            </a:extLst>
          </p:cNvPr>
          <p:cNvSpPr>
            <a:spLocks noGrp="1"/>
          </p:cNvSpPr>
          <p:nvPr>
            <p:ph type="dt" sz="half" idx="10"/>
          </p:nvPr>
        </p:nvSpPr>
        <p:spPr/>
        <p:txBody>
          <a:bodyPr/>
          <a:lstStyle/>
          <a:p>
            <a:fld id="{6383E375-2EFF-4C74-B748-AF73AE78D5AE}" type="datetimeFigureOut">
              <a:rPr lang="en-GB" smtClean="0"/>
              <a:t>22/01/2021</a:t>
            </a:fld>
            <a:endParaRPr lang="en-GB"/>
          </a:p>
        </p:txBody>
      </p:sp>
      <p:sp>
        <p:nvSpPr>
          <p:cNvPr id="4" name="Footer Placeholder 3">
            <a:extLst>
              <a:ext uri="{FF2B5EF4-FFF2-40B4-BE49-F238E27FC236}">
                <a16:creationId xmlns:a16="http://schemas.microsoft.com/office/drawing/2014/main" id="{845BB4BE-7539-4FAD-9C71-D143063E15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959F3B-2446-4A90-86CB-720064A625F6}"/>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80688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0C8AED-B9B5-4C1B-B57A-8F6343A479AB}"/>
              </a:ext>
            </a:extLst>
          </p:cNvPr>
          <p:cNvSpPr>
            <a:spLocks noGrp="1"/>
          </p:cNvSpPr>
          <p:nvPr>
            <p:ph type="dt" sz="half" idx="10"/>
          </p:nvPr>
        </p:nvSpPr>
        <p:spPr/>
        <p:txBody>
          <a:bodyPr/>
          <a:lstStyle/>
          <a:p>
            <a:fld id="{6383E375-2EFF-4C74-B748-AF73AE78D5AE}" type="datetimeFigureOut">
              <a:rPr lang="en-GB" smtClean="0"/>
              <a:t>22/01/2021</a:t>
            </a:fld>
            <a:endParaRPr lang="en-GB"/>
          </a:p>
        </p:txBody>
      </p:sp>
      <p:sp>
        <p:nvSpPr>
          <p:cNvPr id="3" name="Footer Placeholder 2">
            <a:extLst>
              <a:ext uri="{FF2B5EF4-FFF2-40B4-BE49-F238E27FC236}">
                <a16:creationId xmlns:a16="http://schemas.microsoft.com/office/drawing/2014/main" id="{D1554082-9369-4554-A499-64542F154A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7A2E1F-A602-46F4-A642-F2410CACF2B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361729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DCFE-C4AC-4935-83BB-0E7F67412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07D270-CD47-434F-BEC8-22A45B50B4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C830A5-8E70-4D7A-9C17-B312F12BD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EF6E6-89ED-4100-B8E7-1804747D538E}"/>
              </a:ext>
            </a:extLst>
          </p:cNvPr>
          <p:cNvSpPr>
            <a:spLocks noGrp="1"/>
          </p:cNvSpPr>
          <p:nvPr>
            <p:ph type="dt" sz="half" idx="10"/>
          </p:nvPr>
        </p:nvSpPr>
        <p:spPr/>
        <p:txBody>
          <a:bodyPr/>
          <a:lstStyle/>
          <a:p>
            <a:fld id="{6383E375-2EFF-4C74-B748-AF73AE78D5AE}" type="datetimeFigureOut">
              <a:rPr lang="en-GB" smtClean="0"/>
              <a:t>22/01/2021</a:t>
            </a:fld>
            <a:endParaRPr lang="en-GB"/>
          </a:p>
        </p:txBody>
      </p:sp>
      <p:sp>
        <p:nvSpPr>
          <p:cNvPr id="6" name="Footer Placeholder 5">
            <a:extLst>
              <a:ext uri="{FF2B5EF4-FFF2-40B4-BE49-F238E27FC236}">
                <a16:creationId xmlns:a16="http://schemas.microsoft.com/office/drawing/2014/main" id="{FB8E6254-B6AD-4E03-817D-DD1B2DCFCF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84967C-D602-48AC-BAF9-4115196E8108}"/>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04838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86D2-25FB-4E9B-AB8A-A144FAE89A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ED8B33-F4A9-454A-BE16-A03D57030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9035D5-F917-48DD-9F53-0CECD98F8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74322-1661-4706-B6FB-5E2BCBDB5CA1}"/>
              </a:ext>
            </a:extLst>
          </p:cNvPr>
          <p:cNvSpPr>
            <a:spLocks noGrp="1"/>
          </p:cNvSpPr>
          <p:nvPr>
            <p:ph type="dt" sz="half" idx="10"/>
          </p:nvPr>
        </p:nvSpPr>
        <p:spPr/>
        <p:txBody>
          <a:bodyPr/>
          <a:lstStyle/>
          <a:p>
            <a:fld id="{6383E375-2EFF-4C74-B748-AF73AE78D5AE}" type="datetimeFigureOut">
              <a:rPr lang="en-GB" smtClean="0"/>
              <a:t>22/01/2021</a:t>
            </a:fld>
            <a:endParaRPr lang="en-GB"/>
          </a:p>
        </p:txBody>
      </p:sp>
      <p:sp>
        <p:nvSpPr>
          <p:cNvPr id="6" name="Footer Placeholder 5">
            <a:extLst>
              <a:ext uri="{FF2B5EF4-FFF2-40B4-BE49-F238E27FC236}">
                <a16:creationId xmlns:a16="http://schemas.microsoft.com/office/drawing/2014/main" id="{BFCB4626-4BC1-46AD-A247-066BA99AF7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7986F8-DDE6-41FE-B5AD-08E94489513B}"/>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161959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4C7E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8F1C8A-9E83-4B2D-BCF2-EEED1E220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9F8023-3404-43A1-9A44-0B1350F13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22F37F-4477-40DB-901C-AB990776E9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3E375-2EFF-4C74-B748-AF73AE78D5AE}" type="datetimeFigureOut">
              <a:rPr lang="en-GB" smtClean="0"/>
              <a:t>22/01/2021</a:t>
            </a:fld>
            <a:endParaRPr lang="en-GB"/>
          </a:p>
        </p:txBody>
      </p:sp>
      <p:sp>
        <p:nvSpPr>
          <p:cNvPr id="5" name="Footer Placeholder 4">
            <a:extLst>
              <a:ext uri="{FF2B5EF4-FFF2-40B4-BE49-F238E27FC236}">
                <a16:creationId xmlns:a16="http://schemas.microsoft.com/office/drawing/2014/main" id="{919D2A0B-16BC-4169-A06A-49FAEDFBC7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36CD214-2699-471B-8481-C994957B7C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4388F-67C1-4CD6-8B28-F88125DD70A1}" type="slidenum">
              <a:rPr lang="en-GB" smtClean="0"/>
              <a:t>‹#›</a:t>
            </a:fld>
            <a:endParaRPr lang="en-GB"/>
          </a:p>
        </p:txBody>
      </p:sp>
    </p:spTree>
    <p:extLst>
      <p:ext uri="{BB962C8B-B14F-4D97-AF65-F5344CB8AC3E}">
        <p14:creationId xmlns:p14="http://schemas.microsoft.com/office/powerpoint/2010/main" val="1628776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71" r:id="rId13"/>
    <p:sldLayoutId id="2147483672" r:id="rId14"/>
    <p:sldLayoutId id="214748367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B4C7E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32E717-A263-4EB0-880A-64D98B193ED8}" type="datetimeFigureOut">
              <a:rPr lang="en-GB" smtClean="0"/>
              <a:t>22/01/2021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40A3A-3068-44CC-815F-5044BD003274}" type="slidenum">
              <a:rPr lang="en-GB" smtClean="0"/>
              <a:t>‹#›</a:t>
            </a:fld>
            <a:endParaRPr lang="en-GB"/>
          </a:p>
        </p:txBody>
      </p:sp>
    </p:spTree>
    <p:extLst>
      <p:ext uri="{BB962C8B-B14F-4D97-AF65-F5344CB8AC3E}">
        <p14:creationId xmlns:p14="http://schemas.microsoft.com/office/powerpoint/2010/main" val="288986058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image" Target="../media/image25.png"/><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4.png"/><Relationship Id="rId9" Type="http://schemas.openxmlformats.org/officeDocument/2006/relationships/image" Target="../media/image31.png"/><Relationship Id="rId1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40.png"/><Relationship Id="rId2" Type="http://schemas.openxmlformats.org/officeDocument/2006/relationships/image" Target="../media/image25.png"/><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4.png"/><Relationship Id="rId9" Type="http://schemas.openxmlformats.org/officeDocument/2006/relationships/image" Target="../media/image31.png"/><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1.png"/><Relationship Id="rId7" Type="http://schemas.openxmlformats.org/officeDocument/2006/relationships/image" Target="../media/image51.png"/><Relationship Id="rId12" Type="http://schemas.openxmlformats.org/officeDocument/2006/relationships/image" Target="../media/image55.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42.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59.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8" Type="http://schemas.openxmlformats.org/officeDocument/2006/relationships/image" Target="../media/image64.png"/><Relationship Id="rId3" Type="http://schemas.microsoft.com/office/2007/relationships/hdphoto" Target="../media/hdphoto6.wdp"/><Relationship Id="rId7" Type="http://schemas.microsoft.com/office/2007/relationships/hdphoto" Target="../media/hdphoto7.wdp"/><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image" Target="../media/image62.png"/><Relationship Id="rId9" Type="http://schemas.openxmlformats.org/officeDocument/2006/relationships/image" Target="../media/image6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6.png"/><Relationship Id="rId7" Type="http://schemas.microsoft.com/office/2007/relationships/hdphoto" Target="../media/hdphoto9.wdp"/><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71.png"/><Relationship Id="rId4" Type="http://schemas.microsoft.com/office/2007/relationships/hdphoto" Target="../media/hdphoto8.wdp"/><Relationship Id="rId9"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19.png"/><Relationship Id="rId12" Type="http://schemas.microsoft.com/office/2007/relationships/hdphoto" Target="../media/hdphoto5.wdp"/><Relationship Id="rId2" Type="http://schemas.openxmlformats.org/officeDocument/2006/relationships/image" Target="../media/image16.png"/><Relationship Id="rId16" Type="http://schemas.openxmlformats.org/officeDocument/2006/relationships/image" Target="../media/image24.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1.png"/><Relationship Id="rId5" Type="http://schemas.openxmlformats.org/officeDocument/2006/relationships/image" Target="../media/image18.png"/><Relationship Id="rId15" Type="http://schemas.openxmlformats.org/officeDocument/2006/relationships/image" Target="../media/image1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0.png"/><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B3617B-CF19-4CB3-B93E-363E77692E4D}"/>
              </a:ext>
            </a:extLst>
          </p:cNvPr>
          <p:cNvSpPr/>
          <p:nvPr/>
        </p:nvSpPr>
        <p:spPr>
          <a:xfrm>
            <a:off x="0" y="0"/>
            <a:ext cx="12347643" cy="7065869"/>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15686" y="535709"/>
            <a:ext cx="11303659" cy="6001643"/>
          </a:xfrm>
          <a:prstGeom prst="rect">
            <a:avLst/>
          </a:prstGeom>
          <a:noFill/>
        </p:spPr>
        <p:txBody>
          <a:bodyPr wrap="square" lIns="91440" tIns="45720" rIns="91440" bIns="45720" rtlCol="0" anchor="t">
            <a:spAutoFit/>
          </a:bodyPr>
          <a:lstStyle/>
          <a:p>
            <a:r>
              <a:rPr lang="en-GB" sz="2400" dirty="0"/>
              <a:t>Hello </a:t>
            </a:r>
            <a:r>
              <a:rPr lang="en-GB" sz="2400" dirty="0" smtClean="0"/>
              <a:t>base camp 3, </a:t>
            </a:r>
            <a:r>
              <a:rPr lang="en-GB" sz="2400" dirty="0"/>
              <a:t>we hope that you enjoyed your home learning last week and had some great fun with the activities. Here you can find your home learning pack for this week.</a:t>
            </a:r>
          </a:p>
          <a:p>
            <a:endParaRPr lang="en-GB" sz="2400" dirty="0"/>
          </a:p>
          <a:p>
            <a:r>
              <a:rPr lang="en-GB" sz="2400" dirty="0"/>
              <a:t>We have put together some new exciting activities to learn about while you are at home this week. We </a:t>
            </a:r>
            <a:r>
              <a:rPr lang="en-GB" sz="2400" dirty="0" smtClean="0"/>
              <a:t>have added a </a:t>
            </a:r>
            <a:r>
              <a:rPr lang="en-GB" sz="2400" dirty="0"/>
              <a:t>phonics section in your pack this week with some ideas on how you can </a:t>
            </a:r>
            <a:r>
              <a:rPr lang="en-GB" sz="2400" dirty="0" smtClean="0"/>
              <a:t>learn your </a:t>
            </a:r>
            <a:r>
              <a:rPr lang="en-GB" sz="2400" dirty="0"/>
              <a:t>sounds at home.  As well as this, this week you can pick up your set of phonics cards from school to use at home. </a:t>
            </a:r>
            <a:r>
              <a:rPr lang="en-GB" sz="2400" dirty="0" smtClean="0"/>
              <a:t>We have added set 1 to begin with as these are the sounds we have been learning in school. You can also check </a:t>
            </a:r>
            <a:r>
              <a:rPr lang="en-GB" sz="2400" dirty="0"/>
              <a:t>out the new video clips on the phonics page.   </a:t>
            </a:r>
            <a:endParaRPr lang="en-GB" sz="2400" dirty="0">
              <a:cs typeface="Calibri"/>
            </a:endParaRPr>
          </a:p>
          <a:p>
            <a:endParaRPr lang="en-GB" sz="2400" dirty="0"/>
          </a:p>
          <a:p>
            <a:r>
              <a:rPr lang="en-GB" sz="2400" dirty="0"/>
              <a:t>Again, we are always here to help and support you with your learning. </a:t>
            </a:r>
            <a:endParaRPr lang="en-GB" sz="2400" dirty="0">
              <a:cs typeface="Calibri"/>
            </a:endParaRPr>
          </a:p>
          <a:p>
            <a:endParaRPr lang="en-GB" sz="2400" dirty="0">
              <a:cs typeface="Calibri"/>
            </a:endParaRPr>
          </a:p>
          <a:p>
            <a:r>
              <a:rPr lang="en-GB" sz="2400" dirty="0"/>
              <a:t>We hope you have lots of fun and enjoy your home learning. From the </a:t>
            </a:r>
            <a:r>
              <a:rPr lang="en-GB" sz="2400" dirty="0" smtClean="0"/>
              <a:t>base camp 3 </a:t>
            </a:r>
            <a:r>
              <a:rPr lang="en-GB" sz="2400" dirty="0"/>
              <a:t>staff. </a:t>
            </a:r>
          </a:p>
          <a:p>
            <a:endParaRPr lang="en-GB" sz="2400" dirty="0">
              <a:cs typeface="Calibri"/>
            </a:endParaRPr>
          </a:p>
          <a:p>
            <a:r>
              <a:rPr lang="en-GB" sz="2400" dirty="0">
                <a:cs typeface="Calibri"/>
              </a:rPr>
              <a:t>*TOP TIP- DON'T USE SLIDE SHOW TO VIEW THIS POWERPOINT*</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197797" y="101600"/>
            <a:ext cx="901840"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559892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t="11655" b="953"/>
          <a:stretch/>
        </p:blipFill>
        <p:spPr>
          <a:xfrm>
            <a:off x="410817" y="1664953"/>
            <a:ext cx="7242989" cy="3286598"/>
          </a:xfrm>
          <a:prstGeom prst="rect">
            <a:avLst/>
          </a:prstGeom>
        </p:spPr>
      </p:pic>
      <p:pic>
        <p:nvPicPr>
          <p:cNvPr id="11" name="Picture 10"/>
          <p:cNvPicPr>
            <a:picLocks noChangeAspect="1"/>
          </p:cNvPicPr>
          <p:nvPr/>
        </p:nvPicPr>
        <p:blipFill>
          <a:blip r:embed="rId3"/>
          <a:stretch>
            <a:fillRect/>
          </a:stretch>
        </p:blipFill>
        <p:spPr>
          <a:xfrm>
            <a:off x="11180419" y="164248"/>
            <a:ext cx="902286" cy="1121761"/>
          </a:xfrm>
          <a:prstGeom prst="rect">
            <a:avLst/>
          </a:prstGeom>
        </p:spPr>
      </p:pic>
      <p:pic>
        <p:nvPicPr>
          <p:cNvPr id="12" name="Picture 11"/>
          <p:cNvPicPr>
            <a:picLocks noChangeAspect="1"/>
          </p:cNvPicPr>
          <p:nvPr/>
        </p:nvPicPr>
        <p:blipFill>
          <a:blip r:embed="rId4"/>
          <a:stretch>
            <a:fillRect/>
          </a:stretch>
        </p:blipFill>
        <p:spPr>
          <a:xfrm>
            <a:off x="11466956" y="6138254"/>
            <a:ext cx="615749" cy="579170"/>
          </a:xfrm>
          <a:prstGeom prst="rect">
            <a:avLst/>
          </a:prstGeom>
        </p:spPr>
      </p:pic>
      <p:pic>
        <p:nvPicPr>
          <p:cNvPr id="2" name="Picture 1"/>
          <p:cNvPicPr>
            <a:picLocks noChangeAspect="1"/>
          </p:cNvPicPr>
          <p:nvPr/>
        </p:nvPicPr>
        <p:blipFill>
          <a:blip r:embed="rId5"/>
          <a:stretch>
            <a:fillRect/>
          </a:stretch>
        </p:blipFill>
        <p:spPr>
          <a:xfrm>
            <a:off x="8242660" y="1565581"/>
            <a:ext cx="1273579" cy="977781"/>
          </a:xfrm>
          <a:prstGeom prst="rect">
            <a:avLst/>
          </a:prstGeom>
        </p:spPr>
      </p:pic>
      <p:pic>
        <p:nvPicPr>
          <p:cNvPr id="3" name="Picture 2"/>
          <p:cNvPicPr>
            <a:picLocks noChangeAspect="1"/>
          </p:cNvPicPr>
          <p:nvPr/>
        </p:nvPicPr>
        <p:blipFill>
          <a:blip r:embed="rId6"/>
          <a:stretch>
            <a:fillRect/>
          </a:stretch>
        </p:blipFill>
        <p:spPr>
          <a:xfrm>
            <a:off x="10456952" y="2181913"/>
            <a:ext cx="1317878" cy="977781"/>
          </a:xfrm>
          <a:prstGeom prst="rect">
            <a:avLst/>
          </a:prstGeom>
        </p:spPr>
      </p:pic>
      <p:pic>
        <p:nvPicPr>
          <p:cNvPr id="4" name="Picture 3"/>
          <p:cNvPicPr>
            <a:picLocks noChangeAspect="1"/>
          </p:cNvPicPr>
          <p:nvPr/>
        </p:nvPicPr>
        <p:blipFill>
          <a:blip r:embed="rId7"/>
          <a:stretch>
            <a:fillRect/>
          </a:stretch>
        </p:blipFill>
        <p:spPr>
          <a:xfrm>
            <a:off x="8592715" y="3183006"/>
            <a:ext cx="1299128" cy="978564"/>
          </a:xfrm>
          <a:prstGeom prst="rect">
            <a:avLst/>
          </a:prstGeom>
        </p:spPr>
      </p:pic>
      <p:pic>
        <p:nvPicPr>
          <p:cNvPr id="5" name="Picture 4"/>
          <p:cNvPicPr>
            <a:picLocks noChangeAspect="1"/>
          </p:cNvPicPr>
          <p:nvPr/>
        </p:nvPicPr>
        <p:blipFill>
          <a:blip r:embed="rId8"/>
          <a:stretch>
            <a:fillRect/>
          </a:stretch>
        </p:blipFill>
        <p:spPr>
          <a:xfrm>
            <a:off x="10480697" y="4055598"/>
            <a:ext cx="1270387" cy="942546"/>
          </a:xfrm>
          <a:prstGeom prst="rect">
            <a:avLst/>
          </a:prstGeom>
        </p:spPr>
      </p:pic>
      <p:pic>
        <p:nvPicPr>
          <p:cNvPr id="6" name="Picture 5"/>
          <p:cNvPicPr>
            <a:picLocks noChangeAspect="1"/>
          </p:cNvPicPr>
          <p:nvPr/>
        </p:nvPicPr>
        <p:blipFill>
          <a:blip r:embed="rId9"/>
          <a:stretch>
            <a:fillRect/>
          </a:stretch>
        </p:blipFill>
        <p:spPr>
          <a:xfrm>
            <a:off x="8242660" y="4801214"/>
            <a:ext cx="1304751" cy="978564"/>
          </a:xfrm>
          <a:prstGeom prst="rect">
            <a:avLst/>
          </a:prstGeom>
        </p:spPr>
      </p:pic>
      <p:pic>
        <p:nvPicPr>
          <p:cNvPr id="8" name="Picture 7"/>
          <p:cNvPicPr>
            <a:picLocks noChangeAspect="1"/>
          </p:cNvPicPr>
          <p:nvPr/>
        </p:nvPicPr>
        <p:blipFill>
          <a:blip r:embed="rId10"/>
          <a:stretch>
            <a:fillRect/>
          </a:stretch>
        </p:blipFill>
        <p:spPr>
          <a:xfrm>
            <a:off x="1568511" y="354425"/>
            <a:ext cx="5176943" cy="931584"/>
          </a:xfrm>
          <a:prstGeom prst="rect">
            <a:avLst/>
          </a:prstGeom>
        </p:spPr>
      </p:pic>
      <p:pic>
        <p:nvPicPr>
          <p:cNvPr id="9" name="Picture 8"/>
          <p:cNvPicPr>
            <a:picLocks noChangeAspect="1"/>
          </p:cNvPicPr>
          <p:nvPr/>
        </p:nvPicPr>
        <p:blipFill>
          <a:blip r:embed="rId11"/>
          <a:stretch>
            <a:fillRect/>
          </a:stretch>
        </p:blipFill>
        <p:spPr>
          <a:xfrm>
            <a:off x="603010" y="5587843"/>
            <a:ext cx="1147171" cy="858120"/>
          </a:xfrm>
          <a:prstGeom prst="rect">
            <a:avLst/>
          </a:prstGeom>
        </p:spPr>
      </p:pic>
      <p:pic>
        <p:nvPicPr>
          <p:cNvPr id="10" name="Picture 9"/>
          <p:cNvPicPr>
            <a:picLocks noChangeAspect="1"/>
          </p:cNvPicPr>
          <p:nvPr/>
        </p:nvPicPr>
        <p:blipFill rotWithShape="1">
          <a:blip r:embed="rId12"/>
          <a:srcRect t="4250" b="1"/>
          <a:stretch/>
        </p:blipFill>
        <p:spPr>
          <a:xfrm>
            <a:off x="2039062" y="5593404"/>
            <a:ext cx="1153888" cy="852559"/>
          </a:xfrm>
          <a:prstGeom prst="rect">
            <a:avLst/>
          </a:prstGeom>
        </p:spPr>
      </p:pic>
      <p:pic>
        <p:nvPicPr>
          <p:cNvPr id="13" name="Picture 12"/>
          <p:cNvPicPr>
            <a:picLocks noChangeAspect="1"/>
          </p:cNvPicPr>
          <p:nvPr/>
        </p:nvPicPr>
        <p:blipFill rotWithShape="1">
          <a:blip r:embed="rId13"/>
          <a:srcRect t="4280" r="2737" b="8055"/>
          <a:stretch/>
        </p:blipFill>
        <p:spPr>
          <a:xfrm>
            <a:off x="3337390" y="5593404"/>
            <a:ext cx="1156789" cy="787941"/>
          </a:xfrm>
          <a:prstGeom prst="rect">
            <a:avLst/>
          </a:prstGeom>
        </p:spPr>
      </p:pic>
      <p:pic>
        <p:nvPicPr>
          <p:cNvPr id="14" name="Picture 13"/>
          <p:cNvPicPr>
            <a:picLocks noChangeAspect="1"/>
          </p:cNvPicPr>
          <p:nvPr/>
        </p:nvPicPr>
        <p:blipFill rotWithShape="1">
          <a:blip r:embed="rId14"/>
          <a:srcRect t="5363"/>
          <a:stretch/>
        </p:blipFill>
        <p:spPr>
          <a:xfrm>
            <a:off x="4659013" y="5608143"/>
            <a:ext cx="1124122" cy="818984"/>
          </a:xfrm>
          <a:prstGeom prst="rect">
            <a:avLst/>
          </a:prstGeom>
        </p:spPr>
      </p:pic>
      <p:pic>
        <p:nvPicPr>
          <p:cNvPr id="15" name="Picture 14"/>
          <p:cNvPicPr>
            <a:picLocks noChangeAspect="1"/>
          </p:cNvPicPr>
          <p:nvPr/>
        </p:nvPicPr>
        <p:blipFill>
          <a:blip r:embed="rId15"/>
          <a:stretch>
            <a:fillRect/>
          </a:stretch>
        </p:blipFill>
        <p:spPr>
          <a:xfrm>
            <a:off x="6072016" y="5595622"/>
            <a:ext cx="1088671" cy="831505"/>
          </a:xfrm>
          <a:prstGeom prst="rect">
            <a:avLst/>
          </a:prstGeom>
        </p:spPr>
      </p:pic>
      <p:pic>
        <p:nvPicPr>
          <p:cNvPr id="16" name="Picture 15"/>
          <p:cNvPicPr>
            <a:picLocks noChangeAspect="1"/>
          </p:cNvPicPr>
          <p:nvPr/>
        </p:nvPicPr>
        <p:blipFill>
          <a:blip r:embed="rId16"/>
          <a:stretch>
            <a:fillRect/>
          </a:stretch>
        </p:blipFill>
        <p:spPr>
          <a:xfrm>
            <a:off x="7563530" y="581267"/>
            <a:ext cx="3704762" cy="666667"/>
          </a:xfrm>
          <a:prstGeom prst="rect">
            <a:avLst/>
          </a:prstGeom>
        </p:spPr>
      </p:pic>
      <p:pic>
        <p:nvPicPr>
          <p:cNvPr id="17" name="Picture 16"/>
          <p:cNvPicPr>
            <a:picLocks noChangeAspect="1"/>
          </p:cNvPicPr>
          <p:nvPr/>
        </p:nvPicPr>
        <p:blipFill>
          <a:blip r:embed="rId17"/>
          <a:stretch>
            <a:fillRect/>
          </a:stretch>
        </p:blipFill>
        <p:spPr>
          <a:xfrm>
            <a:off x="262323" y="184228"/>
            <a:ext cx="1180575" cy="1291253"/>
          </a:xfrm>
          <a:prstGeom prst="rect">
            <a:avLst/>
          </a:prstGeom>
        </p:spPr>
      </p:pic>
    </p:spTree>
    <p:extLst>
      <p:ext uri="{BB962C8B-B14F-4D97-AF65-F5344CB8AC3E}">
        <p14:creationId xmlns:p14="http://schemas.microsoft.com/office/powerpoint/2010/main" val="13102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125E-6 6.66667E-6 L 3.125E-6 6.66667E-6 C 0.01667 -0.03749 0.04583 -0.10555 0.06576 -0.13888 L 0.10143 -0.19814 C 0.10456 -0.20323 0.10794 -0.20809 0.1112 -0.21295 C 0.11471 -0.21805 0.11862 -0.22221 0.12188 -0.22777 C 0.12383 -0.23147 0.12578 -0.23518 0.12787 -0.23865 C 0.12982 -0.24143 0.13646 -0.2493 0.13854 -0.25346 C 0.14466 -0.2655 0.13737 -0.25624 0.14297 -0.26272 C 0.14193 -0.26874 0.14167 -0.2692 0.14154 -0.27754 C 0.13998 -0.3574 0.14245 -0.31897 0.13998 -0.353 C 0.13971 -0.36249 0.14024 -0.37198 0.13919 -0.38124 C 0.13841 -0.38958 0.13646 -0.38819 0.13399 -0.39212 C 0.13203 -0.39513 0.13099 -0.40022 0.12865 -0.40161 C 0.12604 -0.403 0.12591 -0.403 0.12331 -0.40555 C 0.12253 -0.40647 0.12188 -0.40763 0.1211 -0.40833 C 0.12005 -0.40925 0.1168 -0.41064 0.11576 -0.41087 C 0.11524 -0.40971 0.11432 -0.40856 0.11432 -0.40694 C 0.11432 -0.39883 0.11576 -0.37453 0.11576 -0.38263 L 0.11576 -0.3868 L 0.11576 -0.3868 " pathEditMode="relative" ptsTypes="AAAAAAAAAAAAAAAAAAAAA">
                                      <p:cBhvr>
                                        <p:cTn id="6" dur="2000" fill="hold"/>
                                        <p:tgtEl>
                                          <p:spTgt spid="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5.20833E-6 1.11111E-6 L 5.20833E-6 1.11111E-6 C 0.00352 -0.00163 0.00769 -0.00186 0.01055 -0.00695 C 0.01264 -0.01042 0.01407 -0.01505 0.01589 -0.01899 C 0.01707 -0.02176 0.0185 -0.02431 0.01967 -0.02709 C 0.02045 -0.02894 0.0211 -0.03079 0.02188 -0.03241 C 0.02384 -0.03658 0.02592 -0.04051 0.028 -0.04445 C 0.03022 -0.04862 0.03269 -0.05232 0.03477 -0.05672 C 0.04923 -0.0875 0.02852 -0.04375 0.04233 -0.07153 C 0.04324 -0.07315 0.04376 -0.07524 0.04467 -0.07686 C 0.04858 -0.08334 0.053 -0.08889 0.05678 -0.09561 C 0.05821 -0.09838 0.05964 -0.10139 0.06134 -0.10371 C 0.06628 -0.11112 0.07136 -0.11829 0.07644 -0.12524 C 0.07787 -0.12732 0.0797 -0.12848 0.081 -0.13079 C 0.08191 -0.13218 0.0823 -0.13473 0.08321 -0.13612 C 0.09233 -0.15 0.09207 -0.1463 0.10144 -0.15903 L 0.10444 -0.16297 C 0.10496 -0.16528 0.10496 -0.16829 0.106 -0.16968 C 0.10717 -0.17153 0.10899 -0.17153 0.11055 -0.17246 L 0.11277 -0.17385 C 0.11355 -0.17431 0.11433 -0.175 0.11511 -0.17524 L 0.11967 -0.17639 C 0.12084 -0.17732 0.12214 -0.17801 0.12345 -0.17917 C 0.12449 -0.1801 0.12813 -0.18519 0.12865 -0.18588 C 0.13308 -0.19213 0.13712 -0.19908 0.14154 -0.20487 L 0.16277 -0.23172 C 0.17644 -0.24862 0.18725 -0.26158 0.20222 -0.27616 C 0.20509 -0.27894 0.20834 -0.28033 0.21134 -0.28288 C 0.21368 -0.28496 0.21576 -0.2875 0.21811 -0.28959 C 0.22032 -0.29167 0.22266 -0.29306 0.22488 -0.29491 C 0.24845 -0.31644 0.23686 -0.31042 0.25066 -0.31644 C 0.25925 -0.325 0.26459 -0.33125 0.27566 -0.33403 C 0.28347 -0.33612 0.27917 -0.33496 0.28855 -0.33681 C 0.29428 -0.34005 0.29154 -0.33889 0.29688 -0.34075 C 0.29766 -0.34167 0.29832 -0.34283 0.2991 -0.34352 C 0.3004 -0.34422 0.3017 -0.34422 0.30287 -0.34491 C 0.30365 -0.34514 0.30444 -0.34561 0.30522 -0.34607 C 0.30652 -0.34838 0.30756 -0.35093 0.30899 -0.35278 C 0.30964 -0.35371 0.31069 -0.35325 0.31121 -0.35417 C 0.31212 -0.35556 0.31199 -0.35811 0.31277 -0.35973 C 0.31641 -0.36713 0.31485 -0.36065 0.31811 -0.36644 C 0.31967 -0.36922 0.3211 -0.37269 0.32266 -0.3757 C 0.32384 -0.37801 0.32527 -0.3801 0.32644 -0.38241 C 0.32904 -0.38797 0.3267 -0.38565 0.33022 -0.39051 C 0.33165 -0.3926 0.33321 -0.39422 0.33477 -0.39607 C 0.33621 -0.39954 0.3379 -0.40301 0.33933 -0.40672 C 0.33985 -0.40811 0.34141 -0.41204 0.34076 -0.41088 C 0.33998 -0.40926 0.33933 -0.40718 0.33855 -0.40533 C 0.3379 -0.40394 0.33699 -0.40278 0.33621 -0.40139 C 0.33569 -0.40024 0.33529 -0.39862 0.33477 -0.39723 C 0.33386 -0.39538 0.33269 -0.39375 0.33178 -0.3919 C 0.32944 -0.38704 0.33139 -0.38797 0.32865 -0.38797 L 0.32865 -0.38797 " pathEditMode="relative" ptsTypes="AAAAAAAAAAAAAAAAAAAAAAAAAAAAAAAAAAAAAAAAAAAAAAAAAAAAA">
                                      <p:cBhvr>
                                        <p:cTn id="10" dur="2000" fill="hold"/>
                                        <p:tgtEl>
                                          <p:spTgt spid="10"/>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8.54167E-6 7.40741E-7 L 8.54167E-6 7.40741E-7 C 0.00092 -0.00602 0.0017 -0.01204 0.003 -0.0176 C 0.00352 -0.02014 0.00456 -0.02199 0.00521 -0.02431 C 0.0056 -0.0257 0.0056 -0.02709 0.00599 -0.02848 C 0.00639 -0.02987 0.00717 -0.03102 0.00756 -0.03241 C 0.00782 -0.0338 0.00782 -0.03519 0.00834 -0.03658 C 0.00886 -0.03843 0.0099 -0.04005 0.01055 -0.0419 C 0.01446 -0.05301 0.01029 -0.04213 0.01277 -0.05139 C 0.01342 -0.05371 0.01433 -0.05579 0.01511 -0.05811 C 0.01537 -0.05973 0.01537 -0.06181 0.01589 -0.06343 C 0.0198 -0.07894 0.01654 -0.06343 0.01967 -0.07408 C 0.02019 -0.07616 0.02149 -0.08218 0.02188 -0.08496 C 0.02214 -0.08681 0.02227 -0.08866 0.02266 -0.09028 C 0.02305 -0.0919 0.02383 -0.09283 0.02422 -0.09445 C 0.02448 -0.09561 0.02461 -0.09723 0.02501 -0.09838 C 0.02592 -0.10209 0.02696 -0.10556 0.028 -0.10926 C 0.02891 -0.1125 0.03021 -0.11528 0.03099 -0.11852 C 0.03178 -0.12153 0.03204 -0.125 0.03256 -0.12801 C 0.03295 -0.13079 0.03347 -0.13357 0.03399 -0.13612 C 0.04206 -0.17084 0.03698 -0.14422 0.04232 -0.17524 C 0.04258 -0.17824 0.04284 -0.18149 0.0431 -0.18473 C 0.04349 -0.18843 0.04506 -0.19676 0.04545 -0.19954 C 0.04571 -0.20209 0.04584 -0.20487 0.0461 -0.20741 C 0.04649 -0.21135 0.04701 -0.21574 0.04766 -0.21968 C 0.04792 -0.22107 0.04792 -0.22246 0.04844 -0.22362 C 0.04896 -0.225 0.05001 -0.22547 0.05066 -0.22639 C 0.05222 -0.23056 0.05222 -0.23102 0.05443 -0.23449 C 0.05756 -0.23912 0.05782 -0.23774 0.06055 -0.24399 C 0.06615 -0.25625 0.06081 -0.24838 0.06667 -0.25602 C 0.06771 -0.2588 0.0711 -0.26829 0.07266 -0.27084 C 0.07331 -0.27176 0.07422 -0.27176 0.07501 -0.27223 C 0.07618 -0.27894 0.07488 -0.27408 0.078 -0.28033 C 0.0849 -0.29422 0.07722 -0.28033 0.08399 -0.29237 C 0.08751 -0.30741 0.08321 -0.28982 0.08855 -0.30718 C 0.08894 -0.30834 0.08894 -0.30996 0.08933 -0.31112 C 0.08998 -0.3132 0.09089 -0.31482 0.09167 -0.31667 C 0.09245 -0.31875 0.09323 -0.32107 0.09389 -0.32338 C 0.09428 -0.32454 0.09428 -0.32616 0.09467 -0.32732 C 0.09532 -0.3294 0.09623 -0.33079 0.09688 -0.33287 C 0.09779 -0.33496 0.09844 -0.33727 0.09922 -0.33959 C 0.09948 -0.34121 0.09961 -0.34306 0.10001 -0.34491 C 0.1004 -0.34676 0.10105 -0.34838 0.10144 -0.35024 C 0.10261 -0.35463 0.10365 -0.35926 0.10456 -0.36366 C 0.10795 -0.38218 0.10417 -0.36343 0.10756 -0.37732 C 0.10782 -0.37848 0.10808 -0.37987 0.10834 -0.38125 C 0.1086 -0.38311 0.1086 -0.38496 0.10899 -0.38658 C 0.10938 -0.3882 0.11042 -0.38912 0.11055 -0.39074 C 0.11094 -0.39607 0.11055 -0.40139 0.11055 -0.40672 L 0.11055 -0.40672 " pathEditMode="relative" ptsTypes="AAAAAAAAAAAAAAAAAAAAAAAAAAAAAAAAAAAAAAAAAAAAAAAAAA">
                                      <p:cBhvr>
                                        <p:cTn id="14" dur="2000" fill="hold"/>
                                        <p:tgtEl>
                                          <p:spTgt spid="13"/>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6.04167E-6 -8.14815E-6 L -6.04167E-6 -8.14815E-6 C -0.01056 -0.02616 -0.01134 -0.02663 -0.0198 -0.05255 C -0.02266 -0.06158 -0.02501 -0.07107 -0.02813 -0.07964 C -0.03959 -0.11089 -0.03634 -0.09839 -0.04623 -0.11991 C -0.04766 -0.12292 -0.04871 -0.12639 -0.05001 -0.1294 C -0.05118 -0.13172 -0.05274 -0.13357 -0.05391 -0.13612 C -0.05483 -0.1382 -0.05509 -0.14098 -0.05613 -0.14283 C -0.05743 -0.14538 -0.05938 -0.147 -0.06069 -0.14954 C -0.06186 -0.15209 -0.06264 -0.1551 -0.06368 -0.15764 C -0.06485 -0.16042 -0.06615 -0.1632 -0.06746 -0.16575 C -0.06876 -0.16806 -0.06993 -0.17038 -0.07123 -0.17246 C -0.07501 -0.17825 -0.07227 -0.17176 -0.07579 -0.17917 C -0.07644 -0.18056 -0.0767 -0.18195 -0.07735 -0.18334 C -0.07957 -0.18751 -0.08191 -0.19144 -0.08412 -0.19538 C -0.0849 -0.19676 -0.08582 -0.19792 -0.08647 -0.19931 C -0.08751 -0.20163 -0.08842 -0.20394 -0.08946 -0.20626 C -0.09141 -0.20996 -0.09298 -0.21459 -0.09558 -0.2169 C -0.09858 -0.21968 -0.09884 -0.21945 -0.10157 -0.22362 C -0.10235 -0.22501 -0.103 -0.22639 -0.10391 -0.22778 C -0.10457 -0.22871 -0.10535 -0.2294 -0.10613 -0.23033 C -0.11016 -0.23542 -0.10769 -0.23357 -0.11147 -0.23589 C -0.11251 -0.23704 -0.11355 -0.23843 -0.11446 -0.23982 C -0.11524 -0.24098 -0.11589 -0.24283 -0.11668 -0.24376 C -0.11863 -0.24607 -0.12097 -0.24676 -0.1228 -0.24931 C -0.12475 -0.25186 -0.12852 -0.25695 -0.13035 -0.25857 C -0.13178 -0.25996 -0.13334 -0.26042 -0.1349 -0.26135 C -0.13725 -0.26459 -0.13933 -0.26806 -0.14168 -0.27084 C -0.14311 -0.27223 -0.1448 -0.27246 -0.14623 -0.27339 C -0.14884 -0.27524 -0.15131 -0.27686 -0.15391 -0.27894 C -0.16928 -0.29075 -0.15548 -0.28033 -0.16902 -0.29237 C -0.17123 -0.29422 -0.17358 -0.29561 -0.17579 -0.29769 C -0.18295 -0.30417 -0.18998 -0.31089 -0.19701 -0.31783 C -0.19923 -0.32014 -0.20535 -0.32709 -0.20769 -0.3301 C -0.20938 -0.33218 -0.21095 -0.33496 -0.2129 -0.33681 C -0.21498 -0.33866 -0.21707 -0.34028 -0.21902 -0.34214 C -0.22306 -0.34607 -0.22722 -0.34977 -0.23113 -0.35417 C -0.23269 -0.35602 -0.23399 -0.35857 -0.23569 -0.35973 C -0.2379 -0.36112 -0.24024 -0.36135 -0.24246 -0.36227 C -0.24428 -0.3632 -0.2461 -0.36413 -0.2478 -0.36505 C -0.25157 -0.36714 -0.25548 -0.36899 -0.25912 -0.37176 C -0.26095 -0.37315 -0.26264 -0.37454 -0.26446 -0.37593 C -0.2655 -0.37639 -0.26655 -0.37686 -0.26746 -0.37709 C -0.2698 -0.37801 -0.27201 -0.37894 -0.27436 -0.37987 C -0.28126 -0.38288 -0.26863 -0.3794 -0.28269 -0.38264 L -0.29168 -0.38658 C -0.29858 -0.38959 -0.29584 -0.3882 -0.30001 -0.39051 C -0.30261 -0.39028 -0.30522 -0.39028 -0.30769 -0.38936 C -0.30847 -0.38889 -0.30912 -0.38727 -0.3099 -0.38658 C -0.31108 -0.38542 -0.31251 -0.38473 -0.31368 -0.3838 C -0.3155 -0.37917 -0.31433 -0.37987 -0.31668 -0.37987 L -0.31668 -0.37987 " pathEditMode="relative" ptsTypes="AAAAAAAAAAAAAAAAAAAAAAAAAAAAAAAAAAAAAAAAAAAAAAAAAAAA">
                                      <p:cBhvr>
                                        <p:cTn id="18" dur="2000" fill="hold"/>
                                        <p:tgtEl>
                                          <p:spTgt spid="14"/>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4.16667E-7 1.11111E-6 L -4.16667E-7 1.11111E-6 C -0.0013 -0.00255 -0.03203 -0.06713 -0.03789 -0.07685 C -0.04076 -0.08125 -0.04362 -0.08565 -0.04623 -0.09028 C -0.06849 -0.12986 -0.04232 -0.08449 -0.05378 -0.10648 C -0.05625 -0.11111 -0.05899 -0.11528 -0.06146 -0.11991 C -0.06198 -0.12107 -0.06237 -0.12269 -0.06289 -0.12407 C -0.07552 -0.15278 -0.06094 -0.11921 -0.06901 -0.13611 C -0.07109 -0.14051 -0.07292 -0.14514 -0.075 -0.14954 C -0.07695 -0.1537 -0.07904 -0.15764 -0.08112 -0.16157 C -0.08359 -0.16667 -0.08646 -0.17107 -0.08867 -0.17639 C -0.09141 -0.1831 -0.09388 -0.19051 -0.09701 -0.19676 C -0.10274 -0.2081 -0.10964 -0.21736 -0.11524 -0.22894 C -0.11797 -0.23472 -0.12096 -0.24028 -0.12357 -0.24653 C -0.12422 -0.24838 -0.12487 -0.25023 -0.12578 -0.25185 C -0.13008 -0.25949 -0.13138 -0.25671 -0.13568 -0.26806 C -0.13659 -0.2706 -0.1375 -0.27361 -0.13867 -0.27616 C -0.13945 -0.27778 -0.14076 -0.2787 -0.14167 -0.28009 C -0.14297 -0.28218 -0.14414 -0.28495 -0.14544 -0.28681 C -0.14662 -0.28843 -0.14818 -0.28935 -0.14922 -0.29097 C -0.15768 -0.30301 -0.15026 -0.29583 -0.15677 -0.30162 C -0.15755 -0.30301 -0.15846 -0.30417 -0.15912 -0.30579 C -0.15964 -0.30695 -0.16003 -0.30857 -0.16068 -0.30972 C -0.16133 -0.31088 -0.16211 -0.31157 -0.16289 -0.3125 C -0.16537 -0.31898 -0.16315 -0.31458 -0.16745 -0.31921 C -0.17253 -0.32454 -0.17083 -0.32338 -0.175 -0.3287 C -0.17656 -0.33056 -0.17813 -0.33218 -0.17956 -0.33403 C -0.1819 -0.33704 -0.18399 -0.34051 -0.18633 -0.34352 C -0.18711 -0.34421 -0.18789 -0.34514 -0.18867 -0.34607 C -0.18945 -0.34722 -0.19011 -0.34907 -0.19089 -0.35023 C -0.19505 -0.35556 -0.19375 -0.34977 -0.19844 -0.35833 C -0.20026 -0.36134 -0.20156 -0.36389 -0.20378 -0.3662 C -0.20443 -0.3669 -0.20534 -0.36713 -0.20612 -0.36759 C -0.21016 -0.37755 -0.20625 -0.36898 -0.21133 -0.37708 C -0.2125 -0.3787 -0.21328 -0.38079 -0.21445 -0.38241 C -0.21745 -0.38704 -0.21641 -0.38333 -0.21966 -0.38912 C -0.22617 -0.4007 -0.21914 -0.39213 -0.22656 -0.4 C -0.22695 -0.40139 -0.22734 -0.40278 -0.228 -0.40394 C -0.23164 -0.41042 -0.2293 -0.40324 -0.23099 -0.40926 L -0.23099 -0.40926 " pathEditMode="relative" ptsTypes="AAAAAAAAAAAAAAAAAAAAAAAAAAAAAAAAAAAAAAAA">
                                      <p:cBhvr>
                                        <p:cTn id="22" dur="2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t="11655" b="953"/>
          <a:stretch/>
        </p:blipFill>
        <p:spPr>
          <a:xfrm>
            <a:off x="410817" y="1664953"/>
            <a:ext cx="7242989" cy="3286598"/>
          </a:xfrm>
          <a:prstGeom prst="rect">
            <a:avLst/>
          </a:prstGeom>
        </p:spPr>
      </p:pic>
      <p:pic>
        <p:nvPicPr>
          <p:cNvPr id="11" name="Picture 10"/>
          <p:cNvPicPr>
            <a:picLocks noChangeAspect="1"/>
          </p:cNvPicPr>
          <p:nvPr/>
        </p:nvPicPr>
        <p:blipFill>
          <a:blip r:embed="rId3"/>
          <a:stretch>
            <a:fillRect/>
          </a:stretch>
        </p:blipFill>
        <p:spPr>
          <a:xfrm>
            <a:off x="11180419" y="164248"/>
            <a:ext cx="902286" cy="1121761"/>
          </a:xfrm>
          <a:prstGeom prst="rect">
            <a:avLst/>
          </a:prstGeom>
        </p:spPr>
      </p:pic>
      <p:pic>
        <p:nvPicPr>
          <p:cNvPr id="12" name="Picture 11"/>
          <p:cNvPicPr>
            <a:picLocks noChangeAspect="1"/>
          </p:cNvPicPr>
          <p:nvPr/>
        </p:nvPicPr>
        <p:blipFill>
          <a:blip r:embed="rId4"/>
          <a:stretch>
            <a:fillRect/>
          </a:stretch>
        </p:blipFill>
        <p:spPr>
          <a:xfrm>
            <a:off x="11466956" y="6138254"/>
            <a:ext cx="615749" cy="579170"/>
          </a:xfrm>
          <a:prstGeom prst="rect">
            <a:avLst/>
          </a:prstGeom>
        </p:spPr>
      </p:pic>
      <p:pic>
        <p:nvPicPr>
          <p:cNvPr id="2" name="Picture 1"/>
          <p:cNvPicPr>
            <a:picLocks noChangeAspect="1"/>
          </p:cNvPicPr>
          <p:nvPr/>
        </p:nvPicPr>
        <p:blipFill>
          <a:blip r:embed="rId5"/>
          <a:stretch>
            <a:fillRect/>
          </a:stretch>
        </p:blipFill>
        <p:spPr>
          <a:xfrm>
            <a:off x="8242660" y="1565581"/>
            <a:ext cx="1273579" cy="977781"/>
          </a:xfrm>
          <a:prstGeom prst="rect">
            <a:avLst/>
          </a:prstGeom>
        </p:spPr>
      </p:pic>
      <p:pic>
        <p:nvPicPr>
          <p:cNvPr id="3" name="Picture 2"/>
          <p:cNvPicPr>
            <a:picLocks noChangeAspect="1"/>
          </p:cNvPicPr>
          <p:nvPr/>
        </p:nvPicPr>
        <p:blipFill>
          <a:blip r:embed="rId6"/>
          <a:stretch>
            <a:fillRect/>
          </a:stretch>
        </p:blipFill>
        <p:spPr>
          <a:xfrm>
            <a:off x="10456952" y="2181913"/>
            <a:ext cx="1317878" cy="977781"/>
          </a:xfrm>
          <a:prstGeom prst="rect">
            <a:avLst/>
          </a:prstGeom>
        </p:spPr>
      </p:pic>
      <p:pic>
        <p:nvPicPr>
          <p:cNvPr id="4" name="Picture 3"/>
          <p:cNvPicPr>
            <a:picLocks noChangeAspect="1"/>
          </p:cNvPicPr>
          <p:nvPr/>
        </p:nvPicPr>
        <p:blipFill>
          <a:blip r:embed="rId7"/>
          <a:stretch>
            <a:fillRect/>
          </a:stretch>
        </p:blipFill>
        <p:spPr>
          <a:xfrm>
            <a:off x="8592715" y="3183006"/>
            <a:ext cx="1299128" cy="978564"/>
          </a:xfrm>
          <a:prstGeom prst="rect">
            <a:avLst/>
          </a:prstGeom>
        </p:spPr>
      </p:pic>
      <p:pic>
        <p:nvPicPr>
          <p:cNvPr id="5" name="Picture 4"/>
          <p:cNvPicPr>
            <a:picLocks noChangeAspect="1"/>
          </p:cNvPicPr>
          <p:nvPr/>
        </p:nvPicPr>
        <p:blipFill>
          <a:blip r:embed="rId8"/>
          <a:stretch>
            <a:fillRect/>
          </a:stretch>
        </p:blipFill>
        <p:spPr>
          <a:xfrm>
            <a:off x="10480697" y="4055598"/>
            <a:ext cx="1270387" cy="942546"/>
          </a:xfrm>
          <a:prstGeom prst="rect">
            <a:avLst/>
          </a:prstGeom>
        </p:spPr>
      </p:pic>
      <p:pic>
        <p:nvPicPr>
          <p:cNvPr id="6" name="Picture 5"/>
          <p:cNvPicPr>
            <a:picLocks noChangeAspect="1"/>
          </p:cNvPicPr>
          <p:nvPr/>
        </p:nvPicPr>
        <p:blipFill>
          <a:blip r:embed="rId9"/>
          <a:stretch>
            <a:fillRect/>
          </a:stretch>
        </p:blipFill>
        <p:spPr>
          <a:xfrm>
            <a:off x="8242660" y="4801214"/>
            <a:ext cx="1304751" cy="978564"/>
          </a:xfrm>
          <a:prstGeom prst="rect">
            <a:avLst/>
          </a:prstGeom>
        </p:spPr>
      </p:pic>
      <p:pic>
        <p:nvPicPr>
          <p:cNvPr id="8" name="Picture 7"/>
          <p:cNvPicPr>
            <a:picLocks noChangeAspect="1"/>
          </p:cNvPicPr>
          <p:nvPr/>
        </p:nvPicPr>
        <p:blipFill>
          <a:blip r:embed="rId10"/>
          <a:stretch>
            <a:fillRect/>
          </a:stretch>
        </p:blipFill>
        <p:spPr>
          <a:xfrm>
            <a:off x="1568511" y="354425"/>
            <a:ext cx="5176943" cy="931584"/>
          </a:xfrm>
          <a:prstGeom prst="rect">
            <a:avLst/>
          </a:prstGeom>
        </p:spPr>
      </p:pic>
      <p:pic>
        <p:nvPicPr>
          <p:cNvPr id="9" name="Picture 8"/>
          <p:cNvPicPr>
            <a:picLocks noChangeAspect="1"/>
          </p:cNvPicPr>
          <p:nvPr/>
        </p:nvPicPr>
        <p:blipFill>
          <a:blip r:embed="rId11"/>
          <a:stretch>
            <a:fillRect/>
          </a:stretch>
        </p:blipFill>
        <p:spPr>
          <a:xfrm>
            <a:off x="603010" y="5587843"/>
            <a:ext cx="1147171" cy="858120"/>
          </a:xfrm>
          <a:prstGeom prst="rect">
            <a:avLst/>
          </a:prstGeom>
        </p:spPr>
      </p:pic>
      <p:pic>
        <p:nvPicPr>
          <p:cNvPr id="10" name="Picture 9"/>
          <p:cNvPicPr>
            <a:picLocks noChangeAspect="1"/>
          </p:cNvPicPr>
          <p:nvPr/>
        </p:nvPicPr>
        <p:blipFill rotWithShape="1">
          <a:blip r:embed="rId12"/>
          <a:srcRect t="4250" b="1"/>
          <a:stretch/>
        </p:blipFill>
        <p:spPr>
          <a:xfrm>
            <a:off x="2039062" y="5593404"/>
            <a:ext cx="1153888" cy="852559"/>
          </a:xfrm>
          <a:prstGeom prst="rect">
            <a:avLst/>
          </a:prstGeom>
        </p:spPr>
      </p:pic>
      <p:pic>
        <p:nvPicPr>
          <p:cNvPr id="13" name="Picture 12"/>
          <p:cNvPicPr>
            <a:picLocks noChangeAspect="1"/>
          </p:cNvPicPr>
          <p:nvPr/>
        </p:nvPicPr>
        <p:blipFill rotWithShape="1">
          <a:blip r:embed="rId13"/>
          <a:srcRect t="4280" r="2737" b="8055"/>
          <a:stretch/>
        </p:blipFill>
        <p:spPr>
          <a:xfrm>
            <a:off x="3337390" y="5593404"/>
            <a:ext cx="1156789" cy="787941"/>
          </a:xfrm>
          <a:prstGeom prst="rect">
            <a:avLst/>
          </a:prstGeom>
        </p:spPr>
      </p:pic>
      <p:pic>
        <p:nvPicPr>
          <p:cNvPr id="14" name="Picture 13"/>
          <p:cNvPicPr>
            <a:picLocks noChangeAspect="1"/>
          </p:cNvPicPr>
          <p:nvPr/>
        </p:nvPicPr>
        <p:blipFill rotWithShape="1">
          <a:blip r:embed="rId14"/>
          <a:srcRect t="5363"/>
          <a:stretch/>
        </p:blipFill>
        <p:spPr>
          <a:xfrm>
            <a:off x="4659013" y="5608143"/>
            <a:ext cx="1124122" cy="818984"/>
          </a:xfrm>
          <a:prstGeom prst="rect">
            <a:avLst/>
          </a:prstGeom>
        </p:spPr>
      </p:pic>
      <p:pic>
        <p:nvPicPr>
          <p:cNvPr id="15" name="Picture 14"/>
          <p:cNvPicPr>
            <a:picLocks noChangeAspect="1"/>
          </p:cNvPicPr>
          <p:nvPr/>
        </p:nvPicPr>
        <p:blipFill>
          <a:blip r:embed="rId15"/>
          <a:stretch>
            <a:fillRect/>
          </a:stretch>
        </p:blipFill>
        <p:spPr>
          <a:xfrm>
            <a:off x="6072016" y="5595622"/>
            <a:ext cx="1088671" cy="831505"/>
          </a:xfrm>
          <a:prstGeom prst="rect">
            <a:avLst/>
          </a:prstGeom>
        </p:spPr>
      </p:pic>
      <p:pic>
        <p:nvPicPr>
          <p:cNvPr id="16" name="Picture 15"/>
          <p:cNvPicPr>
            <a:picLocks noChangeAspect="1"/>
          </p:cNvPicPr>
          <p:nvPr/>
        </p:nvPicPr>
        <p:blipFill>
          <a:blip r:embed="rId16"/>
          <a:stretch>
            <a:fillRect/>
          </a:stretch>
        </p:blipFill>
        <p:spPr>
          <a:xfrm>
            <a:off x="7563530" y="581267"/>
            <a:ext cx="3704762" cy="666667"/>
          </a:xfrm>
          <a:prstGeom prst="rect">
            <a:avLst/>
          </a:prstGeom>
        </p:spPr>
      </p:pic>
      <p:pic>
        <p:nvPicPr>
          <p:cNvPr id="18" name="Picture 17"/>
          <p:cNvPicPr>
            <a:picLocks noChangeAspect="1"/>
          </p:cNvPicPr>
          <p:nvPr/>
        </p:nvPicPr>
        <p:blipFill>
          <a:blip r:embed="rId17"/>
          <a:stretch>
            <a:fillRect/>
          </a:stretch>
        </p:blipFill>
        <p:spPr>
          <a:xfrm>
            <a:off x="302112" y="128702"/>
            <a:ext cx="1180215" cy="1327742"/>
          </a:xfrm>
          <a:prstGeom prst="rect">
            <a:avLst/>
          </a:prstGeom>
        </p:spPr>
      </p:pic>
    </p:spTree>
    <p:extLst>
      <p:ext uri="{BB962C8B-B14F-4D97-AF65-F5344CB8AC3E}">
        <p14:creationId xmlns:p14="http://schemas.microsoft.com/office/powerpoint/2010/main" val="3338190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rgbClr val="B4C7E7"/>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a:t>Subject</a:t>
            </a:r>
            <a:r>
              <a:rPr lang="en-GB"/>
              <a:t>: </a:t>
            </a:r>
            <a:r>
              <a:rPr lang="en-GB" sz="2400"/>
              <a:t>Maths </a:t>
            </a:r>
            <a:endParaRPr lang="en-GB"/>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26334" cy="584775"/>
          </a:xfrm>
          <a:prstGeom prst="rect">
            <a:avLst/>
          </a:prstGeom>
          <a:noFill/>
        </p:spPr>
        <p:txBody>
          <a:bodyPr wrap="square" rtlCol="0">
            <a:spAutoFit/>
          </a:bodyPr>
          <a:lstStyle/>
          <a:p>
            <a:r>
              <a:rPr lang="en-GB" sz="3200" dirty="0"/>
              <a:t>Date</a:t>
            </a:r>
            <a:r>
              <a:rPr lang="en-GB" dirty="0"/>
              <a:t>:  </a:t>
            </a:r>
            <a:r>
              <a:rPr lang="en-GB" sz="3200" dirty="0" smtClean="0"/>
              <a:t>Thursday</a:t>
            </a:r>
            <a:r>
              <a:rPr lang="en-GB" dirty="0" smtClean="0"/>
              <a:t>  </a:t>
            </a:r>
            <a:r>
              <a:rPr lang="en-GB" sz="3200" dirty="0" smtClean="0"/>
              <a:t>28</a:t>
            </a:r>
            <a:r>
              <a:rPr lang="en-GB" sz="3200" baseline="30000" dirty="0" smtClean="0"/>
              <a:t>th</a:t>
            </a:r>
            <a:r>
              <a:rPr lang="en-GB" sz="3200" dirty="0" smtClean="0"/>
              <a:t> January 2021</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5"/>
            <a:ext cx="10612654" cy="107028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646331"/>
          </a:xfrm>
          <a:prstGeom prst="rect">
            <a:avLst/>
          </a:prstGeom>
          <a:noFill/>
        </p:spPr>
        <p:txBody>
          <a:bodyPr wrap="square" rtlCol="0">
            <a:spAutoFit/>
          </a:bodyPr>
          <a:lstStyle/>
          <a:p>
            <a:r>
              <a:rPr lang="en-GB" sz="3600" dirty="0"/>
              <a:t>LO. </a:t>
            </a:r>
            <a:r>
              <a:rPr lang="en-GB" sz="3600" dirty="0" smtClean="0"/>
              <a:t>To order objects according to their length.</a:t>
            </a:r>
            <a:endParaRPr lang="en-GB" sz="3600" dirty="0"/>
          </a:p>
        </p:txBody>
      </p:sp>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a:extLst>
              <a:ext uri="{FF2B5EF4-FFF2-40B4-BE49-F238E27FC236}">
                <a16:creationId xmlns:a16="http://schemas.microsoft.com/office/drawing/2014/main" id="{5DAC161A-AE73-4E23-8983-5A4292BB48D2}"/>
              </a:ext>
            </a:extLst>
          </p:cNvPr>
          <p:cNvPicPr>
            <a:picLocks noChangeAspect="1"/>
          </p:cNvPicPr>
          <p:nvPr/>
        </p:nvPicPr>
        <p:blipFill>
          <a:blip r:embed="rId4"/>
          <a:stretch>
            <a:fillRect/>
          </a:stretch>
        </p:blipFill>
        <p:spPr>
          <a:xfrm>
            <a:off x="4721657" y="5940593"/>
            <a:ext cx="673303" cy="604599"/>
          </a:xfrm>
          <a:prstGeom prst="rect">
            <a:avLst/>
          </a:prstGeom>
        </p:spPr>
      </p:pic>
      <p:pic>
        <p:nvPicPr>
          <p:cNvPr id="4" name="Picture 3"/>
          <p:cNvPicPr>
            <a:picLocks noChangeAspect="1"/>
          </p:cNvPicPr>
          <p:nvPr/>
        </p:nvPicPr>
        <p:blipFill>
          <a:blip r:embed="rId5"/>
          <a:stretch>
            <a:fillRect/>
          </a:stretch>
        </p:blipFill>
        <p:spPr>
          <a:xfrm>
            <a:off x="11071121" y="143173"/>
            <a:ext cx="902286" cy="1121761"/>
          </a:xfrm>
          <a:prstGeom prst="rect">
            <a:avLst/>
          </a:prstGeom>
        </p:spPr>
      </p:pic>
    </p:spTree>
    <p:extLst>
      <p:ext uri="{BB962C8B-B14F-4D97-AF65-F5344CB8AC3E}">
        <p14:creationId xmlns:p14="http://schemas.microsoft.com/office/powerpoint/2010/main" val="413227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47437" y="2458949"/>
            <a:ext cx="9802091" cy="1577341"/>
          </a:xfrm>
          <a:prstGeom prst="rect">
            <a:avLst/>
          </a:prstGeom>
        </p:spPr>
      </p:pic>
      <p:pic>
        <p:nvPicPr>
          <p:cNvPr id="5" name="Picture 4"/>
          <p:cNvPicPr>
            <a:picLocks noChangeAspect="1"/>
          </p:cNvPicPr>
          <p:nvPr/>
        </p:nvPicPr>
        <p:blipFill>
          <a:blip r:embed="rId3"/>
          <a:stretch>
            <a:fillRect/>
          </a:stretch>
        </p:blipFill>
        <p:spPr>
          <a:xfrm>
            <a:off x="6336383" y="5623423"/>
            <a:ext cx="1076542" cy="4171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3237" y="1863227"/>
            <a:ext cx="1891417" cy="119144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5485" y="5322077"/>
            <a:ext cx="1726949" cy="101985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5221" y="80815"/>
            <a:ext cx="5116125" cy="1304785"/>
          </a:xfrm>
          <a:prstGeom prst="rect">
            <a:avLst/>
          </a:prstGeom>
        </p:spPr>
      </p:pic>
    </p:spTree>
    <p:extLst>
      <p:ext uri="{BB962C8B-B14F-4D97-AF65-F5344CB8AC3E}">
        <p14:creationId xmlns:p14="http://schemas.microsoft.com/office/powerpoint/2010/main" val="1536185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47437" y="2458949"/>
            <a:ext cx="9802091" cy="1577341"/>
          </a:xfrm>
          <a:prstGeom prst="rect">
            <a:avLst/>
          </a:prstGeom>
        </p:spPr>
      </p:pic>
      <p:pic>
        <p:nvPicPr>
          <p:cNvPr id="5" name="Picture 4"/>
          <p:cNvPicPr>
            <a:picLocks noChangeAspect="1"/>
          </p:cNvPicPr>
          <p:nvPr/>
        </p:nvPicPr>
        <p:blipFill>
          <a:blip r:embed="rId3"/>
          <a:stretch>
            <a:fillRect/>
          </a:stretch>
        </p:blipFill>
        <p:spPr>
          <a:xfrm>
            <a:off x="6336383" y="5623423"/>
            <a:ext cx="1076542" cy="4171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6837" y="5537627"/>
            <a:ext cx="1891417" cy="119144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867" y="5623423"/>
            <a:ext cx="1726949" cy="1019852"/>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8254" y="191725"/>
            <a:ext cx="4517091" cy="1733450"/>
          </a:xfrm>
          <a:prstGeom prst="rect">
            <a:avLst/>
          </a:prstGeom>
        </p:spPr>
      </p:pic>
    </p:spTree>
    <p:extLst>
      <p:ext uri="{BB962C8B-B14F-4D97-AF65-F5344CB8AC3E}">
        <p14:creationId xmlns:p14="http://schemas.microsoft.com/office/powerpoint/2010/main" val="3496852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7252" y="1076420"/>
            <a:ext cx="4399522" cy="4499779"/>
          </a:xfrm>
          <a:prstGeom prst="rect">
            <a:avLst/>
          </a:prstGeom>
          <a:solidFill>
            <a:schemeClr val="accent5">
              <a:lumMod val="60000"/>
              <a:lumOff val="40000"/>
            </a:schemeClr>
          </a:solidFill>
        </p:spPr>
      </p:pic>
      <p:pic>
        <p:nvPicPr>
          <p:cNvPr id="5" name="Picture 4"/>
          <p:cNvPicPr>
            <a:picLocks noChangeAspect="1"/>
          </p:cNvPicPr>
          <p:nvPr/>
        </p:nvPicPr>
        <p:blipFill>
          <a:blip r:embed="rId3"/>
          <a:stretch>
            <a:fillRect/>
          </a:stretch>
        </p:blipFill>
        <p:spPr>
          <a:xfrm>
            <a:off x="6563802" y="2264986"/>
            <a:ext cx="3635055" cy="678239"/>
          </a:xfrm>
          <a:prstGeom prst="rect">
            <a:avLst/>
          </a:prstGeom>
        </p:spPr>
      </p:pic>
      <p:pic>
        <p:nvPicPr>
          <p:cNvPr id="8" name="Picture 7"/>
          <p:cNvPicPr>
            <a:picLocks noChangeAspect="1"/>
          </p:cNvPicPr>
          <p:nvPr/>
        </p:nvPicPr>
        <p:blipFill>
          <a:blip r:embed="rId4"/>
          <a:stretch>
            <a:fillRect/>
          </a:stretch>
        </p:blipFill>
        <p:spPr>
          <a:xfrm>
            <a:off x="6532787" y="4887411"/>
            <a:ext cx="1707028" cy="800169"/>
          </a:xfrm>
          <a:prstGeom prst="rect">
            <a:avLst/>
          </a:prstGeom>
        </p:spPr>
      </p:pic>
      <p:pic>
        <p:nvPicPr>
          <p:cNvPr id="9" name="Picture 8"/>
          <p:cNvPicPr>
            <a:picLocks noChangeAspect="1"/>
          </p:cNvPicPr>
          <p:nvPr/>
        </p:nvPicPr>
        <p:blipFill>
          <a:blip r:embed="rId5"/>
          <a:stretch>
            <a:fillRect/>
          </a:stretch>
        </p:blipFill>
        <p:spPr>
          <a:xfrm>
            <a:off x="6532787" y="5895636"/>
            <a:ext cx="3368332" cy="708721"/>
          </a:xfrm>
          <a:prstGeom prst="rect">
            <a:avLst/>
          </a:prstGeom>
        </p:spPr>
      </p:pic>
      <p:pic>
        <p:nvPicPr>
          <p:cNvPr id="11" name="Picture 10"/>
          <p:cNvPicPr>
            <a:picLocks noChangeAspect="1"/>
          </p:cNvPicPr>
          <p:nvPr/>
        </p:nvPicPr>
        <p:blipFill>
          <a:blip r:embed="rId6"/>
          <a:stretch>
            <a:fillRect/>
          </a:stretch>
        </p:blipFill>
        <p:spPr>
          <a:xfrm>
            <a:off x="11170586" y="150264"/>
            <a:ext cx="902286" cy="1127858"/>
          </a:xfrm>
          <a:prstGeom prst="rect">
            <a:avLst/>
          </a:prstGeom>
        </p:spPr>
      </p:pic>
      <p:pic>
        <p:nvPicPr>
          <p:cNvPr id="13" name="Picture 12"/>
          <p:cNvPicPr>
            <a:picLocks noChangeAspect="1"/>
          </p:cNvPicPr>
          <p:nvPr/>
        </p:nvPicPr>
        <p:blipFill>
          <a:blip r:embed="rId7"/>
          <a:stretch>
            <a:fillRect/>
          </a:stretch>
        </p:blipFill>
        <p:spPr>
          <a:xfrm>
            <a:off x="6532787" y="1422929"/>
            <a:ext cx="4661758" cy="697250"/>
          </a:xfrm>
          <a:prstGeom prst="rect">
            <a:avLst/>
          </a:prstGeom>
        </p:spPr>
      </p:pic>
      <p:pic>
        <p:nvPicPr>
          <p:cNvPr id="14" name="Picture 13"/>
          <p:cNvPicPr>
            <a:picLocks noChangeAspect="1"/>
          </p:cNvPicPr>
          <p:nvPr/>
        </p:nvPicPr>
        <p:blipFill>
          <a:blip r:embed="rId8"/>
          <a:stretch>
            <a:fillRect/>
          </a:stretch>
        </p:blipFill>
        <p:spPr>
          <a:xfrm>
            <a:off x="6563802" y="4092562"/>
            <a:ext cx="4748452" cy="690821"/>
          </a:xfrm>
          <a:prstGeom prst="rect">
            <a:avLst/>
          </a:prstGeom>
        </p:spPr>
      </p:pic>
      <p:sp>
        <p:nvSpPr>
          <p:cNvPr id="15" name="TextBox 14"/>
          <p:cNvSpPr txBox="1"/>
          <p:nvPr/>
        </p:nvSpPr>
        <p:spPr>
          <a:xfrm>
            <a:off x="8714" y="5793213"/>
            <a:ext cx="5496233" cy="646331"/>
          </a:xfrm>
          <a:prstGeom prst="rect">
            <a:avLst/>
          </a:prstGeom>
          <a:noFill/>
        </p:spPr>
        <p:txBody>
          <a:bodyPr wrap="square" rtlCol="0">
            <a:spAutoFit/>
          </a:bodyPr>
          <a:lstStyle/>
          <a:p>
            <a:pPr algn="ctr"/>
            <a:r>
              <a:rPr lang="en-GB" dirty="0" smtClean="0"/>
              <a:t>Maybe you can print the caterpillars out and order them in size.</a:t>
            </a:r>
            <a:endParaRPr lang="en-GB" dirty="0"/>
          </a:p>
        </p:txBody>
      </p:sp>
      <p:pic>
        <p:nvPicPr>
          <p:cNvPr id="16" name="Picture 15"/>
          <p:cNvPicPr>
            <a:picLocks noChangeAspect="1"/>
          </p:cNvPicPr>
          <p:nvPr/>
        </p:nvPicPr>
        <p:blipFill>
          <a:blip r:embed="rId9"/>
          <a:stretch>
            <a:fillRect/>
          </a:stretch>
        </p:blipFill>
        <p:spPr>
          <a:xfrm>
            <a:off x="11312254" y="6147685"/>
            <a:ext cx="618949" cy="583718"/>
          </a:xfrm>
          <a:prstGeom prst="rect">
            <a:avLst/>
          </a:prstGeom>
        </p:spPr>
      </p:pic>
      <p:pic>
        <p:nvPicPr>
          <p:cNvPr id="17" name="Picture 16"/>
          <p:cNvPicPr>
            <a:picLocks noChangeAspect="1"/>
          </p:cNvPicPr>
          <p:nvPr/>
        </p:nvPicPr>
        <p:blipFill>
          <a:blip r:embed="rId10"/>
          <a:stretch>
            <a:fillRect/>
          </a:stretch>
        </p:blipFill>
        <p:spPr>
          <a:xfrm>
            <a:off x="2320413" y="149727"/>
            <a:ext cx="7167715" cy="796331"/>
          </a:xfrm>
          <a:prstGeom prst="rect">
            <a:avLst/>
          </a:prstGeom>
        </p:spPr>
      </p:pic>
      <p:pic>
        <p:nvPicPr>
          <p:cNvPr id="3" name="Picture 2"/>
          <p:cNvPicPr>
            <a:picLocks noChangeAspect="1"/>
          </p:cNvPicPr>
          <p:nvPr/>
        </p:nvPicPr>
        <p:blipFill>
          <a:blip r:embed="rId11"/>
          <a:stretch>
            <a:fillRect/>
          </a:stretch>
        </p:blipFill>
        <p:spPr>
          <a:xfrm>
            <a:off x="6563802" y="3175785"/>
            <a:ext cx="1828958" cy="708721"/>
          </a:xfrm>
          <a:prstGeom prst="rect">
            <a:avLst/>
          </a:prstGeom>
        </p:spPr>
      </p:pic>
      <p:pic>
        <p:nvPicPr>
          <p:cNvPr id="4" name="Picture 3"/>
          <p:cNvPicPr>
            <a:picLocks noChangeAspect="1"/>
          </p:cNvPicPr>
          <p:nvPr/>
        </p:nvPicPr>
        <p:blipFill>
          <a:blip r:embed="rId12"/>
          <a:stretch>
            <a:fillRect/>
          </a:stretch>
        </p:blipFill>
        <p:spPr>
          <a:xfrm>
            <a:off x="5580310" y="2318918"/>
            <a:ext cx="798645" cy="676715"/>
          </a:xfrm>
          <a:prstGeom prst="rect">
            <a:avLst/>
          </a:prstGeom>
        </p:spPr>
      </p:pic>
      <p:pic>
        <p:nvPicPr>
          <p:cNvPr id="7" name="Picture 6"/>
          <p:cNvPicPr>
            <a:picLocks noChangeAspect="1"/>
          </p:cNvPicPr>
          <p:nvPr/>
        </p:nvPicPr>
        <p:blipFill>
          <a:blip r:embed="rId12"/>
          <a:stretch>
            <a:fillRect/>
          </a:stretch>
        </p:blipFill>
        <p:spPr>
          <a:xfrm>
            <a:off x="5580311" y="3214204"/>
            <a:ext cx="798645" cy="676715"/>
          </a:xfrm>
          <a:prstGeom prst="rect">
            <a:avLst/>
          </a:prstGeom>
        </p:spPr>
      </p:pic>
      <p:pic>
        <p:nvPicPr>
          <p:cNvPr id="10" name="Picture 9"/>
          <p:cNvPicPr>
            <a:picLocks noChangeAspect="1"/>
          </p:cNvPicPr>
          <p:nvPr/>
        </p:nvPicPr>
        <p:blipFill>
          <a:blip r:embed="rId12"/>
          <a:stretch>
            <a:fillRect/>
          </a:stretch>
        </p:blipFill>
        <p:spPr>
          <a:xfrm>
            <a:off x="5508653" y="4926978"/>
            <a:ext cx="798645" cy="676715"/>
          </a:xfrm>
          <a:prstGeom prst="rect">
            <a:avLst/>
          </a:prstGeom>
        </p:spPr>
      </p:pic>
      <p:pic>
        <p:nvPicPr>
          <p:cNvPr id="12" name="Picture 11"/>
          <p:cNvPicPr>
            <a:picLocks noChangeAspect="1"/>
          </p:cNvPicPr>
          <p:nvPr/>
        </p:nvPicPr>
        <p:blipFill>
          <a:blip r:embed="rId12"/>
          <a:stretch>
            <a:fillRect/>
          </a:stretch>
        </p:blipFill>
        <p:spPr>
          <a:xfrm>
            <a:off x="5504947" y="5927851"/>
            <a:ext cx="798645" cy="676715"/>
          </a:xfrm>
          <a:prstGeom prst="rect">
            <a:avLst/>
          </a:prstGeom>
        </p:spPr>
      </p:pic>
    </p:spTree>
    <p:extLst>
      <p:ext uri="{BB962C8B-B14F-4D97-AF65-F5344CB8AC3E}">
        <p14:creationId xmlns:p14="http://schemas.microsoft.com/office/powerpoint/2010/main" val="2014494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rgbClr val="B4C7E7"/>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a:t>Subject</a:t>
            </a:r>
            <a:r>
              <a:rPr lang="en-GB"/>
              <a:t>: </a:t>
            </a:r>
            <a:r>
              <a:rPr lang="en-GB" sz="2400"/>
              <a:t>Maths </a:t>
            </a:r>
            <a:endParaRPr lang="en-GB"/>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26334" cy="584775"/>
          </a:xfrm>
          <a:prstGeom prst="rect">
            <a:avLst/>
          </a:prstGeom>
          <a:noFill/>
        </p:spPr>
        <p:txBody>
          <a:bodyPr wrap="square" rtlCol="0">
            <a:spAutoFit/>
          </a:bodyPr>
          <a:lstStyle/>
          <a:p>
            <a:r>
              <a:rPr lang="en-GB" sz="3200" dirty="0"/>
              <a:t>Date</a:t>
            </a:r>
            <a:r>
              <a:rPr lang="en-GB" dirty="0"/>
              <a:t>:  </a:t>
            </a:r>
            <a:r>
              <a:rPr lang="en-GB" sz="3200" dirty="0" smtClean="0"/>
              <a:t>Friday</a:t>
            </a:r>
            <a:r>
              <a:rPr lang="en-GB" dirty="0" smtClean="0"/>
              <a:t>  </a:t>
            </a:r>
            <a:r>
              <a:rPr lang="en-GB" sz="3200" dirty="0" smtClean="0"/>
              <a:t>29</a:t>
            </a:r>
            <a:r>
              <a:rPr lang="en-GB" sz="3200" baseline="30000" dirty="0" smtClean="0"/>
              <a:t>th</a:t>
            </a:r>
            <a:r>
              <a:rPr lang="en-GB" sz="3200" dirty="0" smtClean="0"/>
              <a:t> January 2021</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5"/>
            <a:ext cx="10612654" cy="107028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1200329"/>
          </a:xfrm>
          <a:prstGeom prst="rect">
            <a:avLst/>
          </a:prstGeom>
          <a:noFill/>
        </p:spPr>
        <p:txBody>
          <a:bodyPr wrap="square" rtlCol="0">
            <a:spAutoFit/>
          </a:bodyPr>
          <a:lstStyle/>
          <a:p>
            <a:r>
              <a:rPr lang="en-GB" sz="3600" dirty="0"/>
              <a:t>LO. To understand the terms long and short. </a:t>
            </a:r>
          </a:p>
          <a:p>
            <a:endParaRPr lang="en-GB" sz="3600" dirty="0"/>
          </a:p>
        </p:txBody>
      </p:sp>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a:extLst>
              <a:ext uri="{FF2B5EF4-FFF2-40B4-BE49-F238E27FC236}">
                <a16:creationId xmlns:a16="http://schemas.microsoft.com/office/drawing/2014/main" id="{5DAC161A-AE73-4E23-8983-5A4292BB48D2}"/>
              </a:ext>
            </a:extLst>
          </p:cNvPr>
          <p:cNvPicPr>
            <a:picLocks noChangeAspect="1"/>
          </p:cNvPicPr>
          <p:nvPr/>
        </p:nvPicPr>
        <p:blipFill>
          <a:blip r:embed="rId4"/>
          <a:stretch>
            <a:fillRect/>
          </a:stretch>
        </p:blipFill>
        <p:spPr>
          <a:xfrm>
            <a:off x="4721657" y="5940593"/>
            <a:ext cx="673303" cy="604599"/>
          </a:xfrm>
          <a:prstGeom prst="rect">
            <a:avLst/>
          </a:prstGeom>
        </p:spPr>
      </p:pic>
      <p:pic>
        <p:nvPicPr>
          <p:cNvPr id="4" name="Picture 3"/>
          <p:cNvPicPr>
            <a:picLocks noChangeAspect="1"/>
          </p:cNvPicPr>
          <p:nvPr/>
        </p:nvPicPr>
        <p:blipFill>
          <a:blip r:embed="rId5"/>
          <a:stretch>
            <a:fillRect/>
          </a:stretch>
        </p:blipFill>
        <p:spPr>
          <a:xfrm>
            <a:off x="11071121" y="143173"/>
            <a:ext cx="902286" cy="1121761"/>
          </a:xfrm>
          <a:prstGeom prst="rect">
            <a:avLst/>
          </a:prstGeom>
        </p:spPr>
      </p:pic>
    </p:spTree>
    <p:extLst>
      <p:ext uri="{BB962C8B-B14F-4D97-AF65-F5344CB8AC3E}">
        <p14:creationId xmlns:p14="http://schemas.microsoft.com/office/powerpoint/2010/main" val="3628839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47437" y="2458949"/>
            <a:ext cx="9802091" cy="1577341"/>
          </a:xfrm>
          <a:prstGeom prst="rect">
            <a:avLst/>
          </a:prstGeom>
        </p:spPr>
      </p:pic>
      <p:pic>
        <p:nvPicPr>
          <p:cNvPr id="5" name="Picture 4"/>
          <p:cNvPicPr>
            <a:picLocks noChangeAspect="1"/>
          </p:cNvPicPr>
          <p:nvPr/>
        </p:nvPicPr>
        <p:blipFill>
          <a:blip r:embed="rId3"/>
          <a:stretch>
            <a:fillRect/>
          </a:stretch>
        </p:blipFill>
        <p:spPr>
          <a:xfrm>
            <a:off x="6336383" y="5623423"/>
            <a:ext cx="1076542" cy="41716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7287" y="5372733"/>
            <a:ext cx="1769096" cy="104784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2296" y="1935024"/>
            <a:ext cx="1792372" cy="1047849"/>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1144" y="51837"/>
            <a:ext cx="5083655" cy="136190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9399" y="813265"/>
            <a:ext cx="1781180" cy="941643"/>
          </a:xfrm>
          <a:prstGeom prst="rect">
            <a:avLst/>
          </a:prstGeom>
        </p:spPr>
      </p:pic>
    </p:spTree>
    <p:extLst>
      <p:ext uri="{BB962C8B-B14F-4D97-AF65-F5344CB8AC3E}">
        <p14:creationId xmlns:p14="http://schemas.microsoft.com/office/powerpoint/2010/main" val="513420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47437" y="2458949"/>
            <a:ext cx="9802091" cy="1577341"/>
          </a:xfrm>
          <a:prstGeom prst="rect">
            <a:avLst/>
          </a:prstGeom>
        </p:spPr>
      </p:pic>
      <p:pic>
        <p:nvPicPr>
          <p:cNvPr id="5" name="Picture 4"/>
          <p:cNvPicPr>
            <a:picLocks noChangeAspect="1"/>
          </p:cNvPicPr>
          <p:nvPr/>
        </p:nvPicPr>
        <p:blipFill>
          <a:blip r:embed="rId3"/>
          <a:stretch>
            <a:fillRect/>
          </a:stretch>
        </p:blipFill>
        <p:spPr>
          <a:xfrm>
            <a:off x="6336383" y="5623423"/>
            <a:ext cx="1076542" cy="41716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866" y="5696005"/>
            <a:ext cx="1769096" cy="104784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0422" y="5696005"/>
            <a:ext cx="1792372" cy="104784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4118" y="143981"/>
            <a:ext cx="3964529" cy="1521402"/>
          </a:xfrm>
          <a:prstGeom prst="rect">
            <a:avLst/>
          </a:prstGeom>
        </p:spPr>
      </p:pic>
    </p:spTree>
    <p:extLst>
      <p:ext uri="{BB962C8B-B14F-4D97-AF65-F5344CB8AC3E}">
        <p14:creationId xmlns:p14="http://schemas.microsoft.com/office/powerpoint/2010/main" val="394580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1803" y="370529"/>
            <a:ext cx="8887839" cy="923330"/>
          </a:xfrm>
          <a:prstGeom prst="rect">
            <a:avLst/>
          </a:prstGeom>
        </p:spPr>
        <p:txBody>
          <a:bodyPr wrap="square">
            <a:spAutoFit/>
          </a:bodyPr>
          <a:lstStyle/>
          <a:p>
            <a:pPr algn="ctr"/>
            <a:r>
              <a:rPr lang="en-GB" dirty="0"/>
              <a:t>Now you know that </a:t>
            </a:r>
            <a:r>
              <a:rPr lang="en-GB" dirty="0" smtClean="0"/>
              <a:t>big and small are </a:t>
            </a:r>
            <a:r>
              <a:rPr lang="en-GB" dirty="0"/>
              <a:t>ways to describe size, let's look at another way.  We can use the words long and short to describe the size of some things.</a:t>
            </a:r>
          </a:p>
          <a:p>
            <a:endParaRPr lang="en-GB" dirty="0" smtClean="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24854" b="69591" l="9856" r="89904"/>
                    </a14:imgEffect>
                  </a14:imgLayer>
                </a14:imgProps>
              </a:ext>
            </a:extLst>
          </a:blip>
          <a:stretch>
            <a:fillRect/>
          </a:stretch>
        </p:blipFill>
        <p:spPr>
          <a:xfrm>
            <a:off x="68094" y="2609706"/>
            <a:ext cx="7373566" cy="3257143"/>
          </a:xfrm>
          <a:prstGeom prst="rect">
            <a:avLst/>
          </a:prstGeom>
        </p:spPr>
      </p:pic>
      <p:pic>
        <p:nvPicPr>
          <p:cNvPr id="7" name="Picture 6"/>
          <p:cNvPicPr>
            <a:picLocks noChangeAspect="1"/>
          </p:cNvPicPr>
          <p:nvPr/>
        </p:nvPicPr>
        <p:blipFill>
          <a:blip r:embed="rId4"/>
          <a:stretch>
            <a:fillRect/>
          </a:stretch>
        </p:blipFill>
        <p:spPr>
          <a:xfrm>
            <a:off x="742955" y="4308846"/>
            <a:ext cx="4019610" cy="3288277"/>
          </a:xfrm>
          <a:prstGeom prst="rect">
            <a:avLst/>
          </a:prstGeom>
        </p:spPr>
      </p:pic>
      <p:pic>
        <p:nvPicPr>
          <p:cNvPr id="8" name="Picture 7"/>
          <p:cNvPicPr>
            <a:picLocks noChangeAspect="1"/>
          </p:cNvPicPr>
          <p:nvPr/>
        </p:nvPicPr>
        <p:blipFill>
          <a:blip r:embed="rId5"/>
          <a:stretch>
            <a:fillRect/>
          </a:stretch>
        </p:blipFill>
        <p:spPr>
          <a:xfrm>
            <a:off x="236216" y="3837979"/>
            <a:ext cx="798645" cy="676715"/>
          </a:xfrm>
          <a:prstGeom prst="rect">
            <a:avLst/>
          </a:prstGeom>
        </p:spPr>
      </p:pic>
      <p:pic>
        <p:nvPicPr>
          <p:cNvPr id="9" name="Picture 8"/>
          <p:cNvPicPr>
            <a:picLocks noChangeAspect="1"/>
          </p:cNvPicPr>
          <p:nvPr/>
        </p:nvPicPr>
        <p:blipFill>
          <a:blip r:embed="rId5"/>
          <a:stretch>
            <a:fillRect/>
          </a:stretch>
        </p:blipFill>
        <p:spPr>
          <a:xfrm>
            <a:off x="236217" y="5492184"/>
            <a:ext cx="798645" cy="676715"/>
          </a:xfrm>
          <a:prstGeom prst="rect">
            <a:avLst/>
          </a:prstGeom>
        </p:spPr>
      </p:pic>
      <p:pic>
        <p:nvPicPr>
          <p:cNvPr id="10" name="Picture 9"/>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9266812">
            <a:off x="5863266" y="3611846"/>
            <a:ext cx="5695404" cy="4682279"/>
          </a:xfrm>
          <a:prstGeom prst="rect">
            <a:avLst/>
          </a:prstGeom>
        </p:spPr>
      </p:pic>
      <p:pic>
        <p:nvPicPr>
          <p:cNvPr id="11" name="Picture 10"/>
          <p:cNvPicPr>
            <a:picLocks noChangeAspect="1"/>
          </p:cNvPicPr>
          <p:nvPr/>
        </p:nvPicPr>
        <p:blipFill>
          <a:blip r:embed="rId8"/>
          <a:stretch>
            <a:fillRect/>
          </a:stretch>
        </p:blipFill>
        <p:spPr>
          <a:xfrm>
            <a:off x="6081289" y="1553868"/>
            <a:ext cx="5477464" cy="5368821"/>
          </a:xfrm>
          <a:prstGeom prst="rect">
            <a:avLst/>
          </a:prstGeom>
        </p:spPr>
      </p:pic>
      <p:pic>
        <p:nvPicPr>
          <p:cNvPr id="12" name="Picture 11"/>
          <p:cNvPicPr>
            <a:picLocks noChangeAspect="1"/>
          </p:cNvPicPr>
          <p:nvPr/>
        </p:nvPicPr>
        <p:blipFill>
          <a:blip r:embed="rId5"/>
          <a:stretch>
            <a:fillRect/>
          </a:stretch>
        </p:blipFill>
        <p:spPr>
          <a:xfrm>
            <a:off x="11056617" y="5492185"/>
            <a:ext cx="798645" cy="676715"/>
          </a:xfrm>
          <a:prstGeom prst="rect">
            <a:avLst/>
          </a:prstGeom>
        </p:spPr>
      </p:pic>
      <p:pic>
        <p:nvPicPr>
          <p:cNvPr id="13" name="Picture 12"/>
          <p:cNvPicPr>
            <a:picLocks noChangeAspect="1"/>
          </p:cNvPicPr>
          <p:nvPr/>
        </p:nvPicPr>
        <p:blipFill>
          <a:blip r:embed="rId5"/>
          <a:stretch>
            <a:fillRect/>
          </a:stretch>
        </p:blipFill>
        <p:spPr>
          <a:xfrm>
            <a:off x="11056617" y="3843182"/>
            <a:ext cx="798645" cy="676715"/>
          </a:xfrm>
          <a:prstGeom prst="rect">
            <a:avLst/>
          </a:prstGeom>
        </p:spPr>
      </p:pic>
      <p:pic>
        <p:nvPicPr>
          <p:cNvPr id="14" name="Picture 13"/>
          <p:cNvPicPr>
            <a:picLocks noChangeAspect="1"/>
          </p:cNvPicPr>
          <p:nvPr/>
        </p:nvPicPr>
        <p:blipFill>
          <a:blip r:embed="rId9"/>
          <a:stretch>
            <a:fillRect/>
          </a:stretch>
        </p:blipFill>
        <p:spPr>
          <a:xfrm>
            <a:off x="2789728" y="1523043"/>
            <a:ext cx="6583121" cy="1076087"/>
          </a:xfrm>
          <a:prstGeom prst="rect">
            <a:avLst/>
          </a:prstGeom>
        </p:spPr>
      </p:pic>
      <p:sp>
        <p:nvSpPr>
          <p:cNvPr id="15" name="TextBox 14"/>
          <p:cNvSpPr txBox="1"/>
          <p:nvPr/>
        </p:nvSpPr>
        <p:spPr>
          <a:xfrm>
            <a:off x="4170859" y="6415468"/>
            <a:ext cx="3820860" cy="369332"/>
          </a:xfrm>
          <a:prstGeom prst="rect">
            <a:avLst/>
          </a:prstGeom>
          <a:noFill/>
        </p:spPr>
        <p:txBody>
          <a:bodyPr wrap="square" rtlCol="0">
            <a:spAutoFit/>
          </a:bodyPr>
          <a:lstStyle/>
          <a:p>
            <a:r>
              <a:rPr lang="en-GB" dirty="0" smtClean="0"/>
              <a:t>Tick the box next to the longest</a:t>
            </a:r>
            <a:endParaRPr lang="en-GB" dirty="0"/>
          </a:p>
        </p:txBody>
      </p:sp>
      <p:pic>
        <p:nvPicPr>
          <p:cNvPr id="16" name="Picture 15"/>
          <p:cNvPicPr>
            <a:picLocks noChangeAspect="1"/>
          </p:cNvPicPr>
          <p:nvPr/>
        </p:nvPicPr>
        <p:blipFill>
          <a:blip r:embed="rId10"/>
          <a:stretch>
            <a:fillRect/>
          </a:stretch>
        </p:blipFill>
        <p:spPr>
          <a:xfrm>
            <a:off x="11107610" y="165003"/>
            <a:ext cx="902286" cy="1127858"/>
          </a:xfrm>
          <a:prstGeom prst="rect">
            <a:avLst/>
          </a:prstGeom>
        </p:spPr>
      </p:pic>
    </p:spTree>
    <p:extLst>
      <p:ext uri="{BB962C8B-B14F-4D97-AF65-F5344CB8AC3E}">
        <p14:creationId xmlns:p14="http://schemas.microsoft.com/office/powerpoint/2010/main" val="1956007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B3617B-CF19-4CB3-B93E-363E77692E4D}"/>
              </a:ext>
            </a:extLst>
          </p:cNvPr>
          <p:cNvSpPr/>
          <p:nvPr/>
        </p:nvSpPr>
        <p:spPr>
          <a:xfrm>
            <a:off x="0" y="0"/>
            <a:ext cx="12192000" cy="6858000"/>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78823" y="339634"/>
            <a:ext cx="11560628" cy="553998"/>
          </a:xfrm>
          <a:prstGeom prst="rect">
            <a:avLst/>
          </a:prstGeom>
          <a:noFill/>
        </p:spPr>
        <p:txBody>
          <a:bodyPr wrap="square" rtlCol="0">
            <a:spAutoFit/>
          </a:bodyPr>
          <a:lstStyle/>
          <a:p>
            <a:pPr algn="ctr"/>
            <a:r>
              <a:rPr lang="en-GB" sz="3000" b="1"/>
              <a:t>Parent Guidance </a:t>
            </a:r>
          </a:p>
        </p:txBody>
      </p:sp>
      <p:sp>
        <p:nvSpPr>
          <p:cNvPr id="2" name="TextBox 1"/>
          <p:cNvSpPr txBox="1"/>
          <p:nvPr/>
        </p:nvSpPr>
        <p:spPr>
          <a:xfrm>
            <a:off x="378822" y="875644"/>
            <a:ext cx="11260183" cy="5755422"/>
          </a:xfrm>
          <a:prstGeom prst="rect">
            <a:avLst/>
          </a:prstGeom>
          <a:noFill/>
        </p:spPr>
        <p:txBody>
          <a:bodyPr wrap="square" rtlCol="0">
            <a:spAutoFit/>
          </a:bodyPr>
          <a:lstStyle/>
          <a:p>
            <a:r>
              <a:rPr lang="en-GB" sz="1600" dirty="0"/>
              <a:t>We hope we find you safe and well during these difficult times. We recognise that home learning provides its own challenges and is not always easy. We have put together some daily learning for your children. They have several activities for each day which will hopefully keep their learning moving forward. As the children are still so little the activities will need to be supported by an adult. All children learn differently and at different paces, as well as needing different levels of support. Some children may just need you to be with them while others may need you to write things out for them and support them step by step. All of this is fine. We want the activities to be fun for everybody, including yourselves. </a:t>
            </a:r>
            <a:r>
              <a:rPr lang="en-GB" sz="1600" dirty="0">
                <a:sym typeface="Wingdings" panose="05000000000000000000" pitchFamily="2" charset="2"/>
              </a:rPr>
              <a:t> </a:t>
            </a:r>
          </a:p>
          <a:p>
            <a:endParaRPr lang="en-GB" sz="1600" dirty="0">
              <a:sym typeface="Wingdings" panose="05000000000000000000" pitchFamily="2" charset="2"/>
            </a:endParaRPr>
          </a:p>
          <a:p>
            <a:r>
              <a:rPr lang="en-GB" sz="1600" dirty="0">
                <a:sym typeface="Wingdings" panose="05000000000000000000" pitchFamily="2" charset="2"/>
              </a:rPr>
              <a:t>When completing this weeks work please make sure it is completed either on the PowerPoint, or if this isn’t possible written onto paper. This will be used as evidence that the home learning is being completed.</a:t>
            </a:r>
          </a:p>
          <a:p>
            <a:endParaRPr lang="en-GB" sz="1600" dirty="0">
              <a:sym typeface="Wingdings" panose="05000000000000000000" pitchFamily="2" charset="2"/>
            </a:endParaRPr>
          </a:p>
          <a:p>
            <a:r>
              <a:rPr lang="en-GB" sz="1600" dirty="0" smtClean="0"/>
              <a:t>The base camp 3 staff </a:t>
            </a:r>
            <a:r>
              <a:rPr lang="en-GB" sz="1600" dirty="0"/>
              <a:t>at school are always here for you and are ready to help with any queries that you may have. If you have any problems please get in touch via the methods below and we will get back to you as soon as we can.</a:t>
            </a:r>
          </a:p>
          <a:p>
            <a:endParaRPr lang="en-GB" sz="1600" dirty="0"/>
          </a:p>
          <a:p>
            <a:r>
              <a:rPr lang="en-GB" sz="1600" dirty="0"/>
              <a:t>Email: </a:t>
            </a:r>
            <a:r>
              <a:rPr lang="en-GB" sz="1600" dirty="0" smtClean="0"/>
              <a:t>Telephone</a:t>
            </a:r>
            <a:r>
              <a:rPr lang="en-GB" sz="1600" dirty="0"/>
              <a:t>: Climbpupils@gmail.com</a:t>
            </a:r>
          </a:p>
          <a:p>
            <a:r>
              <a:rPr lang="en-GB" sz="1600" dirty="0" smtClean="0"/>
              <a:t> </a:t>
            </a:r>
            <a:r>
              <a:rPr lang="en-GB" sz="1600" dirty="0"/>
              <a:t>01429 820594</a:t>
            </a:r>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r>
              <a:rPr lang="en-GB" sz="1600" dirty="0"/>
              <a:t>Hopefully we will see you all in person really soon, stay safe. </a:t>
            </a:r>
            <a:r>
              <a:rPr lang="en-GB" sz="1600" dirty="0" smtClean="0"/>
              <a:t>The base camp 3 team</a:t>
            </a:r>
            <a:r>
              <a:rPr lang="en-GB" sz="1600" dirty="0"/>
              <a:t>.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188086" y="182011"/>
            <a:ext cx="901840"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2123327175"/>
              </p:ext>
            </p:extLst>
          </p:nvPr>
        </p:nvGraphicFramePr>
        <p:xfrm>
          <a:off x="1624429" y="4643476"/>
          <a:ext cx="9318874" cy="1559560"/>
        </p:xfrm>
        <a:graphic>
          <a:graphicData uri="http://schemas.openxmlformats.org/drawingml/2006/table">
            <a:tbl>
              <a:tblPr firstRow="1" bandRow="1">
                <a:tableStyleId>{5C22544A-7EE6-4342-B048-85BDC9FD1C3A}</a:tableStyleId>
              </a:tblPr>
              <a:tblGrid>
                <a:gridCol w="1901372">
                  <a:extLst>
                    <a:ext uri="{9D8B030D-6E8A-4147-A177-3AD203B41FA5}">
                      <a16:colId xmlns:a16="http://schemas.microsoft.com/office/drawing/2014/main" val="787479318"/>
                    </a:ext>
                  </a:extLst>
                </a:gridCol>
                <a:gridCol w="1827863">
                  <a:extLst>
                    <a:ext uri="{9D8B030D-6E8A-4147-A177-3AD203B41FA5}">
                      <a16:colId xmlns:a16="http://schemas.microsoft.com/office/drawing/2014/main" val="280329939"/>
                    </a:ext>
                  </a:extLst>
                </a:gridCol>
                <a:gridCol w="1858297">
                  <a:extLst>
                    <a:ext uri="{9D8B030D-6E8A-4147-A177-3AD203B41FA5}">
                      <a16:colId xmlns:a16="http://schemas.microsoft.com/office/drawing/2014/main" val="1050165728"/>
                    </a:ext>
                  </a:extLst>
                </a:gridCol>
                <a:gridCol w="1799303">
                  <a:extLst>
                    <a:ext uri="{9D8B030D-6E8A-4147-A177-3AD203B41FA5}">
                      <a16:colId xmlns:a16="http://schemas.microsoft.com/office/drawing/2014/main" val="1537797474"/>
                    </a:ext>
                  </a:extLst>
                </a:gridCol>
                <a:gridCol w="1932039">
                  <a:extLst>
                    <a:ext uri="{9D8B030D-6E8A-4147-A177-3AD203B41FA5}">
                      <a16:colId xmlns:a16="http://schemas.microsoft.com/office/drawing/2014/main" val="829016062"/>
                    </a:ext>
                  </a:extLst>
                </a:gridCol>
              </a:tblGrid>
              <a:tr h="370840">
                <a:tc>
                  <a:txBody>
                    <a:bodyPr/>
                    <a:lstStyle/>
                    <a:p>
                      <a:pPr algn="ctr"/>
                      <a:r>
                        <a:rPr lang="en-GB"/>
                        <a:t>Monday</a:t>
                      </a:r>
                    </a:p>
                  </a:txBody>
                  <a:tcPr/>
                </a:tc>
                <a:tc>
                  <a:txBody>
                    <a:bodyPr/>
                    <a:lstStyle/>
                    <a:p>
                      <a:pPr algn="ctr"/>
                      <a:r>
                        <a:rPr lang="en-GB"/>
                        <a:t>Tuesday</a:t>
                      </a:r>
                    </a:p>
                  </a:txBody>
                  <a:tcPr/>
                </a:tc>
                <a:tc>
                  <a:txBody>
                    <a:bodyPr/>
                    <a:lstStyle/>
                    <a:p>
                      <a:pPr algn="ctr"/>
                      <a:r>
                        <a:rPr lang="en-GB"/>
                        <a:t>Wednesday</a:t>
                      </a:r>
                    </a:p>
                  </a:txBody>
                  <a:tcPr/>
                </a:tc>
                <a:tc>
                  <a:txBody>
                    <a:bodyPr/>
                    <a:lstStyle/>
                    <a:p>
                      <a:pPr algn="ctr"/>
                      <a:r>
                        <a:rPr lang="en-GB"/>
                        <a:t>Thursday</a:t>
                      </a:r>
                    </a:p>
                  </a:txBody>
                  <a:tcPr/>
                </a:tc>
                <a:tc>
                  <a:txBody>
                    <a:bodyPr/>
                    <a:lstStyle/>
                    <a:p>
                      <a:pPr algn="ctr"/>
                      <a:r>
                        <a:rPr lang="en-GB"/>
                        <a:t>Friday</a:t>
                      </a:r>
                    </a:p>
                  </a:txBody>
                  <a:tcPr/>
                </a:tc>
                <a:extLst>
                  <a:ext uri="{0D108BD9-81ED-4DB2-BD59-A6C34878D82A}">
                    <a16:rowId xmlns:a16="http://schemas.microsoft.com/office/drawing/2014/main" val="393012202"/>
                  </a:ext>
                </a:extLst>
              </a:tr>
              <a:tr h="370840">
                <a:tc>
                  <a:txBody>
                    <a:bodyPr/>
                    <a:lstStyle/>
                    <a:p>
                      <a:pPr algn="ctr"/>
                      <a:r>
                        <a:rPr lang="en-GB"/>
                        <a:t>1 phonics activity</a:t>
                      </a:r>
                    </a:p>
                    <a:p>
                      <a:pPr algn="ctr"/>
                      <a:r>
                        <a:rPr lang="en-GB"/>
                        <a:t>English</a:t>
                      </a:r>
                    </a:p>
                    <a:p>
                      <a:pPr algn="ctr"/>
                      <a:r>
                        <a:rPr lang="en-GB"/>
                        <a:t>Maths</a:t>
                      </a:r>
                    </a:p>
                    <a:p>
                      <a:pPr algn="ctr"/>
                      <a:r>
                        <a:rPr lang="en-GB"/>
                        <a:t>Topic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1 phonics activity</a:t>
                      </a:r>
                    </a:p>
                    <a:p>
                      <a:pPr algn="ctr"/>
                      <a:r>
                        <a:rPr lang="en-GB"/>
                        <a:t>English</a:t>
                      </a:r>
                      <a:r>
                        <a:rPr lang="en-GB" baseline="0"/>
                        <a:t> </a:t>
                      </a:r>
                    </a:p>
                    <a:p>
                      <a:pPr algn="ctr"/>
                      <a:r>
                        <a:rPr lang="en-GB" baseline="0"/>
                        <a:t>Maths</a:t>
                      </a:r>
                    </a:p>
                    <a:p>
                      <a:pPr algn="ctr"/>
                      <a:r>
                        <a:rPr lang="en-GB" baseline="0"/>
                        <a:t>Topic</a:t>
                      </a:r>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1 phonics activity</a:t>
                      </a:r>
                    </a:p>
                    <a:p>
                      <a:pPr algn="ctr"/>
                      <a:r>
                        <a:rPr lang="en-GB"/>
                        <a:t>English</a:t>
                      </a:r>
                      <a:r>
                        <a:rPr lang="en-GB" baseline="0"/>
                        <a:t> </a:t>
                      </a:r>
                    </a:p>
                    <a:p>
                      <a:pPr algn="ctr"/>
                      <a:r>
                        <a:rPr lang="en-GB" baseline="0"/>
                        <a:t>Maths</a:t>
                      </a:r>
                    </a:p>
                    <a:p>
                      <a:pPr algn="ctr"/>
                      <a:r>
                        <a:rPr lang="en-GB" baseline="0"/>
                        <a:t>Topic</a:t>
                      </a:r>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1 phonics activity</a:t>
                      </a:r>
                    </a:p>
                    <a:p>
                      <a:pPr algn="ctr"/>
                      <a:r>
                        <a:rPr lang="en-GB"/>
                        <a:t>English</a:t>
                      </a:r>
                      <a:r>
                        <a:rPr lang="en-GB" baseline="0"/>
                        <a:t> </a:t>
                      </a:r>
                    </a:p>
                    <a:p>
                      <a:pPr algn="ctr"/>
                      <a:r>
                        <a:rPr lang="en-GB" baseline="0"/>
                        <a:t>Maths</a:t>
                      </a:r>
                    </a:p>
                    <a:p>
                      <a:pPr algn="ctr"/>
                      <a:r>
                        <a:rPr lang="en-GB" baseline="0"/>
                        <a:t>Topic</a:t>
                      </a:r>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1 phonics activity</a:t>
                      </a:r>
                    </a:p>
                    <a:p>
                      <a:pPr algn="ctr"/>
                      <a:r>
                        <a:rPr lang="en-GB"/>
                        <a:t>English</a:t>
                      </a:r>
                    </a:p>
                    <a:p>
                      <a:pPr algn="ctr"/>
                      <a:r>
                        <a:rPr lang="en-GB" baseline="0"/>
                        <a:t>Maths </a:t>
                      </a:r>
                    </a:p>
                    <a:p>
                      <a:pPr algn="ctr"/>
                      <a:r>
                        <a:rPr lang="en-GB" baseline="0"/>
                        <a:t>Topic</a:t>
                      </a:r>
                      <a:endParaRPr lang="en-GB"/>
                    </a:p>
                  </a:txBody>
                  <a:tcPr/>
                </a:tc>
                <a:extLst>
                  <a:ext uri="{0D108BD9-81ED-4DB2-BD59-A6C34878D82A}">
                    <a16:rowId xmlns:a16="http://schemas.microsoft.com/office/drawing/2014/main" val="2723145450"/>
                  </a:ext>
                </a:extLst>
              </a:tr>
            </a:tbl>
          </a:graphicData>
        </a:graphic>
      </p:graphicFrame>
    </p:spTree>
    <p:extLst>
      <p:ext uri="{BB962C8B-B14F-4D97-AF65-F5344CB8AC3E}">
        <p14:creationId xmlns:p14="http://schemas.microsoft.com/office/powerpoint/2010/main" val="797957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74985" y="3166467"/>
            <a:ext cx="798645" cy="676715"/>
          </a:xfrm>
          <a:prstGeom prst="rect">
            <a:avLst/>
          </a:prstGeom>
        </p:spPr>
      </p:pic>
      <p:pic>
        <p:nvPicPr>
          <p:cNvPr id="9" name="Picture 8"/>
          <p:cNvPicPr>
            <a:picLocks noChangeAspect="1"/>
          </p:cNvPicPr>
          <p:nvPr/>
        </p:nvPicPr>
        <p:blipFill>
          <a:blip r:embed="rId2"/>
          <a:stretch>
            <a:fillRect/>
          </a:stretch>
        </p:blipFill>
        <p:spPr>
          <a:xfrm>
            <a:off x="274985" y="5248408"/>
            <a:ext cx="798645" cy="676715"/>
          </a:xfrm>
          <a:prstGeom prst="rect">
            <a:avLst/>
          </a:prstGeom>
        </p:spPr>
      </p:pic>
      <p:pic>
        <p:nvPicPr>
          <p:cNvPr id="12" name="Picture 11"/>
          <p:cNvPicPr>
            <a:picLocks noChangeAspect="1"/>
          </p:cNvPicPr>
          <p:nvPr/>
        </p:nvPicPr>
        <p:blipFill>
          <a:blip r:embed="rId2"/>
          <a:stretch>
            <a:fillRect/>
          </a:stretch>
        </p:blipFill>
        <p:spPr>
          <a:xfrm>
            <a:off x="10955018" y="5282630"/>
            <a:ext cx="798645" cy="676715"/>
          </a:xfrm>
          <a:prstGeom prst="rect">
            <a:avLst/>
          </a:prstGeom>
        </p:spPr>
      </p:pic>
      <p:pic>
        <p:nvPicPr>
          <p:cNvPr id="13" name="Picture 12"/>
          <p:cNvPicPr>
            <a:picLocks noChangeAspect="1"/>
          </p:cNvPicPr>
          <p:nvPr/>
        </p:nvPicPr>
        <p:blipFill>
          <a:blip r:embed="rId2"/>
          <a:stretch>
            <a:fillRect/>
          </a:stretch>
        </p:blipFill>
        <p:spPr>
          <a:xfrm>
            <a:off x="10908836" y="3166466"/>
            <a:ext cx="798645" cy="676715"/>
          </a:xfrm>
          <a:prstGeom prst="rect">
            <a:avLst/>
          </a:prstGeom>
        </p:spPr>
      </p:pic>
      <p:sp>
        <p:nvSpPr>
          <p:cNvPr id="15" name="TextBox 14"/>
          <p:cNvSpPr txBox="1"/>
          <p:nvPr/>
        </p:nvSpPr>
        <p:spPr>
          <a:xfrm>
            <a:off x="4170859" y="6415468"/>
            <a:ext cx="3820860" cy="369332"/>
          </a:xfrm>
          <a:prstGeom prst="rect">
            <a:avLst/>
          </a:prstGeom>
          <a:noFill/>
        </p:spPr>
        <p:txBody>
          <a:bodyPr wrap="square" rtlCol="0">
            <a:spAutoFit/>
          </a:bodyPr>
          <a:lstStyle/>
          <a:p>
            <a:r>
              <a:rPr lang="en-GB" dirty="0" smtClean="0"/>
              <a:t>Tick the box next to the shortest.</a:t>
            </a:r>
            <a:endParaRPr lang="en-GB" dirty="0"/>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205" b="89938" l="9788" r="89947"/>
                    </a14:imgEffect>
                  </a14:imgLayer>
                </a14:imgProps>
              </a:ext>
            </a:extLst>
          </a:blip>
          <a:stretch>
            <a:fillRect/>
          </a:stretch>
        </p:blipFill>
        <p:spPr>
          <a:xfrm rot="14212980">
            <a:off x="1955340" y="2699661"/>
            <a:ext cx="3600000" cy="4638095"/>
          </a:xfrm>
          <a:prstGeom prst="rect">
            <a:avLst/>
          </a:prstGeom>
        </p:spPr>
      </p:pic>
      <p:pic>
        <p:nvPicPr>
          <p:cNvPr id="3" name="Picture 2"/>
          <p:cNvPicPr>
            <a:picLocks noChangeAspect="1"/>
          </p:cNvPicPr>
          <p:nvPr/>
        </p:nvPicPr>
        <p:blipFill>
          <a:blip r:embed="rId5"/>
          <a:stretch>
            <a:fillRect/>
          </a:stretch>
        </p:blipFill>
        <p:spPr>
          <a:xfrm>
            <a:off x="1230447" y="256287"/>
            <a:ext cx="4119399" cy="5330479"/>
          </a:xfrm>
          <a:prstGeom prst="rect">
            <a:avLst/>
          </a:prstGeom>
        </p:spPr>
      </p:pic>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backgroundRemoval t="2396" b="89936" l="9788" r="89947"/>
                    </a14:imgEffect>
                  </a14:imgLayer>
                </a14:imgProps>
              </a:ext>
            </a:extLst>
          </a:blip>
          <a:stretch>
            <a:fillRect/>
          </a:stretch>
        </p:blipFill>
        <p:spPr>
          <a:xfrm rot="19874933">
            <a:off x="5445415" y="1799247"/>
            <a:ext cx="6258153" cy="5961905"/>
          </a:xfrm>
          <a:prstGeom prst="rect">
            <a:avLst/>
          </a:prstGeom>
        </p:spPr>
      </p:pic>
      <p:pic>
        <p:nvPicPr>
          <p:cNvPr id="16" name="Picture 15"/>
          <p:cNvPicPr>
            <a:picLocks noChangeAspect="1"/>
          </p:cNvPicPr>
          <p:nvPr/>
        </p:nvPicPr>
        <p:blipFill>
          <a:blip r:embed="rId8"/>
          <a:stretch>
            <a:fillRect/>
          </a:stretch>
        </p:blipFill>
        <p:spPr>
          <a:xfrm>
            <a:off x="6180676" y="3526152"/>
            <a:ext cx="5597816" cy="6320827"/>
          </a:xfrm>
          <a:prstGeom prst="rect">
            <a:avLst/>
          </a:prstGeom>
        </p:spPr>
      </p:pic>
      <p:pic>
        <p:nvPicPr>
          <p:cNvPr id="18" name="Picture 17"/>
          <p:cNvPicPr>
            <a:picLocks noChangeAspect="1"/>
          </p:cNvPicPr>
          <p:nvPr/>
        </p:nvPicPr>
        <p:blipFill>
          <a:blip r:embed="rId9"/>
          <a:stretch>
            <a:fillRect/>
          </a:stretch>
        </p:blipFill>
        <p:spPr>
          <a:xfrm>
            <a:off x="2726839" y="962034"/>
            <a:ext cx="6484009" cy="1059886"/>
          </a:xfrm>
          <a:prstGeom prst="rect">
            <a:avLst/>
          </a:prstGeom>
        </p:spPr>
      </p:pic>
      <p:pic>
        <p:nvPicPr>
          <p:cNvPr id="6" name="Picture 5"/>
          <p:cNvPicPr>
            <a:picLocks noChangeAspect="1"/>
          </p:cNvPicPr>
          <p:nvPr/>
        </p:nvPicPr>
        <p:blipFill>
          <a:blip r:embed="rId10"/>
          <a:stretch>
            <a:fillRect/>
          </a:stretch>
        </p:blipFill>
        <p:spPr>
          <a:xfrm>
            <a:off x="11149730" y="166001"/>
            <a:ext cx="902286" cy="1127858"/>
          </a:xfrm>
          <a:prstGeom prst="rect">
            <a:avLst/>
          </a:prstGeom>
        </p:spPr>
      </p:pic>
    </p:spTree>
    <p:extLst>
      <p:ext uri="{BB962C8B-B14F-4D97-AF65-F5344CB8AC3E}">
        <p14:creationId xmlns:p14="http://schemas.microsoft.com/office/powerpoint/2010/main" val="2641050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Maths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lang="en-GB" sz="3200" dirty="0" smtClean="0">
                <a:solidFill>
                  <a:prstClr val="black"/>
                </a:solidFill>
                <a:latin typeface="Calibri" panose="020F0502020204030204"/>
              </a:rPr>
              <a:t>Monday</a:t>
            </a:r>
            <a:r>
              <a:rPr kumimoji="0" lang="en-GB" sz="32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25</a:t>
            </a:r>
            <a:r>
              <a:rPr kumimoji="0" lang="en-GB" sz="32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3200" b="0" i="0" u="none" strike="noStrike" kern="1200" cap="none" spc="0" normalizeH="0" noProof="0" dirty="0" smtClean="0">
                <a:ln>
                  <a:noFill/>
                </a:ln>
                <a:solidFill>
                  <a:prstClr val="black"/>
                </a:solidFill>
                <a:effectLst/>
                <a:uLnTx/>
                <a:uFillTx/>
                <a:latin typeface="Calibri" panose="020F0502020204030204"/>
                <a:ea typeface="+mn-ea"/>
                <a:cs typeface="+mn-cs"/>
              </a:rPr>
              <a:t> January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2021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a:t>
            </a: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t>To know</a:t>
            </a:r>
            <a:r>
              <a:rPr kumimoji="0" lang="en-GB" sz="4000" b="0" i="0" u="none" strike="noStrike" kern="1200" cap="none" spc="0" normalizeH="0" noProof="0" dirty="0" smtClean="0">
                <a:ln>
                  <a:noFill/>
                </a:ln>
                <a:solidFill>
                  <a:prstClr val="black"/>
                </a:solidFill>
                <a:effectLst/>
                <a:uLnTx/>
                <a:uFillTx/>
                <a:latin typeface="Calibri" panose="020F0502020204030204"/>
                <a:ea typeface="+mn-ea"/>
                <a:cs typeface="+mn-cs"/>
              </a:rPr>
              <a:t> a variety of things can be counted</a:t>
            </a: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a:extLst>
              <a:ext uri="{FF2B5EF4-FFF2-40B4-BE49-F238E27FC236}">
                <a16:creationId xmlns:a16="http://schemas.microsoft.com/office/drawing/2014/main" id="{5DAC161A-AE73-4E23-8983-5A4292BB48D2}"/>
              </a:ext>
            </a:extLst>
          </p:cNvPr>
          <p:cNvPicPr>
            <a:picLocks noChangeAspect="1"/>
          </p:cNvPicPr>
          <p:nvPr/>
        </p:nvPicPr>
        <p:blipFill>
          <a:blip r:embed="rId4"/>
          <a:stretch>
            <a:fillRect/>
          </a:stretch>
        </p:blipFill>
        <p:spPr>
          <a:xfrm>
            <a:off x="4786972" y="5940593"/>
            <a:ext cx="647177" cy="581139"/>
          </a:xfrm>
          <a:prstGeom prst="rect">
            <a:avLst/>
          </a:prstGeom>
        </p:spPr>
      </p:pic>
      <p:pic>
        <p:nvPicPr>
          <p:cNvPr id="4" name="Picture 3"/>
          <p:cNvPicPr>
            <a:picLocks noChangeAspect="1"/>
          </p:cNvPicPr>
          <p:nvPr/>
        </p:nvPicPr>
        <p:blipFill>
          <a:blip r:embed="rId5"/>
          <a:stretch>
            <a:fillRect/>
          </a:stretch>
        </p:blipFill>
        <p:spPr>
          <a:xfrm>
            <a:off x="11187764" y="224787"/>
            <a:ext cx="902286" cy="1121761"/>
          </a:xfrm>
          <a:prstGeom prst="rect">
            <a:avLst/>
          </a:prstGeom>
        </p:spPr>
      </p:pic>
    </p:spTree>
    <p:extLst>
      <p:ext uri="{BB962C8B-B14F-4D97-AF65-F5344CB8AC3E}">
        <p14:creationId xmlns:p14="http://schemas.microsoft.com/office/powerpoint/2010/main" val="547478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966" y="-99963"/>
            <a:ext cx="8671560" cy="1325563"/>
          </a:xfrm>
        </p:spPr>
        <p:txBody>
          <a:bodyPr/>
          <a:lstStyle/>
          <a:p>
            <a:r>
              <a:rPr lang="en-GB" dirty="0" smtClean="0"/>
              <a:t>The very Hungry Caterpillar</a:t>
            </a:r>
            <a:endParaRPr lang="en-GB" dirty="0"/>
          </a:p>
        </p:txBody>
      </p:sp>
      <p:pic>
        <p:nvPicPr>
          <p:cNvPr id="5" name="Picture 4"/>
          <p:cNvPicPr>
            <a:picLocks noChangeAspect="1"/>
          </p:cNvPicPr>
          <p:nvPr/>
        </p:nvPicPr>
        <p:blipFill>
          <a:blip r:embed="rId2"/>
          <a:stretch>
            <a:fillRect/>
          </a:stretch>
        </p:blipFill>
        <p:spPr>
          <a:xfrm>
            <a:off x="699431" y="2147266"/>
            <a:ext cx="4596782" cy="1079086"/>
          </a:xfrm>
          <a:prstGeom prst="rect">
            <a:avLst/>
          </a:prstGeom>
        </p:spPr>
      </p:pic>
      <p:pic>
        <p:nvPicPr>
          <p:cNvPr id="6" name="Picture 5"/>
          <p:cNvPicPr>
            <a:picLocks noChangeAspect="1"/>
          </p:cNvPicPr>
          <p:nvPr/>
        </p:nvPicPr>
        <p:blipFill>
          <a:blip r:embed="rId2"/>
          <a:stretch>
            <a:fillRect/>
          </a:stretch>
        </p:blipFill>
        <p:spPr>
          <a:xfrm>
            <a:off x="618213" y="4424709"/>
            <a:ext cx="4596782" cy="1079086"/>
          </a:xfrm>
          <a:prstGeom prst="rect">
            <a:avLst/>
          </a:prstGeom>
        </p:spPr>
      </p:pic>
      <p:sp>
        <p:nvSpPr>
          <p:cNvPr id="7" name="Rectangle 6"/>
          <p:cNvSpPr/>
          <p:nvPr/>
        </p:nvSpPr>
        <p:spPr>
          <a:xfrm>
            <a:off x="181909" y="834566"/>
            <a:ext cx="5631825" cy="830997"/>
          </a:xfrm>
          <a:prstGeom prst="rect">
            <a:avLst/>
          </a:prstGeom>
        </p:spPr>
        <p:txBody>
          <a:bodyPr wrap="square">
            <a:spAutoFit/>
          </a:bodyPr>
          <a:lstStyle/>
          <a:p>
            <a:r>
              <a:rPr lang="en-GB" sz="1600" dirty="0"/>
              <a:t>Can you add the correct number of </a:t>
            </a:r>
            <a:r>
              <a:rPr lang="en-GB" sz="1600" dirty="0" smtClean="0"/>
              <a:t>caterpillars </a:t>
            </a:r>
            <a:r>
              <a:rPr lang="en-GB" sz="1600" dirty="0"/>
              <a:t>body? You could do some finger painting to </a:t>
            </a:r>
            <a:r>
              <a:rPr lang="en-GB" sz="1600" dirty="0" smtClean="0"/>
              <a:t>circles </a:t>
            </a:r>
            <a:r>
              <a:rPr lang="en-GB" sz="1600" dirty="0"/>
              <a:t>to make your very hungry </a:t>
            </a:r>
            <a:r>
              <a:rPr lang="en-GB" sz="1600" dirty="0" smtClean="0"/>
              <a:t>create </a:t>
            </a:r>
            <a:r>
              <a:rPr lang="en-GB" sz="1600" dirty="0"/>
              <a:t>the dots or use pens, pencils, dabbers or counters.</a:t>
            </a:r>
          </a:p>
        </p:txBody>
      </p:sp>
      <p:grpSp>
        <p:nvGrpSpPr>
          <p:cNvPr id="16" name="Group 15"/>
          <p:cNvGrpSpPr/>
          <p:nvPr/>
        </p:nvGrpSpPr>
        <p:grpSpPr>
          <a:xfrm>
            <a:off x="7322350" y="2096185"/>
            <a:ext cx="3949713" cy="4588669"/>
            <a:chOff x="6588978" y="1042945"/>
            <a:chExt cx="5010453" cy="5595522"/>
          </a:xfrm>
        </p:grpSpPr>
        <p:pic>
          <p:nvPicPr>
            <p:cNvPr id="14" name="Picture 13"/>
            <p:cNvPicPr>
              <a:picLocks noChangeAspect="1"/>
            </p:cNvPicPr>
            <p:nvPr/>
          </p:nvPicPr>
          <p:blipFill>
            <a:blip r:embed="rId3"/>
            <a:stretch>
              <a:fillRect/>
            </a:stretch>
          </p:blipFill>
          <p:spPr>
            <a:xfrm>
              <a:off x="6588978" y="1042945"/>
              <a:ext cx="5010452" cy="4358820"/>
            </a:xfrm>
            <a:prstGeom prst="rect">
              <a:avLst/>
            </a:prstGeom>
          </p:spPr>
        </p:pic>
        <p:pic>
          <p:nvPicPr>
            <p:cNvPr id="15" name="Picture 14"/>
            <p:cNvPicPr>
              <a:picLocks noChangeAspect="1"/>
            </p:cNvPicPr>
            <p:nvPr/>
          </p:nvPicPr>
          <p:blipFill>
            <a:blip r:embed="rId4"/>
            <a:stretch>
              <a:fillRect/>
            </a:stretch>
          </p:blipFill>
          <p:spPr>
            <a:xfrm>
              <a:off x="6588979" y="5401765"/>
              <a:ext cx="5010452" cy="1236702"/>
            </a:xfrm>
            <a:prstGeom prst="rect">
              <a:avLst/>
            </a:prstGeom>
          </p:spPr>
        </p:pic>
      </p:grpSp>
      <p:sp>
        <p:nvSpPr>
          <p:cNvPr id="17" name="TextBox 16"/>
          <p:cNvSpPr txBox="1"/>
          <p:nvPr/>
        </p:nvSpPr>
        <p:spPr>
          <a:xfrm>
            <a:off x="6996746" y="1145309"/>
            <a:ext cx="4234672" cy="369332"/>
          </a:xfrm>
          <a:prstGeom prst="rect">
            <a:avLst/>
          </a:prstGeom>
          <a:noFill/>
        </p:spPr>
        <p:txBody>
          <a:bodyPr wrap="square" rtlCol="0">
            <a:spAutoFit/>
          </a:bodyPr>
          <a:lstStyle/>
          <a:p>
            <a:endParaRPr lang="en-GB" dirty="0"/>
          </a:p>
        </p:txBody>
      </p:sp>
      <p:pic>
        <p:nvPicPr>
          <p:cNvPr id="19" name="Picture 18"/>
          <p:cNvPicPr>
            <a:picLocks noChangeAspect="1"/>
          </p:cNvPicPr>
          <p:nvPr/>
        </p:nvPicPr>
        <p:blipFill>
          <a:blip r:embed="rId5"/>
          <a:stretch>
            <a:fillRect/>
          </a:stretch>
        </p:blipFill>
        <p:spPr>
          <a:xfrm>
            <a:off x="1064713" y="3439931"/>
            <a:ext cx="3703782" cy="568777"/>
          </a:xfrm>
          <a:prstGeom prst="rect">
            <a:avLst/>
          </a:prstGeom>
        </p:spPr>
      </p:pic>
      <p:pic>
        <p:nvPicPr>
          <p:cNvPr id="20" name="Picture 19"/>
          <p:cNvPicPr>
            <a:picLocks noChangeAspect="1"/>
          </p:cNvPicPr>
          <p:nvPr/>
        </p:nvPicPr>
        <p:blipFill>
          <a:blip r:embed="rId6"/>
          <a:stretch>
            <a:fillRect/>
          </a:stretch>
        </p:blipFill>
        <p:spPr>
          <a:xfrm>
            <a:off x="976223" y="5767021"/>
            <a:ext cx="3703782" cy="653444"/>
          </a:xfrm>
          <a:prstGeom prst="rect">
            <a:avLst/>
          </a:prstGeom>
        </p:spPr>
      </p:pic>
      <p:pic>
        <p:nvPicPr>
          <p:cNvPr id="22" name="Picture 21"/>
          <p:cNvPicPr>
            <a:picLocks noChangeAspect="1"/>
          </p:cNvPicPr>
          <p:nvPr/>
        </p:nvPicPr>
        <p:blipFill>
          <a:blip r:embed="rId7"/>
          <a:stretch>
            <a:fillRect/>
          </a:stretch>
        </p:blipFill>
        <p:spPr>
          <a:xfrm>
            <a:off x="6651534" y="1047452"/>
            <a:ext cx="5291343" cy="950876"/>
          </a:xfrm>
          <a:prstGeom prst="rect">
            <a:avLst/>
          </a:prstGeom>
        </p:spPr>
      </p:pic>
      <p:pic>
        <p:nvPicPr>
          <p:cNvPr id="24" name="Picture 23"/>
          <p:cNvPicPr>
            <a:picLocks noChangeAspect="1"/>
          </p:cNvPicPr>
          <p:nvPr/>
        </p:nvPicPr>
        <p:blipFill>
          <a:blip r:embed="rId8"/>
          <a:stretch>
            <a:fillRect/>
          </a:stretch>
        </p:blipFill>
        <p:spPr>
          <a:xfrm>
            <a:off x="11226595" y="152767"/>
            <a:ext cx="902286" cy="1121761"/>
          </a:xfrm>
          <a:prstGeom prst="rect">
            <a:avLst/>
          </a:prstGeom>
        </p:spPr>
      </p:pic>
    </p:spTree>
    <p:extLst>
      <p:ext uri="{BB962C8B-B14F-4D97-AF65-F5344CB8AC3E}">
        <p14:creationId xmlns:p14="http://schemas.microsoft.com/office/powerpoint/2010/main" val="238552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B3617B-CF19-4CB3-B93E-363E77692E4D}"/>
              </a:ext>
            </a:extLst>
          </p:cNvPr>
          <p:cNvSpPr/>
          <p:nvPr/>
        </p:nvSpPr>
        <p:spPr>
          <a:xfrm>
            <a:off x="0" y="-1623"/>
            <a:ext cx="12440010" cy="6858000"/>
          </a:xfrm>
          <a:prstGeom prst="rect">
            <a:avLst/>
          </a:prstGeom>
          <a:solidFill>
            <a:srgbClr val="B4C7E7"/>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E98371B1-4EB5-354F-8252-0F1C54AFC2BD}"/>
              </a:ext>
            </a:extLst>
          </p:cNvPr>
          <p:cNvSpPr txBox="1"/>
          <p:nvPr/>
        </p:nvSpPr>
        <p:spPr>
          <a:xfrm>
            <a:off x="286744" y="326943"/>
            <a:ext cx="11943990" cy="138499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en-US" sz="2000" dirty="0"/>
          </a:p>
          <a:p>
            <a:endParaRPr lang="en-US" sz="2000" dirty="0"/>
          </a:p>
          <a:p>
            <a:endParaRPr lang="en-US" sz="2000" dirty="0"/>
          </a:p>
          <a:p>
            <a:endParaRPr lang="en-US" sz="2400" dirty="0"/>
          </a:p>
        </p:txBody>
      </p:sp>
      <p:pic>
        <p:nvPicPr>
          <p:cNvPr id="2" name="Picture 1"/>
          <p:cNvPicPr>
            <a:picLocks noChangeAspect="1"/>
          </p:cNvPicPr>
          <p:nvPr/>
        </p:nvPicPr>
        <p:blipFill>
          <a:blip r:embed="rId2"/>
          <a:stretch>
            <a:fillRect/>
          </a:stretch>
        </p:blipFill>
        <p:spPr>
          <a:xfrm>
            <a:off x="1233487" y="1147623"/>
            <a:ext cx="3841532" cy="5473151"/>
          </a:xfrm>
          <a:prstGeom prst="rect">
            <a:avLst/>
          </a:prstGeom>
          <a:ln w="38100">
            <a:solidFill>
              <a:schemeClr val="accent1">
                <a:lumMod val="50000"/>
              </a:schemeClr>
            </a:solidFill>
          </a:ln>
        </p:spPr>
      </p:pic>
      <p:pic>
        <p:nvPicPr>
          <p:cNvPr id="3" name="Picture 2"/>
          <p:cNvPicPr>
            <a:picLocks noChangeAspect="1"/>
          </p:cNvPicPr>
          <p:nvPr/>
        </p:nvPicPr>
        <p:blipFill>
          <a:blip r:embed="rId3"/>
          <a:stretch>
            <a:fillRect/>
          </a:stretch>
        </p:blipFill>
        <p:spPr>
          <a:xfrm>
            <a:off x="11413719" y="237920"/>
            <a:ext cx="902286" cy="1121761"/>
          </a:xfrm>
          <a:prstGeom prst="rect">
            <a:avLst/>
          </a:prstGeom>
        </p:spPr>
      </p:pic>
      <p:pic>
        <p:nvPicPr>
          <p:cNvPr id="6" name="Picture 5"/>
          <p:cNvPicPr>
            <a:picLocks noChangeAspect="1"/>
          </p:cNvPicPr>
          <p:nvPr/>
        </p:nvPicPr>
        <p:blipFill>
          <a:blip r:embed="rId4"/>
          <a:stretch>
            <a:fillRect/>
          </a:stretch>
        </p:blipFill>
        <p:spPr>
          <a:xfrm>
            <a:off x="6897802" y="1147624"/>
            <a:ext cx="3841533" cy="5473151"/>
          </a:xfrm>
          <a:prstGeom prst="rect">
            <a:avLst/>
          </a:prstGeom>
          <a:ln w="50800">
            <a:solidFill>
              <a:schemeClr val="accent1">
                <a:lumMod val="50000"/>
              </a:schemeClr>
            </a:solidFill>
          </a:ln>
        </p:spPr>
      </p:pic>
      <p:pic>
        <p:nvPicPr>
          <p:cNvPr id="7" name="Picture 6"/>
          <p:cNvPicPr>
            <a:picLocks noChangeAspect="1"/>
          </p:cNvPicPr>
          <p:nvPr/>
        </p:nvPicPr>
        <p:blipFill>
          <a:blip r:embed="rId5"/>
          <a:stretch>
            <a:fillRect/>
          </a:stretch>
        </p:blipFill>
        <p:spPr>
          <a:xfrm>
            <a:off x="3527582" y="126562"/>
            <a:ext cx="5462313" cy="892878"/>
          </a:xfrm>
          <a:prstGeom prst="rect">
            <a:avLst/>
          </a:prstGeom>
        </p:spPr>
      </p:pic>
    </p:spTree>
    <p:extLst>
      <p:ext uri="{BB962C8B-B14F-4D97-AF65-F5344CB8AC3E}">
        <p14:creationId xmlns:p14="http://schemas.microsoft.com/office/powerpoint/2010/main" val="690413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a:t>Subject</a:t>
            </a:r>
            <a:r>
              <a:rPr lang="en-GB"/>
              <a:t>: </a:t>
            </a:r>
            <a:r>
              <a:rPr lang="en-GB" sz="2400"/>
              <a:t>Maths </a:t>
            </a:r>
            <a:endParaRPr lang="en-GB"/>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26334" cy="584775"/>
          </a:xfrm>
          <a:prstGeom prst="rect">
            <a:avLst/>
          </a:prstGeom>
          <a:noFill/>
        </p:spPr>
        <p:txBody>
          <a:bodyPr wrap="square" rtlCol="0">
            <a:spAutoFit/>
          </a:bodyPr>
          <a:lstStyle/>
          <a:p>
            <a:r>
              <a:rPr lang="en-GB" sz="3200" dirty="0"/>
              <a:t>Date</a:t>
            </a:r>
            <a:r>
              <a:rPr lang="en-GB" dirty="0"/>
              <a:t>:  </a:t>
            </a:r>
            <a:r>
              <a:rPr lang="en-GB" sz="3200" dirty="0" smtClean="0"/>
              <a:t>Tuesday  26</a:t>
            </a:r>
            <a:r>
              <a:rPr lang="en-GB" sz="3200" baseline="30000" dirty="0" smtClean="0"/>
              <a:t>th</a:t>
            </a:r>
            <a:r>
              <a:rPr lang="en-GB" sz="3200" dirty="0" smtClean="0"/>
              <a:t> January 2021</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5"/>
            <a:ext cx="10612654" cy="107028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646331"/>
          </a:xfrm>
          <a:prstGeom prst="rect">
            <a:avLst/>
          </a:prstGeom>
          <a:noFill/>
        </p:spPr>
        <p:txBody>
          <a:bodyPr wrap="square" rtlCol="0">
            <a:spAutoFit/>
          </a:bodyPr>
          <a:lstStyle/>
          <a:p>
            <a:r>
              <a:rPr lang="en-GB" sz="3600" dirty="0"/>
              <a:t>LO. </a:t>
            </a:r>
            <a:r>
              <a:rPr lang="en-GB" sz="3600" dirty="0" smtClean="0"/>
              <a:t>To sequence numerals to 5.</a:t>
            </a:r>
            <a:endParaRPr lang="en-GB" sz="3600" dirty="0"/>
          </a:p>
        </p:txBody>
      </p:sp>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a:extLst>
              <a:ext uri="{FF2B5EF4-FFF2-40B4-BE49-F238E27FC236}">
                <a16:creationId xmlns:a16="http://schemas.microsoft.com/office/drawing/2014/main" id="{5DAC161A-AE73-4E23-8983-5A4292BB48D2}"/>
              </a:ext>
            </a:extLst>
          </p:cNvPr>
          <p:cNvPicPr>
            <a:picLocks noChangeAspect="1"/>
          </p:cNvPicPr>
          <p:nvPr/>
        </p:nvPicPr>
        <p:blipFill>
          <a:blip r:embed="rId4"/>
          <a:stretch>
            <a:fillRect/>
          </a:stretch>
        </p:blipFill>
        <p:spPr>
          <a:xfrm>
            <a:off x="4721657" y="5940593"/>
            <a:ext cx="673303" cy="604599"/>
          </a:xfrm>
          <a:prstGeom prst="rect">
            <a:avLst/>
          </a:prstGeom>
        </p:spPr>
      </p:pic>
      <p:pic>
        <p:nvPicPr>
          <p:cNvPr id="4" name="Picture 3"/>
          <p:cNvPicPr>
            <a:picLocks noChangeAspect="1"/>
          </p:cNvPicPr>
          <p:nvPr/>
        </p:nvPicPr>
        <p:blipFill>
          <a:blip r:embed="rId5"/>
          <a:stretch>
            <a:fillRect/>
          </a:stretch>
        </p:blipFill>
        <p:spPr>
          <a:xfrm>
            <a:off x="11265001" y="143173"/>
            <a:ext cx="902286" cy="1121761"/>
          </a:xfrm>
          <a:prstGeom prst="rect">
            <a:avLst/>
          </a:prstGeom>
        </p:spPr>
      </p:pic>
    </p:spTree>
    <p:extLst>
      <p:ext uri="{BB962C8B-B14F-4D97-AF65-F5344CB8AC3E}">
        <p14:creationId xmlns:p14="http://schemas.microsoft.com/office/powerpoint/2010/main" val="1844979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36088" y="1243028"/>
            <a:ext cx="6892637" cy="4276455"/>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4237" b="94068" l="2273" r="98485"/>
                    </a14:imgEffect>
                  </a14:imgLayer>
                </a14:imgProps>
              </a:ext>
            </a:extLst>
          </a:blip>
          <a:stretch>
            <a:fillRect/>
          </a:stretch>
        </p:blipFill>
        <p:spPr>
          <a:xfrm>
            <a:off x="840216" y="1455697"/>
            <a:ext cx="1005927" cy="899238"/>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6452" b="92742" l="1439" r="97842"/>
                    </a14:imgEffect>
                  </a14:imgLayer>
                </a14:imgProps>
              </a:ext>
            </a:extLst>
          </a:blip>
          <a:stretch>
            <a:fillRect/>
          </a:stretch>
        </p:blipFill>
        <p:spPr>
          <a:xfrm>
            <a:off x="740383" y="5405313"/>
            <a:ext cx="1059272" cy="944962"/>
          </a:xfrm>
          <a:prstGeom prst="rect">
            <a:avLst/>
          </a:prstGeom>
        </p:spPr>
      </p:pic>
      <p:pic>
        <p:nvPicPr>
          <p:cNvPr id="6" name="Picture 5"/>
          <p:cNvPicPr>
            <a:picLocks noChangeAspect="1"/>
          </p:cNvPicPr>
          <p:nvPr/>
        </p:nvPicPr>
        <p:blipFill>
          <a:blip r:embed="rId7">
            <a:extLst>
              <a:ext uri="{BEBA8EAE-BF5A-486C-A8C5-ECC9F3942E4B}">
                <a14:imgProps xmlns:a14="http://schemas.microsoft.com/office/drawing/2010/main">
                  <a14:imgLayer r:embed="rId8">
                    <a14:imgEffect>
                      <a14:backgroundRemoval t="8209" b="91045" l="0" r="97778"/>
                    </a14:imgEffect>
                  </a14:imgLayer>
                </a14:imgProps>
              </a:ext>
            </a:extLst>
          </a:blip>
          <a:stretch>
            <a:fillRect/>
          </a:stretch>
        </p:blipFill>
        <p:spPr>
          <a:xfrm>
            <a:off x="817354" y="3952006"/>
            <a:ext cx="1028789" cy="1021168"/>
          </a:xfrm>
          <a:prstGeom prst="rect">
            <a:avLst/>
          </a:prstGeom>
        </p:spPr>
      </p:pic>
      <p:pic>
        <p:nvPicPr>
          <p:cNvPr id="8" name="Picture 7"/>
          <p:cNvPicPr>
            <a:picLocks noChangeAspect="1"/>
          </p:cNvPicPr>
          <p:nvPr/>
        </p:nvPicPr>
        <p:blipFill>
          <a:blip r:embed="rId9">
            <a:extLst>
              <a:ext uri="{BEBA8EAE-BF5A-486C-A8C5-ECC9F3942E4B}">
                <a14:imgProps xmlns:a14="http://schemas.microsoft.com/office/drawing/2010/main">
                  <a14:imgLayer r:embed="rId10">
                    <a14:imgEffect>
                      <a14:backgroundRemoval t="6061" b="96970" l="2239" r="97015"/>
                    </a14:imgEffect>
                  </a14:imgLayer>
                </a14:imgProps>
              </a:ext>
            </a:extLst>
          </a:blip>
          <a:stretch>
            <a:fillRect/>
          </a:stretch>
        </p:blipFill>
        <p:spPr>
          <a:xfrm>
            <a:off x="779644" y="2733688"/>
            <a:ext cx="1021168" cy="1005927"/>
          </a:xfrm>
          <a:prstGeom prst="rect">
            <a:avLst/>
          </a:prstGeom>
        </p:spPr>
      </p:pic>
      <p:pic>
        <p:nvPicPr>
          <p:cNvPr id="9" name="Picture 8"/>
          <p:cNvPicPr>
            <a:picLocks noChangeAspect="1"/>
          </p:cNvPicPr>
          <p:nvPr/>
        </p:nvPicPr>
        <p:blipFill>
          <a:blip r:embed="rId11">
            <a:extLst>
              <a:ext uri="{BEBA8EAE-BF5A-486C-A8C5-ECC9F3942E4B}">
                <a14:imgProps xmlns:a14="http://schemas.microsoft.com/office/drawing/2010/main">
                  <a14:imgLayer r:embed="rId12">
                    <a14:imgEffect>
                      <a14:backgroundRemoval t="3226" b="95968" l="725" r="98551"/>
                    </a14:imgEffect>
                  </a14:imgLayer>
                </a14:imgProps>
              </a:ext>
            </a:extLst>
          </a:blip>
          <a:stretch>
            <a:fillRect/>
          </a:stretch>
        </p:blipFill>
        <p:spPr>
          <a:xfrm>
            <a:off x="840216" y="203200"/>
            <a:ext cx="1051651" cy="944962"/>
          </a:xfrm>
          <a:prstGeom prst="rect">
            <a:avLst/>
          </a:prstGeom>
        </p:spPr>
      </p:pic>
      <p:sp>
        <p:nvSpPr>
          <p:cNvPr id="10" name="TextBox 9"/>
          <p:cNvSpPr txBox="1"/>
          <p:nvPr/>
        </p:nvSpPr>
        <p:spPr>
          <a:xfrm>
            <a:off x="3157680" y="203200"/>
            <a:ext cx="5449454" cy="369332"/>
          </a:xfrm>
          <a:prstGeom prst="rect">
            <a:avLst/>
          </a:prstGeom>
          <a:noFill/>
        </p:spPr>
        <p:txBody>
          <a:bodyPr wrap="square" rtlCol="0">
            <a:spAutoFit/>
          </a:bodyPr>
          <a:lstStyle/>
          <a:p>
            <a:pPr algn="ctr"/>
            <a:endParaRPr lang="en-GB" dirty="0"/>
          </a:p>
        </p:txBody>
      </p:sp>
      <p:sp>
        <p:nvSpPr>
          <p:cNvPr id="11" name="TextBox 10"/>
          <p:cNvSpPr txBox="1"/>
          <p:nvPr/>
        </p:nvSpPr>
        <p:spPr>
          <a:xfrm>
            <a:off x="9661237" y="1905316"/>
            <a:ext cx="1985819" cy="1754326"/>
          </a:xfrm>
          <a:prstGeom prst="rect">
            <a:avLst/>
          </a:prstGeom>
          <a:noFill/>
        </p:spPr>
        <p:txBody>
          <a:bodyPr wrap="square" rtlCol="0">
            <a:spAutoFit/>
          </a:bodyPr>
          <a:lstStyle/>
          <a:p>
            <a:pPr algn="ctr"/>
            <a:r>
              <a:rPr lang="en-GB" dirty="0" smtClean="0"/>
              <a:t>Don’t worry if you do not have a printer at home you can use the numbers and place them on top.</a:t>
            </a:r>
            <a:endParaRPr lang="en-GB" dirty="0"/>
          </a:p>
        </p:txBody>
      </p:sp>
      <p:pic>
        <p:nvPicPr>
          <p:cNvPr id="12" name="Picture 11"/>
          <p:cNvPicPr>
            <a:picLocks noChangeAspect="1"/>
          </p:cNvPicPr>
          <p:nvPr/>
        </p:nvPicPr>
        <p:blipFill>
          <a:blip r:embed="rId13"/>
          <a:stretch>
            <a:fillRect/>
          </a:stretch>
        </p:blipFill>
        <p:spPr>
          <a:xfrm>
            <a:off x="3569700" y="122558"/>
            <a:ext cx="4625411" cy="997446"/>
          </a:xfrm>
          <a:prstGeom prst="rect">
            <a:avLst/>
          </a:prstGeom>
        </p:spPr>
      </p:pic>
      <p:pic>
        <p:nvPicPr>
          <p:cNvPr id="13" name="Picture 12"/>
          <p:cNvPicPr>
            <a:picLocks noChangeAspect="1"/>
          </p:cNvPicPr>
          <p:nvPr/>
        </p:nvPicPr>
        <p:blipFill>
          <a:blip r:embed="rId14"/>
          <a:stretch>
            <a:fillRect/>
          </a:stretch>
        </p:blipFill>
        <p:spPr>
          <a:xfrm>
            <a:off x="3436060" y="5616637"/>
            <a:ext cx="4892689" cy="1055083"/>
          </a:xfrm>
          <a:prstGeom prst="rect">
            <a:avLst/>
          </a:prstGeom>
        </p:spPr>
      </p:pic>
      <p:pic>
        <p:nvPicPr>
          <p:cNvPr id="14" name="Picture 13"/>
          <p:cNvPicPr>
            <a:picLocks noChangeAspect="1"/>
          </p:cNvPicPr>
          <p:nvPr/>
        </p:nvPicPr>
        <p:blipFill>
          <a:blip r:embed="rId15"/>
          <a:stretch>
            <a:fillRect/>
          </a:stretch>
        </p:blipFill>
        <p:spPr>
          <a:xfrm>
            <a:off x="11195913" y="203200"/>
            <a:ext cx="902286" cy="1121761"/>
          </a:xfrm>
          <a:prstGeom prst="rect">
            <a:avLst/>
          </a:prstGeom>
        </p:spPr>
      </p:pic>
      <p:pic>
        <p:nvPicPr>
          <p:cNvPr id="15" name="Picture 14"/>
          <p:cNvPicPr>
            <a:picLocks noChangeAspect="1"/>
          </p:cNvPicPr>
          <p:nvPr/>
        </p:nvPicPr>
        <p:blipFill>
          <a:blip r:embed="rId16"/>
          <a:stretch>
            <a:fillRect/>
          </a:stretch>
        </p:blipFill>
        <p:spPr>
          <a:xfrm>
            <a:off x="11339181" y="6060690"/>
            <a:ext cx="615749" cy="579170"/>
          </a:xfrm>
          <a:prstGeom prst="rect">
            <a:avLst/>
          </a:prstGeom>
        </p:spPr>
      </p:pic>
    </p:spTree>
    <p:extLst>
      <p:ext uri="{BB962C8B-B14F-4D97-AF65-F5344CB8AC3E}">
        <p14:creationId xmlns:p14="http://schemas.microsoft.com/office/powerpoint/2010/main" val="4029576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B3617B-CF19-4CB3-B93E-363E77692E4D}"/>
              </a:ext>
            </a:extLst>
          </p:cNvPr>
          <p:cNvSpPr/>
          <p:nvPr/>
        </p:nvSpPr>
        <p:spPr>
          <a:xfrm>
            <a:off x="24713" y="0"/>
            <a:ext cx="12167287" cy="6858000"/>
          </a:xfrm>
          <a:prstGeom prst="rect">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39C96C-A3CA-4C9A-AD35-5B138308BA09}"/>
              </a:ext>
            </a:extLst>
          </p:cNvPr>
          <p:cNvSpPr txBox="1"/>
          <p:nvPr/>
        </p:nvSpPr>
        <p:spPr>
          <a:xfrm>
            <a:off x="368060" y="267419"/>
            <a:ext cx="10650747" cy="923330"/>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Calibri"/>
              </a:rPr>
              <a:t>Oh no. </a:t>
            </a:r>
            <a:r>
              <a:rPr kumimoji="0" lang="en-GB" sz="1800" b="0" i="0" u="none" strike="noStrike" kern="1200" cap="none" spc="0" normalizeH="0" baseline="0" noProof="0" dirty="0" smtClean="0">
                <a:ln>
                  <a:noFill/>
                </a:ln>
                <a:solidFill>
                  <a:prstClr val="black"/>
                </a:solidFill>
                <a:effectLst/>
                <a:uLnTx/>
                <a:uFillTx/>
                <a:latin typeface="Comic Sans MS"/>
                <a:ea typeface="+mn-ea"/>
                <a:cs typeface="Calibri"/>
              </a:rPr>
              <a:t>Miss</a:t>
            </a:r>
            <a:r>
              <a:rPr kumimoji="0" lang="en-GB" sz="1800" b="0" i="0" u="none" strike="noStrike" kern="1200" cap="none" spc="0" normalizeH="0" noProof="0" dirty="0" smtClean="0">
                <a:ln>
                  <a:noFill/>
                </a:ln>
                <a:solidFill>
                  <a:prstClr val="black"/>
                </a:solidFill>
                <a:effectLst/>
                <a:uLnTx/>
                <a:uFillTx/>
                <a:latin typeface="Comic Sans MS"/>
                <a:ea typeface="+mn-ea"/>
                <a:cs typeface="Calibri"/>
              </a:rPr>
              <a:t> Anderson</a:t>
            </a:r>
            <a:r>
              <a:rPr kumimoji="0" lang="en-GB" sz="1800" b="0" i="0" u="none" strike="noStrike" kern="1200" cap="none" spc="0" normalizeH="0" baseline="0" noProof="0" dirty="0" smtClean="0">
                <a:ln>
                  <a:noFill/>
                </a:ln>
                <a:solidFill>
                  <a:prstClr val="black"/>
                </a:solidFill>
                <a:effectLst/>
                <a:uLnTx/>
                <a:uFillTx/>
                <a:latin typeface="Comic Sans MS"/>
                <a:ea typeface="+mn-ea"/>
                <a:cs typeface="Calibri"/>
              </a:rPr>
              <a:t> </a:t>
            </a:r>
            <a:r>
              <a:rPr kumimoji="0" lang="en-GB" sz="1800" b="0" i="0" u="none" strike="noStrike" kern="1200" cap="none" spc="0" normalizeH="0" baseline="0" noProof="0" dirty="0">
                <a:ln>
                  <a:noFill/>
                </a:ln>
                <a:solidFill>
                  <a:prstClr val="black"/>
                </a:solidFill>
                <a:effectLst/>
                <a:uLnTx/>
                <a:uFillTx/>
                <a:latin typeface="Comic Sans MS"/>
                <a:ea typeface="+mn-ea"/>
                <a:cs typeface="Calibri"/>
              </a:rPr>
              <a:t>has mixed up all the digit cards! We need you to rearrange them back into the correct order.  Drag each digit box to the right place on the line or, if you are writing on paper, write each digit in the right order.  I'll start it for you.</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9" name="TextBox 8">
            <a:extLst>
              <a:ext uri="{FF2B5EF4-FFF2-40B4-BE49-F238E27FC236}">
                <a16:creationId xmlns:a16="http://schemas.microsoft.com/office/drawing/2014/main" id="{1D4015C8-280B-4B63-9AB7-87A87475EE3E}"/>
              </a:ext>
            </a:extLst>
          </p:cNvPr>
          <p:cNvSpPr txBox="1"/>
          <p:nvPr/>
        </p:nvSpPr>
        <p:spPr>
          <a:xfrm>
            <a:off x="5540401" y="1589237"/>
            <a:ext cx="931654" cy="830997"/>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Calibri"/>
              </a:rPr>
              <a:t>4</a:t>
            </a:r>
          </a:p>
        </p:txBody>
      </p:sp>
      <p:sp>
        <p:nvSpPr>
          <p:cNvPr id="24" name="TextBox 23">
            <a:extLst>
              <a:ext uri="{FF2B5EF4-FFF2-40B4-BE49-F238E27FC236}">
                <a16:creationId xmlns:a16="http://schemas.microsoft.com/office/drawing/2014/main" id="{31037E77-B086-40C5-932C-22FB7C1EC955}"/>
              </a:ext>
            </a:extLst>
          </p:cNvPr>
          <p:cNvSpPr txBox="1"/>
          <p:nvPr/>
        </p:nvSpPr>
        <p:spPr>
          <a:xfrm>
            <a:off x="9798708" y="1574859"/>
            <a:ext cx="931654" cy="830997"/>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prstClr val="black"/>
                </a:solidFill>
                <a:effectLst/>
                <a:uLnTx/>
                <a:uFillTx/>
                <a:latin typeface="Calibri" panose="020F0502020204030204"/>
                <a:ea typeface="+mn-ea"/>
                <a:cs typeface="Calibri"/>
              </a:rPr>
              <a:t>3</a:t>
            </a:r>
          </a:p>
        </p:txBody>
      </p:sp>
      <p:sp>
        <p:nvSpPr>
          <p:cNvPr id="25" name="TextBox 24">
            <a:extLst>
              <a:ext uri="{FF2B5EF4-FFF2-40B4-BE49-F238E27FC236}">
                <a16:creationId xmlns:a16="http://schemas.microsoft.com/office/drawing/2014/main" id="{4FED1DE7-A80F-4A87-8ACC-0DBCBDDDE536}"/>
              </a:ext>
            </a:extLst>
          </p:cNvPr>
          <p:cNvSpPr txBox="1"/>
          <p:nvPr/>
        </p:nvSpPr>
        <p:spPr>
          <a:xfrm>
            <a:off x="625954" y="1589237"/>
            <a:ext cx="931654" cy="830997"/>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prstClr val="black"/>
                </a:solidFill>
                <a:effectLst/>
                <a:uLnTx/>
                <a:uFillTx/>
                <a:latin typeface="Calibri" panose="020F0502020204030204"/>
                <a:ea typeface="+mn-ea"/>
                <a:cs typeface="Calibri"/>
              </a:rPr>
              <a:t>5</a:t>
            </a:r>
          </a:p>
        </p:txBody>
      </p:sp>
      <p:sp>
        <p:nvSpPr>
          <p:cNvPr id="26" name="TextBox 25">
            <a:extLst>
              <a:ext uri="{FF2B5EF4-FFF2-40B4-BE49-F238E27FC236}">
                <a16:creationId xmlns:a16="http://schemas.microsoft.com/office/drawing/2014/main" id="{0BDA3877-B1EB-469F-B68D-92DA2CE9F2C7}"/>
              </a:ext>
            </a:extLst>
          </p:cNvPr>
          <p:cNvSpPr txBox="1"/>
          <p:nvPr/>
        </p:nvSpPr>
        <p:spPr>
          <a:xfrm>
            <a:off x="3743812" y="1574858"/>
            <a:ext cx="931654" cy="830997"/>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prstClr val="black"/>
                </a:solidFill>
                <a:effectLst/>
                <a:uLnTx/>
                <a:uFillTx/>
                <a:latin typeface="Calibri" panose="020F0502020204030204"/>
                <a:ea typeface="+mn-ea"/>
                <a:cs typeface="+mn-cs"/>
              </a:rPr>
              <a:t>1</a:t>
            </a:r>
            <a:endParaRPr kumimoji="0" lang="en-GB" sz="40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27" name="TextBox 26">
            <a:extLst>
              <a:ext uri="{FF2B5EF4-FFF2-40B4-BE49-F238E27FC236}">
                <a16:creationId xmlns:a16="http://schemas.microsoft.com/office/drawing/2014/main" id="{DFA8529C-C1A3-491D-91FE-BA8B8C23C45F}"/>
              </a:ext>
            </a:extLst>
          </p:cNvPr>
          <p:cNvSpPr txBox="1"/>
          <p:nvPr/>
        </p:nvSpPr>
        <p:spPr>
          <a:xfrm>
            <a:off x="7386454" y="1593914"/>
            <a:ext cx="931654" cy="830997"/>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29" name="TextBox 28">
            <a:extLst>
              <a:ext uri="{FF2B5EF4-FFF2-40B4-BE49-F238E27FC236}">
                <a16:creationId xmlns:a16="http://schemas.microsoft.com/office/drawing/2014/main" id="{96851A17-8B19-4099-9AB0-4AB81A85EA1C}"/>
              </a:ext>
            </a:extLst>
          </p:cNvPr>
          <p:cNvSpPr txBox="1"/>
          <p:nvPr/>
        </p:nvSpPr>
        <p:spPr>
          <a:xfrm>
            <a:off x="2200017" y="1589237"/>
            <a:ext cx="931654" cy="830997"/>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GB" sz="4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cxnSp>
        <p:nvCxnSpPr>
          <p:cNvPr id="11" name="Straight Arrow Connector 10">
            <a:extLst>
              <a:ext uri="{FF2B5EF4-FFF2-40B4-BE49-F238E27FC236}">
                <a16:creationId xmlns:a16="http://schemas.microsoft.com/office/drawing/2014/main" id="{BC736559-5260-4824-9BF7-C41694C17DC4}"/>
              </a:ext>
            </a:extLst>
          </p:cNvPr>
          <p:cNvCxnSpPr/>
          <p:nvPr/>
        </p:nvCxnSpPr>
        <p:spPr>
          <a:xfrm flipV="1">
            <a:off x="619306" y="4709662"/>
            <a:ext cx="10567356" cy="71888"/>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6851A17-8B19-4099-9AB0-4AB81A85EA1C}"/>
              </a:ext>
            </a:extLst>
          </p:cNvPr>
          <p:cNvSpPr txBox="1"/>
          <p:nvPr/>
        </p:nvSpPr>
        <p:spPr>
          <a:xfrm>
            <a:off x="554966" y="3794932"/>
            <a:ext cx="931654" cy="830997"/>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GB" sz="4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TextBox 2"/>
          <p:cNvSpPr txBox="1"/>
          <p:nvPr/>
        </p:nvSpPr>
        <p:spPr>
          <a:xfrm>
            <a:off x="2200017" y="5655753"/>
            <a:ext cx="6996545" cy="954107"/>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Now practice writing your numbers 0 – </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5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on some paper if you haven’t already.</a:t>
            </a:r>
          </a:p>
        </p:txBody>
      </p:sp>
    </p:spTree>
    <p:extLst>
      <p:ext uri="{BB962C8B-B14F-4D97-AF65-F5344CB8AC3E}">
        <p14:creationId xmlns:p14="http://schemas.microsoft.com/office/powerpoint/2010/main" val="2702615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a:t>Subject</a:t>
            </a:r>
            <a:r>
              <a:rPr lang="en-GB"/>
              <a:t>: </a:t>
            </a:r>
            <a:r>
              <a:rPr lang="en-GB" sz="2400"/>
              <a:t>Maths </a:t>
            </a:r>
            <a:endParaRPr lang="en-GB"/>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26334" cy="584775"/>
          </a:xfrm>
          <a:prstGeom prst="rect">
            <a:avLst/>
          </a:prstGeom>
          <a:noFill/>
        </p:spPr>
        <p:txBody>
          <a:bodyPr wrap="square" rtlCol="0">
            <a:spAutoFit/>
          </a:bodyPr>
          <a:lstStyle/>
          <a:p>
            <a:r>
              <a:rPr lang="en-GB" sz="3200" dirty="0"/>
              <a:t>Date</a:t>
            </a:r>
            <a:r>
              <a:rPr lang="en-GB" dirty="0"/>
              <a:t>:   </a:t>
            </a:r>
            <a:r>
              <a:rPr lang="en-GB" sz="3200" dirty="0" smtClean="0"/>
              <a:t>Wednesday 27</a:t>
            </a:r>
            <a:r>
              <a:rPr lang="en-GB" sz="3200" baseline="30000" dirty="0" smtClean="0"/>
              <a:t>th</a:t>
            </a:r>
            <a:r>
              <a:rPr lang="en-GB" sz="3200" dirty="0" smtClean="0"/>
              <a:t> January 2021</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5"/>
            <a:ext cx="10612654" cy="107028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646331"/>
          </a:xfrm>
          <a:prstGeom prst="rect">
            <a:avLst/>
          </a:prstGeom>
          <a:noFill/>
        </p:spPr>
        <p:txBody>
          <a:bodyPr wrap="square" rtlCol="0">
            <a:spAutoFit/>
          </a:bodyPr>
          <a:lstStyle/>
          <a:p>
            <a:r>
              <a:rPr lang="en-GB" sz="3600" dirty="0"/>
              <a:t>LO. </a:t>
            </a:r>
            <a:r>
              <a:rPr lang="en-GB" sz="3600" dirty="0" smtClean="0"/>
              <a:t>To match numbers to 5.</a:t>
            </a:r>
            <a:endParaRPr lang="en-GB" sz="3600" dirty="0"/>
          </a:p>
        </p:txBody>
      </p:sp>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a:extLst>
              <a:ext uri="{FF2B5EF4-FFF2-40B4-BE49-F238E27FC236}">
                <a16:creationId xmlns:a16="http://schemas.microsoft.com/office/drawing/2014/main" id="{5DAC161A-AE73-4E23-8983-5A4292BB48D2}"/>
              </a:ext>
            </a:extLst>
          </p:cNvPr>
          <p:cNvPicPr>
            <a:picLocks noChangeAspect="1"/>
          </p:cNvPicPr>
          <p:nvPr/>
        </p:nvPicPr>
        <p:blipFill>
          <a:blip r:embed="rId4"/>
          <a:stretch>
            <a:fillRect/>
          </a:stretch>
        </p:blipFill>
        <p:spPr>
          <a:xfrm>
            <a:off x="4721657" y="5940593"/>
            <a:ext cx="673303" cy="604599"/>
          </a:xfrm>
          <a:prstGeom prst="rect">
            <a:avLst/>
          </a:prstGeom>
        </p:spPr>
      </p:pic>
      <p:pic>
        <p:nvPicPr>
          <p:cNvPr id="4" name="Picture 3"/>
          <p:cNvPicPr>
            <a:picLocks noChangeAspect="1"/>
          </p:cNvPicPr>
          <p:nvPr/>
        </p:nvPicPr>
        <p:blipFill>
          <a:blip r:embed="rId5"/>
          <a:stretch>
            <a:fillRect/>
          </a:stretch>
        </p:blipFill>
        <p:spPr>
          <a:xfrm>
            <a:off x="11265001" y="143173"/>
            <a:ext cx="902286" cy="1121761"/>
          </a:xfrm>
          <a:prstGeom prst="rect">
            <a:avLst/>
          </a:prstGeom>
        </p:spPr>
      </p:pic>
    </p:spTree>
    <p:extLst>
      <p:ext uri="{BB962C8B-B14F-4D97-AF65-F5344CB8AC3E}">
        <p14:creationId xmlns:p14="http://schemas.microsoft.com/office/powerpoint/2010/main" val="963870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6AC3793DF37CE469732BE2C14D141F7" ma:contentTypeVersion="13" ma:contentTypeDescription="Create a new document." ma:contentTypeScope="" ma:versionID="8702fe57f50ce07b82b6ee139dcb0ebd">
  <xsd:schema xmlns:xsd="http://www.w3.org/2001/XMLSchema" xmlns:xs="http://www.w3.org/2001/XMLSchema" xmlns:p="http://schemas.microsoft.com/office/2006/metadata/properties" xmlns:ns3="0db71983-9f40-4164-aefa-2fcbce451d16" xmlns:ns4="44a32d99-893d-4340-aed3-c70a69d13e12" targetNamespace="http://schemas.microsoft.com/office/2006/metadata/properties" ma:root="true" ma:fieldsID="372a9aa9f811948035cebcef21cba44d" ns3:_="" ns4:_="">
    <xsd:import namespace="0db71983-9f40-4164-aefa-2fcbce451d16"/>
    <xsd:import namespace="44a32d99-893d-4340-aed3-c70a69d13e1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b71983-9f40-4164-aefa-2fcbce451d1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a32d99-893d-4340-aed3-c70a69d13e1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6C5789-CB1A-469C-AD69-C22402501530}">
  <ds:schemaRefs>
    <ds:schemaRef ds:uri="http://schemas.microsoft.com/sharepoint/v3/contenttype/forms"/>
  </ds:schemaRefs>
</ds:datastoreItem>
</file>

<file path=customXml/itemProps2.xml><?xml version="1.0" encoding="utf-8"?>
<ds:datastoreItem xmlns:ds="http://schemas.openxmlformats.org/officeDocument/2006/customXml" ds:itemID="{8A5752DE-2D0E-4AF6-B15B-4CC66E196C23}">
  <ds:schemaRefs>
    <ds:schemaRef ds:uri="0db71983-9f40-4164-aefa-2fcbce451d16"/>
    <ds:schemaRef ds:uri="44a32d99-893d-4340-aed3-c70a69d13e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763EEE6-00AA-4DC0-8A89-64B09D319B0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4a32d99-893d-4340-aed3-c70a69d13e12"/>
    <ds:schemaRef ds:uri="0db71983-9f40-4164-aefa-2fcbce451d1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984</TotalTime>
  <Words>792</Words>
  <Application>Microsoft Office PowerPoint</Application>
  <PresentationFormat>Widescreen</PresentationFormat>
  <Paragraphs>85</Paragraphs>
  <Slides>20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Calibri Light</vt:lpstr>
      <vt:lpstr>Comic Sans MS</vt:lpstr>
      <vt:lpstr>Twinkl SemiBold</vt:lpstr>
      <vt:lpstr>Wingdings</vt:lpstr>
      <vt:lpstr>Office Theme</vt:lpstr>
      <vt:lpstr>1_Office Theme</vt:lpstr>
      <vt:lpstr>PowerPoint Presentation</vt:lpstr>
      <vt:lpstr>PowerPoint Presentation</vt:lpstr>
      <vt:lpstr>PowerPoint Presentation</vt:lpstr>
      <vt:lpstr>The very Hungry Caterpillar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 Stanners</dc:creator>
  <cp:lastModifiedBy>Kimberley Graham</cp:lastModifiedBy>
  <cp:revision>241</cp:revision>
  <dcterms:created xsi:type="dcterms:W3CDTF">2020-11-14T11:42:01Z</dcterms:created>
  <dcterms:modified xsi:type="dcterms:W3CDTF">2021-01-22T15:48:49Z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0x010100A6AC3793DF37CE469732BE2C14D141F7</vt:lpwstr>
  </property>
</Properties>
</file>