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71" r:id="rId4"/>
    <p:sldId id="272" r:id="rId5"/>
    <p:sldId id="273" r:id="rId6"/>
    <p:sldId id="274" r:id="rId7"/>
    <p:sldId id="275" r:id="rId8"/>
    <p:sldId id="256" r:id="rId9"/>
    <p:sldId id="257" r:id="rId10"/>
    <p:sldId id="258" r:id="rId11"/>
    <p:sldId id="259" r:id="rId12"/>
    <p:sldId id="261" r:id="rId13"/>
    <p:sldId id="262" r:id="rId14"/>
    <p:sldId id="263" r:id="rId15"/>
    <p:sldId id="269" r:id="rId16"/>
    <p:sldId id="264" r:id="rId17"/>
    <p:sldId id="265" r:id="rId18"/>
    <p:sldId id="266" r:id="rId19"/>
    <p:sldId id="270" r:id="rId20"/>
    <p:sldId id="26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5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9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6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7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2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3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8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1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5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6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3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6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2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9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51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7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2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92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57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6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08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8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64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0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8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2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7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6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0EF8-A038-4C99-8879-AAB546EED19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EA99-2EA4-455A-9C91-5B675E633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E717-A263-4EB0-880A-64D98B193ED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o7fbLgY2oA_cFCIg9GdxtQ?mc_cid=71ef745098&amp;mc_eid=c9705b8c6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buried-treas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honicsplay.co.uk/resources/phase/2/dragons-d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honicsbloom.com/uk/game/flash-cards?phase=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s://www.phonicsbloom.com/uk/game/fishy-phonics?phase=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f2yf4j" TargetMode="External"/><Relationship Id="rId2" Type="http://schemas.openxmlformats.org/officeDocument/2006/relationships/hyperlink" Target="http://www.ictgames.com/mobilePage/skyWriter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list=PLhEIi09Phg4uhWOkCGZ9RyVL4yxni-gmE&amp;v=75NQK-Sm1Y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https://www.youtube.com/channel/UCo7fbLgY2oA_cFCIg9GdxtQ?mc_cid=71ef745098&amp;mc_eid=c9705b8c67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80256" y="3763852"/>
            <a:ext cx="11829690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At school, the children have daily phonics sessions to teach the letter sounds.  In Term 1,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  <a:cs typeface="Calibri"/>
              </a:rPr>
              <a:t>base 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children were taught all set 1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sounds.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 All children will be at different stages with which sounds they can remember but it will still be beneficial to recap sounds already taught.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image above is an example of the videos which are available through Read Write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on their YouTube channel for you to access daily from home (See link below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).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7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CEC816-04EF-451E-AC94-F5BB9900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1032124"/>
            <a:ext cx="5810507" cy="26223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11D80C-6525-43BA-8B04-F69236A8A62D}"/>
              </a:ext>
            </a:extLst>
          </p:cNvPr>
          <p:cNvSpPr/>
          <p:nvPr/>
        </p:nvSpPr>
        <p:spPr>
          <a:xfrm>
            <a:off x="3585560" y="1441524"/>
            <a:ext cx="2357884" cy="19840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939" y="183624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0256" y="212872"/>
            <a:ext cx="7594114" cy="5414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5193754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0256" y="6021977"/>
            <a:ext cx="5280018" cy="66236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         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Phonics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6058964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2967" y="77773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7" y="795000"/>
            <a:ext cx="4287539" cy="5822753"/>
          </a:xfrm>
          <a:prstGeom prst="rect">
            <a:avLst/>
          </a:prstGeom>
          <a:ln w="63500">
            <a:solidFill>
              <a:schemeClr val="accent6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19784" y="148669"/>
            <a:ext cx="703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or attempt to write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caterpillar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eats' 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day.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Maybe you could draw your favourite fruit.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70" y="4846905"/>
            <a:ext cx="1066667" cy="1038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478" y="4846905"/>
            <a:ext cx="1066667" cy="1038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973" y="4846906"/>
            <a:ext cx="1066667" cy="1038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679" y="3558348"/>
            <a:ext cx="1152244" cy="1036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399" y="4846905"/>
            <a:ext cx="1152381" cy="10380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465" y="1387641"/>
            <a:ext cx="4913971" cy="142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65" y="1538721"/>
            <a:ext cx="2044569" cy="5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361" y="0"/>
            <a:ext cx="12192000" cy="6858000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 27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hold a pencil and retrace lines.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5864" y="200893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3659" y="133464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1784" y="133464"/>
            <a:ext cx="8977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help the caterpillar find the tasty treats to fill himself up ready to turn into a butterfly.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Maybe you could use your finger to follow the line or use coloured pencils to colour your picture.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08" y="1949346"/>
            <a:ext cx="8140711" cy="4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868" y="203782"/>
            <a:ext cx="11152870" cy="6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2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4377" y="14378"/>
            <a:ext cx="12192000" cy="6858000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  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 28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2525" y="149957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to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2BA04-DC06-4881-8490-31C63A8408D9}"/>
              </a:ext>
            </a:extLst>
          </p:cNvPr>
          <p:cNvSpPr txBox="1"/>
          <p:nvPr/>
        </p:nvSpPr>
        <p:spPr>
          <a:xfrm>
            <a:off x="655608" y="2941608"/>
            <a:ext cx="945742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L.O.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To attempt to make some identifiable letters.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2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1417" y="211471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6473" y="11416"/>
            <a:ext cx="105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436"/>
          <a:stretch/>
        </p:blipFill>
        <p:spPr>
          <a:xfrm>
            <a:off x="6616672" y="211471"/>
            <a:ext cx="4016493" cy="6360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9" y="422927"/>
            <a:ext cx="4223061" cy="122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10" y="1780821"/>
            <a:ext cx="1066892" cy="103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126" y="1780821"/>
            <a:ext cx="1060796" cy="103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07" y="1780821"/>
            <a:ext cx="1165960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9" y="3638211"/>
            <a:ext cx="4707928" cy="225749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027900" y="2817231"/>
            <a:ext cx="2513723" cy="116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87816" y="4249783"/>
            <a:ext cx="2649007" cy="80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 29th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attempt to make a list of the ingredients used to make cakes.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2525" y="246789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4" y="701495"/>
            <a:ext cx="2380840" cy="120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44" y="4025762"/>
            <a:ext cx="2865433" cy="2651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100000" l="9328" r="90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952" y="3862219"/>
            <a:ext cx="3340282" cy="2343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9957" l="1000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371" y="851506"/>
            <a:ext cx="2015054" cy="2773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64" b="89455" l="9290" r="819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360" y="335329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8" b="100000" l="7111" r="100000">
                        <a14:foregroundMark x1="10667" y1="71556" x2="50222" y2="95111"/>
                        <a14:foregroundMark x1="90667" y1="66667" x2="70667" y2="92444"/>
                        <a14:foregroundMark x1="92444" y1="66667" x2="81778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301" y="7014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02" y="222471"/>
            <a:ext cx="902286" cy="1115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03" y="120861"/>
            <a:ext cx="6236614" cy="1588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57" y="1958699"/>
            <a:ext cx="5504349" cy="217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66" y="4413803"/>
            <a:ext cx="992519" cy="1104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22" y="4518539"/>
            <a:ext cx="898389" cy="999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5" y="4642156"/>
            <a:ext cx="1048798" cy="116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5" y="5566821"/>
            <a:ext cx="974013" cy="108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67" y="5018347"/>
            <a:ext cx="887459" cy="876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9" y="4386305"/>
            <a:ext cx="879924" cy="979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51" y="5225642"/>
            <a:ext cx="850703" cy="946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07" y="5615110"/>
            <a:ext cx="925676" cy="9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48" y="222471"/>
            <a:ext cx="682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508" y="995863"/>
            <a:ext cx="5617029" cy="4801314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cakes.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butter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caster sugar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eggs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160g self-raising flour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tsp vanilla bean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buttercream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270g icing sugar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tsp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vanilla extract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also need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12-hole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muffin tin, 12 cupcake paper muffin cases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disposable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48" y="1091010"/>
            <a:ext cx="46765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oven to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170°C.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the cupcake ingredients in a large mixing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bowl, mix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together to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 smooth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muffin tin with the paper cases and evenly spoon in the batter.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20-25 minutes until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Meanwhile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make the buttercream. Put the softened butter in a large mixing bowl and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with a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wooden spoon.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 the icing sugar and beat until combined, then add the remaining sugar with the vanilla. Whisk or beat until smooth and paler in colour.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sharp knife to cut a circle of cake out of the top of each cupcake leaving a small border no more than 1cm deep.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cake circle in half to make butterfly wings.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a disposable piping bag with the icing and cut off the (no need for a nozzle).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icing on top of the small holes in the cakes then place the cake wings on top.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229" y="5796207"/>
            <a:ext cx="366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12 Cakes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818" t="19636" r="1818" b="17194"/>
          <a:stretch/>
        </p:blipFill>
        <p:spPr>
          <a:xfrm>
            <a:off x="5485473" y="580524"/>
            <a:ext cx="2151018" cy="1698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902" y="222471"/>
            <a:ext cx="902286" cy="1115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09" y="167569"/>
            <a:ext cx="3397385" cy="9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2" y="971010"/>
            <a:ext cx="793274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pic>
        <p:nvPicPr>
          <p:cNvPr id="6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83F020-EDFD-4543-AA83-82DDCA26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2674193"/>
            <a:ext cx="2743200" cy="1509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/>
              </a:rPr>
              <a:t>https://www.phonicsplay.co.uk/resources/phase/2/buried-treasure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5647-BE15-4632-9109-D69A879973BF}"/>
              </a:ext>
            </a:extLst>
          </p:cNvPr>
          <p:cNvSpPr txBox="1"/>
          <p:nvPr/>
        </p:nvSpPr>
        <p:spPr>
          <a:xfrm>
            <a:off x="3717085" y="4665992"/>
            <a:ext cx="691263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After clicking start, choose phase 2 and revise all phase 2 sounds.</a:t>
            </a:r>
          </a:p>
        </p:txBody>
      </p:sp>
      <p:pic>
        <p:nvPicPr>
          <p:cNvPr id="11" name="Picture 1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CABC6A8-864D-4381-A731-5C3E5437C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30" y="4497142"/>
            <a:ext cx="2743200" cy="148681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EC9518-1092-4F34-8DFB-095FED89450F}"/>
              </a:ext>
            </a:extLst>
          </p:cNvPr>
          <p:cNvSpPr/>
          <p:nvPr/>
        </p:nvSpPr>
        <p:spPr>
          <a:xfrm>
            <a:off x="2044460" y="5660364"/>
            <a:ext cx="934527" cy="359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0B387-1D58-48E2-80AC-D6700D5792FB}"/>
              </a:ext>
            </a:extLst>
          </p:cNvPr>
          <p:cNvCxnSpPr/>
          <p:nvPr/>
        </p:nvCxnSpPr>
        <p:spPr>
          <a:xfrm flipH="1">
            <a:off x="2943585" y="5084373"/>
            <a:ext cx="2435524" cy="727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Buried treasure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91E8A26-77D2-7B4C-94E2-7B1BFEAE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3" y="971010"/>
            <a:ext cx="7947495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https://www.phonicsplay.co.uk/resources/phase/2/dragons-den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5647-BE15-4632-9109-D69A879973BF}"/>
              </a:ext>
            </a:extLst>
          </p:cNvPr>
          <p:cNvSpPr txBox="1"/>
          <p:nvPr/>
        </p:nvSpPr>
        <p:spPr>
          <a:xfrm>
            <a:off x="3717085" y="4665992"/>
            <a:ext cx="691263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After clicking start, choose phase 2 and revise all phase 2 sounds.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0B387-1D58-48E2-80AC-D6700D5792FB}"/>
              </a:ext>
            </a:extLst>
          </p:cNvPr>
          <p:cNvCxnSpPr/>
          <p:nvPr/>
        </p:nvCxnSpPr>
        <p:spPr>
          <a:xfrm flipH="1">
            <a:off x="2943585" y="5084373"/>
            <a:ext cx="2435524" cy="727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Dragon's Den</a:t>
            </a:r>
          </a:p>
        </p:txBody>
      </p:sp>
      <p:pic>
        <p:nvPicPr>
          <p:cNvPr id="2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077ED5-2F86-4AD9-A6A6-70079290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2296320"/>
            <a:ext cx="2743200" cy="1402718"/>
          </a:xfrm>
          <a:prstGeom prst="rect">
            <a:avLst/>
          </a:prstGeom>
        </p:spPr>
      </p:pic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5A4D46-A46F-4BF5-B980-4BDAEBD2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" y="4553543"/>
            <a:ext cx="2743200" cy="14890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EC9518-1092-4F34-8DFB-095FED89450F}"/>
              </a:ext>
            </a:extLst>
          </p:cNvPr>
          <p:cNvSpPr/>
          <p:nvPr/>
        </p:nvSpPr>
        <p:spPr>
          <a:xfrm>
            <a:off x="2116347" y="5674741"/>
            <a:ext cx="934527" cy="359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F1494E1-42D0-1443-B999-AC86CE19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7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2146" y="971010"/>
            <a:ext cx="794047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https://www.phonicsbloom.com/uk/game/flash-cards?phase=2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Flash cards</a:t>
            </a:r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476CEE-15A6-4225-A446-9E5F5A63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5" y="2160907"/>
            <a:ext cx="2743200" cy="17310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D130A8-B2F0-44C7-BF46-00622CF85050}"/>
              </a:ext>
            </a:extLst>
          </p:cNvPr>
          <p:cNvSpPr txBox="1"/>
          <p:nvPr/>
        </p:nvSpPr>
        <p:spPr>
          <a:xfrm>
            <a:off x="3745840" y="5471123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4"/>
              </a:rPr>
              <a:t>https://www.phonicsbloom.com/uk/game/fishy-phonics?phase=2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33E7BD-2F27-4E98-90FE-676FD933C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85" y="4648564"/>
            <a:ext cx="2743200" cy="16440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E29ED3-AA2E-4E9C-9359-7DDE4CBE14CC}"/>
              </a:ext>
            </a:extLst>
          </p:cNvPr>
          <p:cNvSpPr txBox="1"/>
          <p:nvPr/>
        </p:nvSpPr>
        <p:spPr>
          <a:xfrm>
            <a:off x="3932745" y="3947122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Fishy Phonics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7EBF855-85DE-6144-864C-C1FDB18A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2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1" y="971010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http://www.ictgames.com/mobilePage/skyWriter/index.html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Sky Writer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130A8-B2F0-44C7-BF46-00622CF85050}"/>
              </a:ext>
            </a:extLst>
          </p:cNvPr>
          <p:cNvSpPr txBox="1"/>
          <p:nvPr/>
        </p:nvSpPr>
        <p:spPr>
          <a:xfrm>
            <a:off x="3659576" y="6333765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/>
              </a:rPr>
              <a:t>https://www.bbc.co.uk/bitesize/topics/zf2yf4j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29ED3-AA2E-4E9C-9359-7DDE4CBE14CC}"/>
              </a:ext>
            </a:extLst>
          </p:cNvPr>
          <p:cNvSpPr txBox="1"/>
          <p:nvPr/>
        </p:nvSpPr>
        <p:spPr>
          <a:xfrm>
            <a:off x="3975877" y="4680367"/>
            <a:ext cx="4827917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BBC Bitesize Phonics videos</a:t>
            </a:r>
          </a:p>
        </p:txBody>
      </p:sp>
      <p:pic>
        <p:nvPicPr>
          <p:cNvPr id="2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70C7B1-F97D-484F-BDBB-67C00C29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" y="2056530"/>
            <a:ext cx="2743200" cy="1738525"/>
          </a:xfrm>
          <a:prstGeom prst="rect">
            <a:avLst/>
          </a:prstGeom>
        </p:spPr>
      </p:pic>
      <p:pic>
        <p:nvPicPr>
          <p:cNvPr id="7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7A4447-0190-4634-8F71-9955168A0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37" y="4176860"/>
            <a:ext cx="2081842" cy="2529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D17012-02E7-44E8-A087-B46A8B073A83}"/>
              </a:ext>
            </a:extLst>
          </p:cNvPr>
          <p:cNvSpPr txBox="1"/>
          <p:nvPr/>
        </p:nvSpPr>
        <p:spPr>
          <a:xfrm>
            <a:off x="3702708" y="2264972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This is not a game but it demonstrates letter formation in a fun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35C8-49F5-4CD2-90F8-6032C08F26CF}"/>
              </a:ext>
            </a:extLst>
          </p:cNvPr>
          <p:cNvSpPr txBox="1"/>
          <p:nvPr/>
        </p:nvSpPr>
        <p:spPr>
          <a:xfrm>
            <a:off x="3501425" y="5686783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This is a collection of fun videos to learn all about the set 1 and 2 sounds.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159C947-BEDA-1B45-94A8-A210F584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5818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18587"/>
            <a:ext cx="12229636" cy="689517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0380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4" y="1397546"/>
            <a:ext cx="5773412" cy="4115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9849" y="2029322"/>
            <a:ext cx="4048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Can you read ‘The Very Hungry Caterpillar’ at home with your grown up.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Or use the link below and watch the story together.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040860" y="6171251"/>
            <a:ext cx="968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https://www.youtube.com/watch?list=PLhEIi09Phg4uhWOkCGZ9RyVL4yxni-gmE&amp;v=75NQK-Sm1YY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342" y="101841"/>
            <a:ext cx="90228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231" y="696767"/>
            <a:ext cx="5949845" cy="1306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27" y="2353446"/>
            <a:ext cx="1152244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632" y="4062891"/>
            <a:ext cx="7315834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9714" y="133721"/>
            <a:ext cx="90228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1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714" y="133721"/>
            <a:ext cx="902286" cy="1115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5" y="1814818"/>
            <a:ext cx="2219136" cy="1103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45" y="2918290"/>
            <a:ext cx="10650635" cy="17923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598" y="3106593"/>
            <a:ext cx="8837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LO. To give meaning to the marks made.   </a:t>
            </a:r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59" y="382023"/>
            <a:ext cx="7632854" cy="73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45" y="382023"/>
            <a:ext cx="7584081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32" y="6000195"/>
            <a:ext cx="5511262" cy="774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598" y="6094690"/>
            <a:ext cx="585267" cy="585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91431" y="6139924"/>
            <a:ext cx="1891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Subject: English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4356" y="6067255"/>
            <a:ext cx="83522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710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Twinkl SemiBold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Burrell</dc:creator>
  <cp:lastModifiedBy>Kimberley Graham</cp:lastModifiedBy>
  <cp:revision>6</cp:revision>
  <dcterms:created xsi:type="dcterms:W3CDTF">2021-01-22T11:17:57Z</dcterms:created>
  <dcterms:modified xsi:type="dcterms:W3CDTF">2021-01-22T16:14:51Z</dcterms:modified>
</cp:coreProperties>
</file>