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307" r:id="rId5"/>
    <p:sldId id="260" r:id="rId6"/>
    <p:sldId id="308" r:id="rId7"/>
    <p:sldId id="261" r:id="rId8"/>
    <p:sldId id="309" r:id="rId9"/>
    <p:sldId id="262" r:id="rId10"/>
    <p:sldId id="264" r:id="rId11"/>
    <p:sldId id="291" r:id="rId12"/>
    <p:sldId id="292" r:id="rId13"/>
    <p:sldId id="293" r:id="rId14"/>
    <p:sldId id="294" r:id="rId15"/>
    <p:sldId id="295" r:id="rId16"/>
    <p:sldId id="296" r:id="rId17"/>
    <p:sldId id="267" r:id="rId18"/>
    <p:sldId id="268" r:id="rId19"/>
    <p:sldId id="269" r:id="rId20"/>
    <p:sldId id="270" r:id="rId21"/>
    <p:sldId id="303" r:id="rId22"/>
    <p:sldId id="305" r:id="rId23"/>
    <p:sldId id="271" r:id="rId24"/>
    <p:sldId id="304" r:id="rId25"/>
    <p:sldId id="306" r:id="rId26"/>
    <p:sldId id="274" r:id="rId27"/>
    <p:sldId id="275" r:id="rId28"/>
    <p:sldId id="302" r:id="rId29"/>
    <p:sldId id="276" r:id="rId30"/>
    <p:sldId id="277" r:id="rId31"/>
    <p:sldId id="313" r:id="rId32"/>
    <p:sldId id="279" r:id="rId33"/>
    <p:sldId id="310" r:id="rId34"/>
    <p:sldId id="278" r:id="rId35"/>
    <p:sldId id="314" r:id="rId36"/>
    <p:sldId id="289" r:id="rId37"/>
    <p:sldId id="299" r:id="rId38"/>
    <p:sldId id="300" r:id="rId39"/>
    <p:sldId id="301" r:id="rId40"/>
    <p:sldId id="315" r:id="rId41"/>
    <p:sldId id="284" r:id="rId42"/>
    <p:sldId id="285" r:id="rId43"/>
    <p:sldId id="311" r:id="rId44"/>
    <p:sldId id="312" r:id="rId45"/>
    <p:sldId id="31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36D8DB-EC3C-ADB5-8041-FC4B89631406}" v="3505" dt="2021-01-24T17:36:08.022"/>
    <p1510:client id="{9B40E93C-E3F7-AD08-AE85-477D0E87A16A}" v="542" dt="2021-01-24T18:00:57.150"/>
    <p1510:client id="{A643DFFF-C7EE-1E79-7285-1A1CFC6C55C1}" v="10" dt="2021-01-24T18:04:54.428"/>
    <p1510:client id="{AC24F884-0BFE-0F07-44BC-17CDBB75B2F4}" v="84" dt="2021-01-24T10:27:46.822"/>
    <p1510:client id="{E9E82B7C-7918-73BA-39D2-4CA52E2B3577}" v="1" dt="2021-01-25T08:05:20.8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ounsey [ Wheatley Hill Community Primary School ]" userId="S::s.mounsey276@whprimary.com::d4172798-a6bc-4d64-9459-06eff9c3c15d" providerId="AD" clId="Web-{6136D8DB-EC3C-ADB5-8041-FC4B89631406}"/>
    <pc:docChg chg="addSld delSld modSld sldOrd">
      <pc:chgData name="S.Mounsey [ Wheatley Hill Community Primary School ]" userId="S::s.mounsey276@whprimary.com::d4172798-a6bc-4d64-9459-06eff9c3c15d" providerId="AD" clId="Web-{6136D8DB-EC3C-ADB5-8041-FC4B89631406}" dt="2021-01-24T17:36:08.022" v="2426" actId="1076"/>
      <pc:docMkLst>
        <pc:docMk/>
      </pc:docMkLst>
      <pc:sldChg chg="modSp">
        <pc:chgData name="S.Mounsey [ Wheatley Hill Community Primary School ]" userId="S::s.mounsey276@whprimary.com::d4172798-a6bc-4d64-9459-06eff9c3c15d" providerId="AD" clId="Web-{6136D8DB-EC3C-ADB5-8041-FC4B89631406}" dt="2021-01-24T14:22:12.983" v="4" actId="20577"/>
        <pc:sldMkLst>
          <pc:docMk/>
          <pc:sldMk cId="3617571465" sldId="257"/>
        </pc:sldMkLst>
        <pc:spChg chg="mod">
          <ac:chgData name="S.Mounsey [ Wheatley Hill Community Primary School ]" userId="S::s.mounsey276@whprimary.com::d4172798-a6bc-4d64-9459-06eff9c3c15d" providerId="AD" clId="Web-{6136D8DB-EC3C-ADB5-8041-FC4B89631406}" dt="2021-01-24T14:22:12.983" v="4" actId="20577"/>
          <ac:spMkLst>
            <pc:docMk/>
            <pc:sldMk cId="3617571465" sldId="257"/>
            <ac:spMk id="4" creationId="{00000000-0000-0000-0000-000000000000}"/>
          </ac:spMkLst>
        </pc:spChg>
      </pc:sldChg>
      <pc:sldChg chg="delSp modSp">
        <pc:chgData name="S.Mounsey [ Wheatley Hill Community Primary School ]" userId="S::s.mounsey276@whprimary.com::d4172798-a6bc-4d64-9459-06eff9c3c15d" providerId="AD" clId="Web-{6136D8DB-EC3C-ADB5-8041-FC4B89631406}" dt="2021-01-24T17:36:08.022" v="2426" actId="1076"/>
        <pc:sldMkLst>
          <pc:docMk/>
          <pc:sldMk cId="3413667003" sldId="258"/>
        </pc:sldMkLst>
        <pc:spChg chg="del">
          <ac:chgData name="S.Mounsey [ Wheatley Hill Community Primary School ]" userId="S::s.mounsey276@whprimary.com::d4172798-a6bc-4d64-9459-06eff9c3c15d" providerId="AD" clId="Web-{6136D8DB-EC3C-ADB5-8041-FC4B89631406}" dt="2021-01-24T17:35:59.601" v="2425"/>
          <ac:spMkLst>
            <pc:docMk/>
            <pc:sldMk cId="3413667003" sldId="258"/>
            <ac:spMk id="7" creationId="{00000000-0000-0000-0000-000000000000}"/>
          </ac:spMkLst>
        </pc:spChg>
        <pc:spChg chg="mod">
          <ac:chgData name="S.Mounsey [ Wheatley Hill Community Primary School ]" userId="S::s.mounsey276@whprimary.com::d4172798-a6bc-4d64-9459-06eff9c3c15d" providerId="AD" clId="Web-{6136D8DB-EC3C-ADB5-8041-FC4B89631406}" dt="2021-01-24T17:36:08.022" v="2426" actId="1076"/>
          <ac:spMkLst>
            <pc:docMk/>
            <pc:sldMk cId="3413667003" sldId="258"/>
            <ac:spMk id="9" creationId="{00000000-0000-0000-0000-000000000000}"/>
          </ac:spMkLst>
        </pc:spChg>
        <pc:picChg chg="mod">
          <ac:chgData name="S.Mounsey [ Wheatley Hill Community Primary School ]" userId="S::s.mounsey276@whprimary.com::d4172798-a6bc-4d64-9459-06eff9c3c15d" providerId="AD" clId="Web-{6136D8DB-EC3C-ADB5-8041-FC4B89631406}" dt="2021-01-24T15:59:43.823" v="994" actId="1076"/>
          <ac:picMkLst>
            <pc:docMk/>
            <pc:sldMk cId="3413667003" sldId="258"/>
            <ac:picMk id="5" creationId="{00000000-0000-0000-0000-000000000000}"/>
          </ac:picMkLst>
        </pc:picChg>
      </pc:sldChg>
      <pc:sldChg chg="delSp modSp delAnim">
        <pc:chgData name="S.Mounsey [ Wheatley Hill Community Primary School ]" userId="S::s.mounsey276@whprimary.com::d4172798-a6bc-4d64-9459-06eff9c3c15d" providerId="AD" clId="Web-{6136D8DB-EC3C-ADB5-8041-FC4B89631406}" dt="2021-01-24T16:08:44.271" v="1121" actId="1076"/>
        <pc:sldMkLst>
          <pc:docMk/>
          <pc:sldMk cId="2646428069" sldId="259"/>
        </pc:sldMkLst>
        <pc:spChg chg="mod">
          <ac:chgData name="S.Mounsey [ Wheatley Hill Community Primary School ]" userId="S::s.mounsey276@whprimary.com::d4172798-a6bc-4d64-9459-06eff9c3c15d" providerId="AD" clId="Web-{6136D8DB-EC3C-ADB5-8041-FC4B89631406}" dt="2021-01-24T15:59:03.574" v="991" actId="20577"/>
          <ac:spMkLst>
            <pc:docMk/>
            <pc:sldMk cId="2646428069" sldId="259"/>
            <ac:spMk id="2" creationId="{00000000-0000-0000-0000-000000000000}"/>
          </ac:spMkLst>
        </pc:spChg>
        <pc:spChg chg="mod">
          <ac:chgData name="S.Mounsey [ Wheatley Hill Community Primary School ]" userId="S::s.mounsey276@whprimary.com::d4172798-a6bc-4d64-9459-06eff9c3c15d" providerId="AD" clId="Web-{6136D8DB-EC3C-ADB5-8041-FC4B89631406}" dt="2021-01-24T16:08:40.208" v="1120" actId="1076"/>
          <ac:spMkLst>
            <pc:docMk/>
            <pc:sldMk cId="2646428069" sldId="259"/>
            <ac:spMk id="3" creationId="{00000000-0000-0000-0000-000000000000}"/>
          </ac:spMkLst>
        </pc:spChg>
        <pc:spChg chg="mod">
          <ac:chgData name="S.Mounsey [ Wheatley Hill Community Primary School ]" userId="S::s.mounsey276@whprimary.com::d4172798-a6bc-4d64-9459-06eff9c3c15d" providerId="AD" clId="Web-{6136D8DB-EC3C-ADB5-8041-FC4B89631406}" dt="2021-01-24T16:08:44.271" v="1121" actId="1076"/>
          <ac:spMkLst>
            <pc:docMk/>
            <pc:sldMk cId="2646428069" sldId="259"/>
            <ac:spMk id="4" creationId="{00000000-0000-0000-0000-000000000000}"/>
          </ac:spMkLst>
        </pc:spChg>
        <pc:spChg chg="mod">
          <ac:chgData name="S.Mounsey [ Wheatley Hill Community Primary School ]" userId="S::s.mounsey276@whprimary.com::d4172798-a6bc-4d64-9459-06eff9c3c15d" providerId="AD" clId="Web-{6136D8DB-EC3C-ADB5-8041-FC4B89631406}" dt="2021-01-24T16:08:37.302" v="1119" actId="14100"/>
          <ac:spMkLst>
            <pc:docMk/>
            <pc:sldMk cId="2646428069" sldId="259"/>
            <ac:spMk id="8" creationId="{00000000-0000-0000-0000-000000000000}"/>
          </ac:spMkLst>
        </pc:spChg>
        <pc:spChg chg="del mod">
          <ac:chgData name="S.Mounsey [ Wheatley Hill Community Primary School ]" userId="S::s.mounsey276@whprimary.com::d4172798-a6bc-4d64-9459-06eff9c3c15d" providerId="AD" clId="Web-{6136D8DB-EC3C-ADB5-8041-FC4B89631406}" dt="2021-01-24T16:08:02.193" v="1108"/>
          <ac:spMkLst>
            <pc:docMk/>
            <pc:sldMk cId="2646428069" sldId="259"/>
            <ac:spMk id="9" creationId="{00000000-0000-0000-0000-000000000000}"/>
          </ac:spMkLst>
        </pc:spChg>
        <pc:spChg chg="del">
          <ac:chgData name="S.Mounsey [ Wheatley Hill Community Primary School ]" userId="S::s.mounsey276@whprimary.com::d4172798-a6bc-4d64-9459-06eff9c3c15d" providerId="AD" clId="Web-{6136D8DB-EC3C-ADB5-8041-FC4B89631406}" dt="2021-01-24T16:08:10.396" v="1111"/>
          <ac:spMkLst>
            <pc:docMk/>
            <pc:sldMk cId="2646428069" sldId="259"/>
            <ac:spMk id="17" creationId="{00000000-0000-0000-0000-000000000000}"/>
          </ac:spMkLst>
        </pc:spChg>
        <pc:picChg chg="mod">
          <ac:chgData name="S.Mounsey [ Wheatley Hill Community Primary School ]" userId="S::s.mounsey276@whprimary.com::d4172798-a6bc-4d64-9459-06eff9c3c15d" providerId="AD" clId="Web-{6136D8DB-EC3C-ADB5-8041-FC4B89631406}" dt="2021-01-24T16:08:27.052" v="1117" actId="1076"/>
          <ac:picMkLst>
            <pc:docMk/>
            <pc:sldMk cId="2646428069" sldId="259"/>
            <ac:picMk id="6" creationId="{00000000-0000-0000-0000-000000000000}"/>
          </ac:picMkLst>
        </pc:picChg>
        <pc:picChg chg="mod">
          <ac:chgData name="S.Mounsey [ Wheatley Hill Community Primary School ]" userId="S::s.mounsey276@whprimary.com::d4172798-a6bc-4d64-9459-06eff9c3c15d" providerId="AD" clId="Web-{6136D8DB-EC3C-ADB5-8041-FC4B89631406}" dt="2021-01-24T16:08:29.661" v="1118" actId="1076"/>
          <ac:picMkLst>
            <pc:docMk/>
            <pc:sldMk cId="2646428069" sldId="259"/>
            <ac:picMk id="11" creationId="{00000000-0000-0000-0000-000000000000}"/>
          </ac:picMkLst>
        </pc:picChg>
        <pc:picChg chg="del mod">
          <ac:chgData name="S.Mounsey [ Wheatley Hill Community Primary School ]" userId="S::s.mounsey276@whprimary.com::d4172798-a6bc-4d64-9459-06eff9c3c15d" providerId="AD" clId="Web-{6136D8DB-EC3C-ADB5-8041-FC4B89631406}" dt="2021-01-24T16:08:13.084" v="1114"/>
          <ac:picMkLst>
            <pc:docMk/>
            <pc:sldMk cId="2646428069" sldId="259"/>
            <ac:picMk id="13" creationId="{00000000-0000-0000-0000-000000000000}"/>
          </ac:picMkLst>
        </pc:picChg>
        <pc:picChg chg="del">
          <ac:chgData name="S.Mounsey [ Wheatley Hill Community Primary School ]" userId="S::s.mounsey276@whprimary.com::d4172798-a6bc-4d64-9459-06eff9c3c15d" providerId="AD" clId="Web-{6136D8DB-EC3C-ADB5-8041-FC4B89631406}" dt="2021-01-24T16:08:10.396" v="1113"/>
          <ac:picMkLst>
            <pc:docMk/>
            <pc:sldMk cId="2646428069" sldId="259"/>
            <ac:picMk id="14" creationId="{00000000-0000-0000-0000-000000000000}"/>
          </ac:picMkLst>
        </pc:picChg>
        <pc:picChg chg="del">
          <ac:chgData name="S.Mounsey [ Wheatley Hill Community Primary School ]" userId="S::s.mounsey276@whprimary.com::d4172798-a6bc-4d64-9459-06eff9c3c15d" providerId="AD" clId="Web-{6136D8DB-EC3C-ADB5-8041-FC4B89631406}" dt="2021-01-24T16:08:10.396" v="1112"/>
          <ac:picMkLst>
            <pc:docMk/>
            <pc:sldMk cId="2646428069" sldId="259"/>
            <ac:picMk id="15" creationId="{00000000-0000-0000-0000-000000000000}"/>
          </ac:picMkLst>
        </pc:picChg>
        <pc:picChg chg="del mod">
          <ac:chgData name="S.Mounsey [ Wheatley Hill Community Primary School ]" userId="S::s.mounsey276@whprimary.com::d4172798-a6bc-4d64-9459-06eff9c3c15d" providerId="AD" clId="Web-{6136D8DB-EC3C-ADB5-8041-FC4B89631406}" dt="2021-01-24T16:07:58.099" v="1107"/>
          <ac:picMkLst>
            <pc:docMk/>
            <pc:sldMk cId="2646428069" sldId="259"/>
            <ac:picMk id="16" creationId="{00000000-0000-0000-0000-000000000000}"/>
          </ac:picMkLst>
        </pc:picChg>
        <pc:picChg chg="del">
          <ac:chgData name="S.Mounsey [ Wheatley Hill Community Primary School ]" userId="S::s.mounsey276@whprimary.com::d4172798-a6bc-4d64-9459-06eff9c3c15d" providerId="AD" clId="Web-{6136D8DB-EC3C-ADB5-8041-FC4B89631406}" dt="2021-01-24T16:08:10.396" v="1110"/>
          <ac:picMkLst>
            <pc:docMk/>
            <pc:sldMk cId="2646428069" sldId="259"/>
            <ac:picMk id="18" creationId="{00000000-0000-0000-0000-000000000000}"/>
          </ac:picMkLst>
        </pc:picChg>
      </pc:sldChg>
      <pc:sldChg chg="delSp modSp delAnim">
        <pc:chgData name="S.Mounsey [ Wheatley Hill Community Primary School ]" userId="S::s.mounsey276@whprimary.com::d4172798-a6bc-4d64-9459-06eff9c3c15d" providerId="AD" clId="Web-{6136D8DB-EC3C-ADB5-8041-FC4B89631406}" dt="2021-01-24T16:09:23.239" v="1131" actId="1076"/>
        <pc:sldMkLst>
          <pc:docMk/>
          <pc:sldMk cId="3712609766" sldId="260"/>
        </pc:sldMkLst>
        <pc:spChg chg="mod">
          <ac:chgData name="S.Mounsey [ Wheatley Hill Community Primary School ]" userId="S::s.mounsey276@whprimary.com::d4172798-a6bc-4d64-9459-06eff9c3c15d" providerId="AD" clId="Web-{6136D8DB-EC3C-ADB5-8041-FC4B89631406}" dt="2021-01-24T16:03:12.650" v="1008" actId="20577"/>
          <ac:spMkLst>
            <pc:docMk/>
            <pc:sldMk cId="3712609766" sldId="260"/>
            <ac:spMk id="2" creationId="{00000000-0000-0000-0000-000000000000}"/>
          </ac:spMkLst>
        </pc:spChg>
        <pc:spChg chg="mod">
          <ac:chgData name="S.Mounsey [ Wheatley Hill Community Primary School ]" userId="S::s.mounsey276@whprimary.com::d4172798-a6bc-4d64-9459-06eff9c3c15d" providerId="AD" clId="Web-{6136D8DB-EC3C-ADB5-8041-FC4B89631406}" dt="2021-01-24T16:09:13.708" v="1129" actId="14100"/>
          <ac:spMkLst>
            <pc:docMk/>
            <pc:sldMk cId="3712609766" sldId="260"/>
            <ac:spMk id="6" creationId="{00000000-0000-0000-0000-000000000000}"/>
          </ac:spMkLst>
        </pc:spChg>
        <pc:spChg chg="mod">
          <ac:chgData name="S.Mounsey [ Wheatley Hill Community Primary School ]" userId="S::s.mounsey276@whprimary.com::d4172798-a6bc-4d64-9459-06eff9c3c15d" providerId="AD" clId="Web-{6136D8DB-EC3C-ADB5-8041-FC4B89631406}" dt="2021-01-24T16:09:18.692" v="1130" actId="1076"/>
          <ac:spMkLst>
            <pc:docMk/>
            <pc:sldMk cId="3712609766" sldId="260"/>
            <ac:spMk id="7" creationId="{00000000-0000-0000-0000-000000000000}"/>
          </ac:spMkLst>
        </pc:spChg>
        <pc:spChg chg="del mod">
          <ac:chgData name="S.Mounsey [ Wheatley Hill Community Primary School ]" userId="S::s.mounsey276@whprimary.com::d4172798-a6bc-4d64-9459-06eff9c3c15d" providerId="AD" clId="Web-{6136D8DB-EC3C-ADB5-8041-FC4B89631406}" dt="2021-01-24T16:06:29.788" v="1072"/>
          <ac:spMkLst>
            <pc:docMk/>
            <pc:sldMk cId="3712609766" sldId="260"/>
            <ac:spMk id="8" creationId="{00000000-0000-0000-0000-000000000000}"/>
          </ac:spMkLst>
        </pc:spChg>
        <pc:picChg chg="mod">
          <ac:chgData name="S.Mounsey [ Wheatley Hill Community Primary School ]" userId="S::s.mounsey276@whprimary.com::d4172798-a6bc-4d64-9459-06eff9c3c15d" providerId="AD" clId="Web-{6136D8DB-EC3C-ADB5-8041-FC4B89631406}" dt="2021-01-24T16:09:06.286" v="1127" actId="1076"/>
          <ac:picMkLst>
            <pc:docMk/>
            <pc:sldMk cId="3712609766" sldId="260"/>
            <ac:picMk id="4" creationId="{00000000-0000-0000-0000-000000000000}"/>
          </ac:picMkLst>
        </pc:picChg>
        <pc:picChg chg="mod">
          <ac:chgData name="S.Mounsey [ Wheatley Hill Community Primary School ]" userId="S::s.mounsey276@whprimary.com::d4172798-a6bc-4d64-9459-06eff9c3c15d" providerId="AD" clId="Web-{6136D8DB-EC3C-ADB5-8041-FC4B89631406}" dt="2021-01-24T16:09:23.239" v="1131" actId="1076"/>
          <ac:picMkLst>
            <pc:docMk/>
            <pc:sldMk cId="3712609766" sldId="260"/>
            <ac:picMk id="9" creationId="{00000000-0000-0000-0000-000000000000}"/>
          </ac:picMkLst>
        </pc:picChg>
        <pc:picChg chg="del">
          <ac:chgData name="S.Mounsey [ Wheatley Hill Community Primary School ]" userId="S::s.mounsey276@whprimary.com::d4172798-a6bc-4d64-9459-06eff9c3c15d" providerId="AD" clId="Web-{6136D8DB-EC3C-ADB5-8041-FC4B89631406}" dt="2021-01-24T16:09:02.302" v="1126"/>
          <ac:picMkLst>
            <pc:docMk/>
            <pc:sldMk cId="3712609766" sldId="260"/>
            <ac:picMk id="10" creationId="{00000000-0000-0000-0000-000000000000}"/>
          </ac:picMkLst>
        </pc:picChg>
        <pc:picChg chg="del">
          <ac:chgData name="S.Mounsey [ Wheatley Hill Community Primary School ]" userId="S::s.mounsey276@whprimary.com::d4172798-a6bc-4d64-9459-06eff9c3c15d" providerId="AD" clId="Web-{6136D8DB-EC3C-ADB5-8041-FC4B89631406}" dt="2021-01-24T16:09:02.286" v="1125"/>
          <ac:picMkLst>
            <pc:docMk/>
            <pc:sldMk cId="3712609766" sldId="260"/>
            <ac:picMk id="11" creationId="{00000000-0000-0000-0000-000000000000}"/>
          </ac:picMkLst>
        </pc:picChg>
        <pc:picChg chg="del">
          <ac:chgData name="S.Mounsey [ Wheatley Hill Community Primary School ]" userId="S::s.mounsey276@whprimary.com::d4172798-a6bc-4d64-9459-06eff9c3c15d" providerId="AD" clId="Web-{6136D8DB-EC3C-ADB5-8041-FC4B89631406}" dt="2021-01-24T16:09:02.286" v="1124"/>
          <ac:picMkLst>
            <pc:docMk/>
            <pc:sldMk cId="3712609766" sldId="260"/>
            <ac:picMk id="12" creationId="{00000000-0000-0000-0000-000000000000}"/>
          </ac:picMkLst>
        </pc:picChg>
        <pc:picChg chg="del">
          <ac:chgData name="S.Mounsey [ Wheatley Hill Community Primary School ]" userId="S::s.mounsey276@whprimary.com::d4172798-a6bc-4d64-9459-06eff9c3c15d" providerId="AD" clId="Web-{6136D8DB-EC3C-ADB5-8041-FC4B89631406}" dt="2021-01-24T16:09:02.286" v="1123"/>
          <ac:picMkLst>
            <pc:docMk/>
            <pc:sldMk cId="3712609766" sldId="260"/>
            <ac:picMk id="13" creationId="{00000000-0000-0000-0000-000000000000}"/>
          </ac:picMkLst>
        </pc:picChg>
        <pc:picChg chg="del">
          <ac:chgData name="S.Mounsey [ Wheatley Hill Community Primary School ]" userId="S::s.mounsey276@whprimary.com::d4172798-a6bc-4d64-9459-06eff9c3c15d" providerId="AD" clId="Web-{6136D8DB-EC3C-ADB5-8041-FC4B89631406}" dt="2021-01-24T16:09:02.286" v="1122"/>
          <ac:picMkLst>
            <pc:docMk/>
            <pc:sldMk cId="3712609766" sldId="260"/>
            <ac:picMk id="14" creationId="{00000000-0000-0000-0000-000000000000}"/>
          </ac:picMkLst>
        </pc:picChg>
      </pc:sldChg>
      <pc:sldChg chg="delSp modSp delAnim">
        <pc:chgData name="S.Mounsey [ Wheatley Hill Community Primary School ]" userId="S::s.mounsey276@whprimary.com::d4172798-a6bc-4d64-9459-06eff9c3c15d" providerId="AD" clId="Web-{6136D8DB-EC3C-ADB5-8041-FC4B89631406}" dt="2021-01-24T16:13:33.001" v="1188" actId="1076"/>
        <pc:sldMkLst>
          <pc:docMk/>
          <pc:sldMk cId="2878026611" sldId="261"/>
        </pc:sldMkLst>
        <pc:spChg chg="mod">
          <ac:chgData name="S.Mounsey [ Wheatley Hill Community Primary School ]" userId="S::s.mounsey276@whprimary.com::d4172798-a6bc-4d64-9459-06eff9c3c15d" providerId="AD" clId="Web-{6136D8DB-EC3C-ADB5-8041-FC4B89631406}" dt="2021-01-24T16:13:27.236" v="1186" actId="20577"/>
          <ac:spMkLst>
            <pc:docMk/>
            <pc:sldMk cId="2878026611" sldId="261"/>
            <ac:spMk id="2" creationId="{00000000-0000-0000-0000-000000000000}"/>
          </ac:spMkLst>
        </pc:spChg>
        <pc:spChg chg="mod">
          <ac:chgData name="S.Mounsey [ Wheatley Hill Community Primary School ]" userId="S::s.mounsey276@whprimary.com::d4172798-a6bc-4d64-9459-06eff9c3c15d" providerId="AD" clId="Web-{6136D8DB-EC3C-ADB5-8041-FC4B89631406}" dt="2021-01-24T16:13:19.970" v="1183" actId="20577"/>
          <ac:spMkLst>
            <pc:docMk/>
            <pc:sldMk cId="2878026611" sldId="261"/>
            <ac:spMk id="5" creationId="{00000000-0000-0000-0000-000000000000}"/>
          </ac:spMkLst>
        </pc:spChg>
        <pc:spChg chg="mod">
          <ac:chgData name="S.Mounsey [ Wheatley Hill Community Primary School ]" userId="S::s.mounsey276@whprimary.com::d4172798-a6bc-4d64-9459-06eff9c3c15d" providerId="AD" clId="Web-{6136D8DB-EC3C-ADB5-8041-FC4B89631406}" dt="2021-01-24T16:12:41.189" v="1175" actId="1076"/>
          <ac:spMkLst>
            <pc:docMk/>
            <pc:sldMk cId="2878026611" sldId="261"/>
            <ac:spMk id="7" creationId="{00000000-0000-0000-0000-000000000000}"/>
          </ac:spMkLst>
        </pc:spChg>
        <pc:spChg chg="del mod">
          <ac:chgData name="S.Mounsey [ Wheatley Hill Community Primary School ]" userId="S::s.mounsey276@whprimary.com::d4172798-a6bc-4d64-9459-06eff9c3c15d" providerId="AD" clId="Web-{6136D8DB-EC3C-ADB5-8041-FC4B89631406}" dt="2021-01-24T16:12:28.846" v="1172"/>
          <ac:spMkLst>
            <pc:docMk/>
            <pc:sldMk cId="2878026611" sldId="261"/>
            <ac:spMk id="8" creationId="{00000000-0000-0000-0000-000000000000}"/>
          </ac:spMkLst>
        </pc:spChg>
        <pc:picChg chg="mod">
          <ac:chgData name="S.Mounsey [ Wheatley Hill Community Primary School ]" userId="S::s.mounsey276@whprimary.com::d4172798-a6bc-4d64-9459-06eff9c3c15d" providerId="AD" clId="Web-{6136D8DB-EC3C-ADB5-8041-FC4B89631406}" dt="2021-01-24T16:13:33.001" v="1188" actId="1076"/>
          <ac:picMkLst>
            <pc:docMk/>
            <pc:sldMk cId="2878026611" sldId="261"/>
            <ac:picMk id="6" creationId="{00000000-0000-0000-0000-000000000000}"/>
          </ac:picMkLst>
        </pc:picChg>
        <pc:picChg chg="del">
          <ac:chgData name="S.Mounsey [ Wheatley Hill Community Primary School ]" userId="S::s.mounsey276@whprimary.com::d4172798-a6bc-4d64-9459-06eff9c3c15d" providerId="AD" clId="Web-{6136D8DB-EC3C-ADB5-8041-FC4B89631406}" dt="2021-01-24T16:12:28.846" v="1171"/>
          <ac:picMkLst>
            <pc:docMk/>
            <pc:sldMk cId="2878026611" sldId="261"/>
            <ac:picMk id="10" creationId="{00000000-0000-0000-0000-000000000000}"/>
          </ac:picMkLst>
        </pc:picChg>
        <pc:picChg chg="del mod">
          <ac:chgData name="S.Mounsey [ Wheatley Hill Community Primary School ]" userId="S::s.mounsey276@whprimary.com::d4172798-a6bc-4d64-9459-06eff9c3c15d" providerId="AD" clId="Web-{6136D8DB-EC3C-ADB5-8041-FC4B89631406}" dt="2021-01-24T16:12:28.846" v="1170"/>
          <ac:picMkLst>
            <pc:docMk/>
            <pc:sldMk cId="2878026611" sldId="261"/>
            <ac:picMk id="11" creationId="{00000000-0000-0000-0000-000000000000}"/>
          </ac:picMkLst>
        </pc:picChg>
        <pc:picChg chg="del">
          <ac:chgData name="S.Mounsey [ Wheatley Hill Community Primary School ]" userId="S::s.mounsey276@whprimary.com::d4172798-a6bc-4d64-9459-06eff9c3c15d" providerId="AD" clId="Web-{6136D8DB-EC3C-ADB5-8041-FC4B89631406}" dt="2021-01-24T16:12:28.846" v="1169"/>
          <ac:picMkLst>
            <pc:docMk/>
            <pc:sldMk cId="2878026611" sldId="261"/>
            <ac:picMk id="12" creationId="{00000000-0000-0000-0000-000000000000}"/>
          </ac:picMkLst>
        </pc:picChg>
        <pc:picChg chg="del">
          <ac:chgData name="S.Mounsey [ Wheatley Hill Community Primary School ]" userId="S::s.mounsey276@whprimary.com::d4172798-a6bc-4d64-9459-06eff9c3c15d" providerId="AD" clId="Web-{6136D8DB-EC3C-ADB5-8041-FC4B89631406}" dt="2021-01-24T16:12:28.846" v="1168"/>
          <ac:picMkLst>
            <pc:docMk/>
            <pc:sldMk cId="2878026611" sldId="261"/>
            <ac:picMk id="13" creationId="{00000000-0000-0000-0000-000000000000}"/>
          </ac:picMkLst>
        </pc:picChg>
        <pc:picChg chg="del">
          <ac:chgData name="S.Mounsey [ Wheatley Hill Community Primary School ]" userId="S::s.mounsey276@whprimary.com::d4172798-a6bc-4d64-9459-06eff9c3c15d" providerId="AD" clId="Web-{6136D8DB-EC3C-ADB5-8041-FC4B89631406}" dt="2021-01-24T16:12:28.846" v="1167"/>
          <ac:picMkLst>
            <pc:docMk/>
            <pc:sldMk cId="2878026611" sldId="261"/>
            <ac:picMk id="14" creationId="{00000000-0000-0000-0000-000000000000}"/>
          </ac:picMkLst>
        </pc:picChg>
      </pc:sldChg>
      <pc:sldChg chg="modSp">
        <pc:chgData name="S.Mounsey [ Wheatley Hill Community Primary School ]" userId="S::s.mounsey276@whprimary.com::d4172798-a6bc-4d64-9459-06eff9c3c15d" providerId="AD" clId="Web-{6136D8DB-EC3C-ADB5-8041-FC4B89631406}" dt="2021-01-24T16:11:56.221" v="1166" actId="1076"/>
        <pc:sldMkLst>
          <pc:docMk/>
          <pc:sldMk cId="197969146" sldId="264"/>
        </pc:sldMkLst>
        <pc:spChg chg="mod">
          <ac:chgData name="S.Mounsey [ Wheatley Hill Community Primary School ]" userId="S::s.mounsey276@whprimary.com::d4172798-a6bc-4d64-9459-06eff9c3c15d" providerId="AD" clId="Web-{6136D8DB-EC3C-ADB5-8041-FC4B89631406}" dt="2021-01-24T16:11:46.753" v="1162" actId="14100"/>
          <ac:spMkLst>
            <pc:docMk/>
            <pc:sldMk cId="197969146" sldId="264"/>
            <ac:spMk id="4" creationId="{00000000-0000-0000-0000-000000000000}"/>
          </ac:spMkLst>
        </pc:spChg>
        <pc:picChg chg="mod">
          <ac:chgData name="S.Mounsey [ Wheatley Hill Community Primary School ]" userId="S::s.mounsey276@whprimary.com::d4172798-a6bc-4d64-9459-06eff9c3c15d" providerId="AD" clId="Web-{6136D8DB-EC3C-ADB5-8041-FC4B89631406}" dt="2021-01-24T16:11:50.456" v="1163" actId="1076"/>
          <ac:picMkLst>
            <pc:docMk/>
            <pc:sldMk cId="197969146" sldId="264"/>
            <ac:picMk id="19" creationId="{00000000-0000-0000-0000-000000000000}"/>
          </ac:picMkLst>
        </pc:picChg>
        <pc:picChg chg="mod">
          <ac:chgData name="S.Mounsey [ Wheatley Hill Community Primary School ]" userId="S::s.mounsey276@whprimary.com::d4172798-a6bc-4d64-9459-06eff9c3c15d" providerId="AD" clId="Web-{6136D8DB-EC3C-ADB5-8041-FC4B89631406}" dt="2021-01-24T16:11:52.674" v="1164" actId="1076"/>
          <ac:picMkLst>
            <pc:docMk/>
            <pc:sldMk cId="197969146" sldId="264"/>
            <ac:picMk id="20" creationId="{00000000-0000-0000-0000-000000000000}"/>
          </ac:picMkLst>
        </pc:picChg>
        <pc:picChg chg="mod">
          <ac:chgData name="S.Mounsey [ Wheatley Hill Community Primary School ]" userId="S::s.mounsey276@whprimary.com::d4172798-a6bc-4d64-9459-06eff9c3c15d" providerId="AD" clId="Web-{6136D8DB-EC3C-ADB5-8041-FC4B89631406}" dt="2021-01-24T16:11:54.174" v="1165" actId="1076"/>
          <ac:picMkLst>
            <pc:docMk/>
            <pc:sldMk cId="197969146" sldId="264"/>
            <ac:picMk id="22" creationId="{00000000-0000-0000-0000-000000000000}"/>
          </ac:picMkLst>
        </pc:picChg>
        <pc:picChg chg="mod">
          <ac:chgData name="S.Mounsey [ Wheatley Hill Community Primary School ]" userId="S::s.mounsey276@whprimary.com::d4172798-a6bc-4d64-9459-06eff9c3c15d" providerId="AD" clId="Web-{6136D8DB-EC3C-ADB5-8041-FC4B89631406}" dt="2021-01-24T16:11:56.221" v="1166" actId="1076"/>
          <ac:picMkLst>
            <pc:docMk/>
            <pc:sldMk cId="197969146" sldId="264"/>
            <ac:picMk id="24" creationId="{00000000-0000-0000-0000-000000000000}"/>
          </ac:picMkLst>
        </pc:picChg>
      </pc:sldChg>
      <pc:sldChg chg="modSp">
        <pc:chgData name="S.Mounsey [ Wheatley Hill Community Primary School ]" userId="S::s.mounsey276@whprimary.com::d4172798-a6bc-4d64-9459-06eff9c3c15d" providerId="AD" clId="Web-{6136D8DB-EC3C-ADB5-8041-FC4B89631406}" dt="2021-01-24T16:22:35.934" v="1414" actId="20577"/>
        <pc:sldMkLst>
          <pc:docMk/>
          <pc:sldMk cId="3391772864" sldId="267"/>
        </pc:sldMkLst>
        <pc:spChg chg="mod">
          <ac:chgData name="S.Mounsey [ Wheatley Hill Community Primary School ]" userId="S::s.mounsey276@whprimary.com::d4172798-a6bc-4d64-9459-06eff9c3c15d" providerId="AD" clId="Web-{6136D8DB-EC3C-ADB5-8041-FC4B89631406}" dt="2021-01-24T16:22:35.934" v="1414" actId="20577"/>
          <ac:spMkLst>
            <pc:docMk/>
            <pc:sldMk cId="3391772864" sldId="267"/>
            <ac:spMk id="5" creationId="{00000000-0000-0000-0000-000000000000}"/>
          </ac:spMkLst>
        </pc:spChg>
      </pc:sldChg>
      <pc:sldChg chg="modSp">
        <pc:chgData name="S.Mounsey [ Wheatley Hill Community Primary School ]" userId="S::s.mounsey276@whprimary.com::d4172798-a6bc-4d64-9459-06eff9c3c15d" providerId="AD" clId="Web-{6136D8DB-EC3C-ADB5-8041-FC4B89631406}" dt="2021-01-24T14:22:39.092" v="6" actId="20577"/>
        <pc:sldMkLst>
          <pc:docMk/>
          <pc:sldMk cId="3883701565" sldId="268"/>
        </pc:sldMkLst>
        <pc:spChg chg="mod">
          <ac:chgData name="S.Mounsey [ Wheatley Hill Community Primary School ]" userId="S::s.mounsey276@whprimary.com::d4172798-a6bc-4d64-9459-06eff9c3c15d" providerId="AD" clId="Web-{6136D8DB-EC3C-ADB5-8041-FC4B89631406}" dt="2021-01-24T14:22:39.092" v="6" actId="20577"/>
          <ac:spMkLst>
            <pc:docMk/>
            <pc:sldMk cId="3883701565" sldId="268"/>
            <ac:spMk id="4" creationId="{00000000-0000-0000-0000-000000000000}"/>
          </ac:spMkLst>
        </pc:spChg>
      </pc:sldChg>
      <pc:sldChg chg="addSp delSp modSp">
        <pc:chgData name="S.Mounsey [ Wheatley Hill Community Primary School ]" userId="S::s.mounsey276@whprimary.com::d4172798-a6bc-4d64-9459-06eff9c3c15d" providerId="AD" clId="Web-{6136D8DB-EC3C-ADB5-8041-FC4B89631406}" dt="2021-01-24T15:15:39.881" v="529" actId="20577"/>
        <pc:sldMkLst>
          <pc:docMk/>
          <pc:sldMk cId="3703692556" sldId="270"/>
        </pc:sldMkLst>
        <pc:spChg chg="mod">
          <ac:chgData name="S.Mounsey [ Wheatley Hill Community Primary School ]" userId="S::s.mounsey276@whprimary.com::d4172798-a6bc-4d64-9459-06eff9c3c15d" providerId="AD" clId="Web-{6136D8DB-EC3C-ADB5-8041-FC4B89631406}" dt="2021-01-24T15:15:39.881" v="529" actId="20577"/>
          <ac:spMkLst>
            <pc:docMk/>
            <pc:sldMk cId="3703692556" sldId="270"/>
            <ac:spMk id="3" creationId="{00000000-0000-0000-0000-000000000000}"/>
          </ac:spMkLst>
        </pc:spChg>
        <pc:picChg chg="add mod modCrop">
          <ac:chgData name="S.Mounsey [ Wheatley Hill Community Primary School ]" userId="S::s.mounsey276@whprimary.com::d4172798-a6bc-4d64-9459-06eff9c3c15d" providerId="AD" clId="Web-{6136D8DB-EC3C-ADB5-8041-FC4B89631406}" dt="2021-01-24T14:40:19.858" v="220" actId="1076"/>
          <ac:picMkLst>
            <pc:docMk/>
            <pc:sldMk cId="3703692556" sldId="270"/>
            <ac:picMk id="4" creationId="{930CF465-9461-4FD0-AB03-C9DE2A451ED5}"/>
          </ac:picMkLst>
        </pc:picChg>
        <pc:picChg chg="del mod">
          <ac:chgData name="S.Mounsey [ Wheatley Hill Community Primary School ]" userId="S::s.mounsey276@whprimary.com::d4172798-a6bc-4d64-9459-06eff9c3c15d" providerId="AD" clId="Web-{6136D8DB-EC3C-ADB5-8041-FC4B89631406}" dt="2021-01-24T14:25:11.827" v="18"/>
          <ac:picMkLst>
            <pc:docMk/>
            <pc:sldMk cId="3703692556" sldId="270"/>
            <ac:picMk id="5" creationId="{00000000-0000-0000-0000-000000000000}"/>
          </ac:picMkLst>
        </pc:picChg>
        <pc:picChg chg="del mod">
          <ac:chgData name="S.Mounsey [ Wheatley Hill Community Primary School ]" userId="S::s.mounsey276@whprimary.com::d4172798-a6bc-4d64-9459-06eff9c3c15d" providerId="AD" clId="Web-{6136D8DB-EC3C-ADB5-8041-FC4B89631406}" dt="2021-01-24T14:29:13.732" v="31"/>
          <ac:picMkLst>
            <pc:docMk/>
            <pc:sldMk cId="3703692556" sldId="270"/>
            <ac:picMk id="6" creationId="{00000000-0000-0000-0000-000000000000}"/>
          </ac:picMkLst>
        </pc:picChg>
        <pc:picChg chg="del mod">
          <ac:chgData name="S.Mounsey [ Wheatley Hill Community Primary School ]" userId="S::s.mounsey276@whprimary.com::d4172798-a6bc-4d64-9459-06eff9c3c15d" providerId="AD" clId="Web-{6136D8DB-EC3C-ADB5-8041-FC4B89631406}" dt="2021-01-24T14:29:31.419" v="32"/>
          <ac:picMkLst>
            <pc:docMk/>
            <pc:sldMk cId="3703692556" sldId="270"/>
            <ac:picMk id="7" creationId="{00000000-0000-0000-0000-000000000000}"/>
          </ac:picMkLst>
        </pc:picChg>
        <pc:picChg chg="add mod modCrop">
          <ac:chgData name="S.Mounsey [ Wheatley Hill Community Primary School ]" userId="S::s.mounsey276@whprimary.com::d4172798-a6bc-4d64-9459-06eff9c3c15d" providerId="AD" clId="Web-{6136D8DB-EC3C-ADB5-8041-FC4B89631406}" dt="2021-01-24T15:14:34.804" v="493" actId="1076"/>
          <ac:picMkLst>
            <pc:docMk/>
            <pc:sldMk cId="3703692556" sldId="270"/>
            <ac:picMk id="8" creationId="{51AFC412-2F44-4963-B61E-5F1458842E8B}"/>
          </ac:picMkLst>
        </pc:picChg>
        <pc:picChg chg="add mod">
          <ac:chgData name="S.Mounsey [ Wheatley Hill Community Primary School ]" userId="S::s.mounsey276@whprimary.com::d4172798-a6bc-4d64-9459-06eff9c3c15d" providerId="AD" clId="Web-{6136D8DB-EC3C-ADB5-8041-FC4B89631406}" dt="2021-01-24T14:40:30.561" v="223" actId="1076"/>
          <ac:picMkLst>
            <pc:docMk/>
            <pc:sldMk cId="3703692556" sldId="270"/>
            <ac:picMk id="9" creationId="{C5C8F440-B553-4F0D-882C-0C571BDB141E}"/>
          </ac:picMkLst>
        </pc:picChg>
        <pc:picChg chg="add mod modCrop">
          <ac:chgData name="S.Mounsey [ Wheatley Hill Community Primary School ]" userId="S::s.mounsey276@whprimary.com::d4172798-a6bc-4d64-9459-06eff9c3c15d" providerId="AD" clId="Web-{6136D8DB-EC3C-ADB5-8041-FC4B89631406}" dt="2021-01-24T14:40:57.827" v="227"/>
          <ac:picMkLst>
            <pc:docMk/>
            <pc:sldMk cId="3703692556" sldId="270"/>
            <ac:picMk id="10" creationId="{04C24C04-D88A-4ED7-8E63-30CEC3077823}"/>
          </ac:picMkLst>
        </pc:picChg>
        <pc:picChg chg="add mod">
          <ac:chgData name="S.Mounsey [ Wheatley Hill Community Primary School ]" userId="S::s.mounsey276@whprimary.com::d4172798-a6bc-4d64-9459-06eff9c3c15d" providerId="AD" clId="Web-{6136D8DB-EC3C-ADB5-8041-FC4B89631406}" dt="2021-01-24T14:40:01.718" v="214" actId="1076"/>
          <ac:picMkLst>
            <pc:docMk/>
            <pc:sldMk cId="3703692556" sldId="270"/>
            <ac:picMk id="11" creationId="{8508A245-C826-485D-B276-400CA29F3B5B}"/>
          </ac:picMkLst>
        </pc:picChg>
        <pc:picChg chg="add mod">
          <ac:chgData name="S.Mounsey [ Wheatley Hill Community Primary School ]" userId="S::s.mounsey276@whprimary.com::d4172798-a6bc-4d64-9459-06eff9c3c15d" providerId="AD" clId="Web-{6136D8DB-EC3C-ADB5-8041-FC4B89631406}" dt="2021-01-24T14:40:09.437" v="217" actId="1076"/>
          <ac:picMkLst>
            <pc:docMk/>
            <pc:sldMk cId="3703692556" sldId="270"/>
            <ac:picMk id="12" creationId="{D21D3A0A-1CC2-4EC2-83F7-3A1F7B749C53}"/>
          </ac:picMkLst>
        </pc:picChg>
      </pc:sldChg>
      <pc:sldChg chg="addSp delSp modSp">
        <pc:chgData name="S.Mounsey [ Wheatley Hill Community Primary School ]" userId="S::s.mounsey276@whprimary.com::d4172798-a6bc-4d64-9459-06eff9c3c15d" providerId="AD" clId="Web-{6136D8DB-EC3C-ADB5-8041-FC4B89631406}" dt="2021-01-24T16:27:31.961" v="1513" actId="1076"/>
        <pc:sldMkLst>
          <pc:docMk/>
          <pc:sldMk cId="1910048442" sldId="271"/>
        </pc:sldMkLst>
        <pc:picChg chg="add mod modCrop">
          <ac:chgData name="S.Mounsey [ Wheatley Hill Community Primary School ]" userId="S::s.mounsey276@whprimary.com::d4172798-a6bc-4d64-9459-06eff9c3c15d" providerId="AD" clId="Web-{6136D8DB-EC3C-ADB5-8041-FC4B89631406}" dt="2021-01-24T14:44:21.247" v="255" actId="1076"/>
          <ac:picMkLst>
            <pc:docMk/>
            <pc:sldMk cId="1910048442" sldId="271"/>
            <ac:picMk id="4" creationId="{ABB85A27-C613-4DCA-BD0F-7A529BED8E2F}"/>
          </ac:picMkLst>
        </pc:picChg>
        <pc:picChg chg="add mod modCrop">
          <ac:chgData name="S.Mounsey [ Wheatley Hill Community Primary School ]" userId="S::s.mounsey276@whprimary.com::d4172798-a6bc-4d64-9459-06eff9c3c15d" providerId="AD" clId="Web-{6136D8DB-EC3C-ADB5-8041-FC4B89631406}" dt="2021-01-24T14:49:21.358" v="291" actId="1076"/>
          <ac:picMkLst>
            <pc:docMk/>
            <pc:sldMk cId="1910048442" sldId="271"/>
            <ac:picMk id="5" creationId="{65A30CB2-66EA-49CD-8237-962F9CE5474F}"/>
          </ac:picMkLst>
        </pc:picChg>
        <pc:picChg chg="add mod modCrop">
          <ac:chgData name="S.Mounsey [ Wheatley Hill Community Primary School ]" userId="S::s.mounsey276@whprimary.com::d4172798-a6bc-4d64-9459-06eff9c3c15d" providerId="AD" clId="Web-{6136D8DB-EC3C-ADB5-8041-FC4B89631406}" dt="2021-01-24T16:27:31.961" v="1513" actId="1076"/>
          <ac:picMkLst>
            <pc:docMk/>
            <pc:sldMk cId="1910048442" sldId="271"/>
            <ac:picMk id="6" creationId="{DFFCD1BF-3F6E-430F-8087-21915D5AE56F}"/>
          </ac:picMkLst>
        </pc:picChg>
        <pc:picChg chg="add mod modCrop">
          <ac:chgData name="S.Mounsey [ Wheatley Hill Community Primary School ]" userId="S::s.mounsey276@whprimary.com::d4172798-a6bc-4d64-9459-06eff9c3c15d" providerId="AD" clId="Web-{6136D8DB-EC3C-ADB5-8041-FC4B89631406}" dt="2021-01-24T14:49:26.186" v="293" actId="1076"/>
          <ac:picMkLst>
            <pc:docMk/>
            <pc:sldMk cId="1910048442" sldId="271"/>
            <ac:picMk id="7" creationId="{634A9E2F-366F-47AB-905D-79E05FDE5F98}"/>
          </ac:picMkLst>
        </pc:picChg>
        <pc:picChg chg="mod">
          <ac:chgData name="S.Mounsey [ Wheatley Hill Community Primary School ]" userId="S::s.mounsey276@whprimary.com::d4172798-a6bc-4d64-9459-06eff9c3c15d" providerId="AD" clId="Web-{6136D8DB-EC3C-ADB5-8041-FC4B89631406}" dt="2021-01-24T14:44:25.763" v="257" actId="14100"/>
          <ac:picMkLst>
            <pc:docMk/>
            <pc:sldMk cId="1910048442" sldId="271"/>
            <ac:picMk id="8" creationId="{00000000-0000-0000-0000-000000000000}"/>
          </ac:picMkLst>
        </pc:picChg>
        <pc:picChg chg="mod">
          <ac:chgData name="S.Mounsey [ Wheatley Hill Community Primary School ]" userId="S::s.mounsey276@whprimary.com::d4172798-a6bc-4d64-9459-06eff9c3c15d" providerId="AD" clId="Web-{6136D8DB-EC3C-ADB5-8041-FC4B89631406}" dt="2021-01-24T14:49:18.999" v="290" actId="1076"/>
          <ac:picMkLst>
            <pc:docMk/>
            <pc:sldMk cId="1910048442" sldId="271"/>
            <ac:picMk id="9" creationId="{00000000-0000-0000-0000-000000000000}"/>
          </ac:picMkLst>
        </pc:picChg>
        <pc:picChg chg="del mod">
          <ac:chgData name="S.Mounsey [ Wheatley Hill Community Primary School ]" userId="S::s.mounsey276@whprimary.com::d4172798-a6bc-4d64-9459-06eff9c3c15d" providerId="AD" clId="Web-{6136D8DB-EC3C-ADB5-8041-FC4B89631406}" dt="2021-01-24T14:47:50.968" v="276"/>
          <ac:picMkLst>
            <pc:docMk/>
            <pc:sldMk cId="1910048442" sldId="271"/>
            <ac:picMk id="10" creationId="{00000000-0000-0000-0000-000000000000}"/>
          </ac:picMkLst>
        </pc:picChg>
      </pc:sldChg>
      <pc:sldChg chg="modSp">
        <pc:chgData name="S.Mounsey [ Wheatley Hill Community Primary School ]" userId="S::s.mounsey276@whprimary.com::d4172798-a6bc-4d64-9459-06eff9c3c15d" providerId="AD" clId="Web-{6136D8DB-EC3C-ADB5-8041-FC4B89631406}" dt="2021-01-24T16:58:15.725" v="1906" actId="20577"/>
        <pc:sldMkLst>
          <pc:docMk/>
          <pc:sldMk cId="2049134254" sldId="274"/>
        </pc:sldMkLst>
        <pc:spChg chg="mod">
          <ac:chgData name="S.Mounsey [ Wheatley Hill Community Primary School ]" userId="S::s.mounsey276@whprimary.com::d4172798-a6bc-4d64-9459-06eff9c3c15d" providerId="AD" clId="Web-{6136D8DB-EC3C-ADB5-8041-FC4B89631406}" dt="2021-01-24T16:58:15.725" v="1906" actId="20577"/>
          <ac:spMkLst>
            <pc:docMk/>
            <pc:sldMk cId="2049134254" sldId="274"/>
            <ac:spMk id="2" creationId="{00000000-0000-0000-0000-000000000000}"/>
          </ac:spMkLst>
        </pc:spChg>
        <pc:spChg chg="mod">
          <ac:chgData name="S.Mounsey [ Wheatley Hill Community Primary School ]" userId="S::s.mounsey276@whprimary.com::d4172798-a6bc-4d64-9459-06eff9c3c15d" providerId="AD" clId="Web-{6136D8DB-EC3C-ADB5-8041-FC4B89631406}" dt="2021-01-24T16:57:30.131" v="1881" actId="20577"/>
          <ac:spMkLst>
            <pc:docMk/>
            <pc:sldMk cId="2049134254" sldId="274"/>
            <ac:spMk id="3" creationId="{00000000-0000-0000-0000-000000000000}"/>
          </ac:spMkLst>
        </pc:spChg>
        <pc:spChg chg="mod">
          <ac:chgData name="S.Mounsey [ Wheatley Hill Community Primary School ]" userId="S::s.mounsey276@whprimary.com::d4172798-a6bc-4d64-9459-06eff9c3c15d" providerId="AD" clId="Web-{6136D8DB-EC3C-ADB5-8041-FC4B89631406}" dt="2021-01-24T14:38:20.203" v="206" actId="1076"/>
          <ac:spMkLst>
            <pc:docMk/>
            <pc:sldMk cId="2049134254" sldId="274"/>
            <ac:spMk id="4" creationId="{00000000-0000-0000-0000-000000000000}"/>
          </ac:spMkLst>
        </pc:spChg>
        <pc:picChg chg="mod">
          <ac:chgData name="S.Mounsey [ Wheatley Hill Community Primary School ]" userId="S::s.mounsey276@whprimary.com::d4172798-a6bc-4d64-9459-06eff9c3c15d" providerId="AD" clId="Web-{6136D8DB-EC3C-ADB5-8041-FC4B89631406}" dt="2021-01-24T14:38:33.281" v="208" actId="1076"/>
          <ac:picMkLst>
            <pc:docMk/>
            <pc:sldMk cId="2049134254" sldId="274"/>
            <ac:picMk id="5" creationId="{00000000-0000-0000-0000-000000000000}"/>
          </ac:picMkLst>
        </pc:picChg>
        <pc:picChg chg="mod">
          <ac:chgData name="S.Mounsey [ Wheatley Hill Community Primary School ]" userId="S::s.mounsey276@whprimary.com::d4172798-a6bc-4d64-9459-06eff9c3c15d" providerId="AD" clId="Web-{6136D8DB-EC3C-ADB5-8041-FC4B89631406}" dt="2021-01-24T14:38:35.468" v="209" actId="1076"/>
          <ac:picMkLst>
            <pc:docMk/>
            <pc:sldMk cId="2049134254" sldId="274"/>
            <ac:picMk id="6" creationId="{00000000-0000-0000-0000-000000000000}"/>
          </ac:picMkLst>
        </pc:picChg>
      </pc:sldChg>
      <pc:sldChg chg="addSp delSp modSp">
        <pc:chgData name="S.Mounsey [ Wheatley Hill Community Primary School ]" userId="S::s.mounsey276@whprimary.com::d4172798-a6bc-4d64-9459-06eff9c3c15d" providerId="AD" clId="Web-{6136D8DB-EC3C-ADB5-8041-FC4B89631406}" dt="2021-01-24T16:28:07.960" v="1522" actId="1076"/>
        <pc:sldMkLst>
          <pc:docMk/>
          <pc:sldMk cId="2836064120" sldId="275"/>
        </pc:sldMkLst>
        <pc:spChg chg="mod">
          <ac:chgData name="S.Mounsey [ Wheatley Hill Community Primary School ]" userId="S::s.mounsey276@whprimary.com::d4172798-a6bc-4d64-9459-06eff9c3c15d" providerId="AD" clId="Web-{6136D8DB-EC3C-ADB5-8041-FC4B89631406}" dt="2021-01-24T16:25:59.759" v="1493"/>
          <ac:spMkLst>
            <pc:docMk/>
            <pc:sldMk cId="2836064120" sldId="275"/>
            <ac:spMk id="2" creationId="{00000000-0000-0000-0000-000000000000}"/>
          </ac:spMkLst>
        </pc:spChg>
        <pc:spChg chg="del">
          <ac:chgData name="S.Mounsey [ Wheatley Hill Community Primary School ]" userId="S::s.mounsey276@whprimary.com::d4172798-a6bc-4d64-9459-06eff9c3c15d" providerId="AD" clId="Web-{6136D8DB-EC3C-ADB5-8041-FC4B89631406}" dt="2021-01-24T16:24:48.916" v="1436"/>
          <ac:spMkLst>
            <pc:docMk/>
            <pc:sldMk cId="2836064120" sldId="275"/>
            <ac:spMk id="8" creationId="{00000000-0000-0000-0000-000000000000}"/>
          </ac:spMkLst>
        </pc:spChg>
        <pc:spChg chg="del mod">
          <ac:chgData name="S.Mounsey [ Wheatley Hill Community Primary School ]" userId="S::s.mounsey276@whprimary.com::d4172798-a6bc-4d64-9459-06eff9c3c15d" providerId="AD" clId="Web-{6136D8DB-EC3C-ADB5-8041-FC4B89631406}" dt="2021-01-24T16:24:48.901" v="1435"/>
          <ac:spMkLst>
            <pc:docMk/>
            <pc:sldMk cId="2836064120" sldId="275"/>
            <ac:spMk id="10" creationId="{00000000-0000-0000-0000-000000000000}"/>
          </ac:spMkLst>
        </pc:spChg>
        <pc:spChg chg="del">
          <ac:chgData name="S.Mounsey [ Wheatley Hill Community Primary School ]" userId="S::s.mounsey276@whprimary.com::d4172798-a6bc-4d64-9459-06eff9c3c15d" providerId="AD" clId="Web-{6136D8DB-EC3C-ADB5-8041-FC4B89631406}" dt="2021-01-24T16:24:48.901" v="1434"/>
          <ac:spMkLst>
            <pc:docMk/>
            <pc:sldMk cId="2836064120" sldId="275"/>
            <ac:spMk id="16" creationId="{00000000-0000-0000-0000-000000000000}"/>
          </ac:spMkLst>
        </pc:spChg>
        <pc:spChg chg="del">
          <ac:chgData name="S.Mounsey [ Wheatley Hill Community Primary School ]" userId="S::s.mounsey276@whprimary.com::d4172798-a6bc-4d64-9459-06eff9c3c15d" providerId="AD" clId="Web-{6136D8DB-EC3C-ADB5-8041-FC4B89631406}" dt="2021-01-24T16:24:37.776" v="1432"/>
          <ac:spMkLst>
            <pc:docMk/>
            <pc:sldMk cId="2836064120" sldId="275"/>
            <ac:spMk id="18" creationId="{00000000-0000-0000-0000-000000000000}"/>
          </ac:spMkLst>
        </pc:spChg>
        <pc:spChg chg="del">
          <ac:chgData name="S.Mounsey [ Wheatley Hill Community Primary School ]" userId="S::s.mounsey276@whprimary.com::d4172798-a6bc-4d64-9459-06eff9c3c15d" providerId="AD" clId="Web-{6136D8DB-EC3C-ADB5-8041-FC4B89631406}" dt="2021-01-24T16:24:37.776" v="1431"/>
          <ac:spMkLst>
            <pc:docMk/>
            <pc:sldMk cId="2836064120" sldId="275"/>
            <ac:spMk id="19" creationId="{00000000-0000-0000-0000-000000000000}"/>
          </ac:spMkLst>
        </pc:spChg>
        <pc:spChg chg="del">
          <ac:chgData name="S.Mounsey [ Wheatley Hill Community Primary School ]" userId="S::s.mounsey276@whprimary.com::d4172798-a6bc-4d64-9459-06eff9c3c15d" providerId="AD" clId="Web-{6136D8DB-EC3C-ADB5-8041-FC4B89631406}" dt="2021-01-24T16:24:17.463" v="1430"/>
          <ac:spMkLst>
            <pc:docMk/>
            <pc:sldMk cId="2836064120" sldId="275"/>
            <ac:spMk id="22" creationId="{00000000-0000-0000-0000-000000000000}"/>
          </ac:spMkLst>
        </pc:spChg>
        <pc:picChg chg="add">
          <ac:chgData name="S.Mounsey [ Wheatley Hill Community Primary School ]" userId="S::s.mounsey276@whprimary.com::d4172798-a6bc-4d64-9459-06eff9c3c15d" providerId="AD" clId="Web-{6136D8DB-EC3C-ADB5-8041-FC4B89631406}" dt="2021-01-24T16:25:02.760" v="1437"/>
          <ac:picMkLst>
            <pc:docMk/>
            <pc:sldMk cId="2836064120" sldId="275"/>
            <ac:picMk id="3" creationId="{75F00777-6133-4624-9010-7589BB5609AF}"/>
          </ac:picMkLst>
        </pc:picChg>
        <pc:picChg chg="add mod">
          <ac:chgData name="S.Mounsey [ Wheatley Hill Community Primary School ]" userId="S::s.mounsey276@whprimary.com::d4172798-a6bc-4d64-9459-06eff9c3c15d" providerId="AD" clId="Web-{6136D8DB-EC3C-ADB5-8041-FC4B89631406}" dt="2021-01-24T16:26:35.477" v="1502" actId="1076"/>
          <ac:picMkLst>
            <pc:docMk/>
            <pc:sldMk cId="2836064120" sldId="275"/>
            <ac:picMk id="4" creationId="{CB3CAB2A-2B4E-4CDB-A347-57861BC52DC5}"/>
          </ac:picMkLst>
        </pc:picChg>
        <pc:picChg chg="add mod">
          <ac:chgData name="S.Mounsey [ Wheatley Hill Community Primary School ]" userId="S::s.mounsey276@whprimary.com::d4172798-a6bc-4d64-9459-06eff9c3c15d" providerId="AD" clId="Web-{6136D8DB-EC3C-ADB5-8041-FC4B89631406}" dt="2021-01-24T16:28:00.429" v="1519" actId="1076"/>
          <ac:picMkLst>
            <pc:docMk/>
            <pc:sldMk cId="2836064120" sldId="275"/>
            <ac:picMk id="5" creationId="{AF425375-6F65-407E-9870-E893EB379899}"/>
          </ac:picMkLst>
        </pc:picChg>
        <pc:picChg chg="add mod">
          <ac:chgData name="S.Mounsey [ Wheatley Hill Community Primary School ]" userId="S::s.mounsey276@whprimary.com::d4172798-a6bc-4d64-9459-06eff9c3c15d" providerId="AD" clId="Web-{6136D8DB-EC3C-ADB5-8041-FC4B89631406}" dt="2021-01-24T16:27:20.414" v="1512" actId="1076"/>
          <ac:picMkLst>
            <pc:docMk/>
            <pc:sldMk cId="2836064120" sldId="275"/>
            <ac:picMk id="6" creationId="{F8899060-6BBD-47A7-B504-3169A6D6EF95}"/>
          </ac:picMkLst>
        </pc:picChg>
        <pc:picChg chg="del">
          <ac:chgData name="S.Mounsey [ Wheatley Hill Community Primary School ]" userId="S::s.mounsey276@whprimary.com::d4172798-a6bc-4d64-9459-06eff9c3c15d" providerId="AD" clId="Web-{6136D8DB-EC3C-ADB5-8041-FC4B89631406}" dt="2021-01-24T16:24:02.323" v="1429"/>
          <ac:picMkLst>
            <pc:docMk/>
            <pc:sldMk cId="2836064120" sldId="275"/>
            <ac:picMk id="7" creationId="{00000000-0000-0000-0000-000000000000}"/>
          </ac:picMkLst>
        </pc:picChg>
        <pc:picChg chg="add mod">
          <ac:chgData name="S.Mounsey [ Wheatley Hill Community Primary School ]" userId="S::s.mounsey276@whprimary.com::d4172798-a6bc-4d64-9459-06eff9c3c15d" providerId="AD" clId="Web-{6136D8DB-EC3C-ADB5-8041-FC4B89631406}" dt="2021-01-24T16:28:05.288" v="1521" actId="1076"/>
          <ac:picMkLst>
            <pc:docMk/>
            <pc:sldMk cId="2836064120" sldId="275"/>
            <ac:picMk id="9" creationId="{56E90F5F-1006-4A77-9FB0-BDBAA34F3F95}"/>
          </ac:picMkLst>
        </pc:picChg>
        <pc:picChg chg="add mod">
          <ac:chgData name="S.Mounsey [ Wheatley Hill Community Primary School ]" userId="S::s.mounsey276@whprimary.com::d4172798-a6bc-4d64-9459-06eff9c3c15d" providerId="AD" clId="Web-{6136D8DB-EC3C-ADB5-8041-FC4B89631406}" dt="2021-01-24T16:26:29.040" v="1500" actId="1076"/>
          <ac:picMkLst>
            <pc:docMk/>
            <pc:sldMk cId="2836064120" sldId="275"/>
            <ac:picMk id="11" creationId="{E7547ABA-1013-4E2F-9EB6-65F4B335822E}"/>
          </ac:picMkLst>
        </pc:picChg>
        <pc:picChg chg="add mod">
          <ac:chgData name="S.Mounsey [ Wheatley Hill Community Primary School ]" userId="S::s.mounsey276@whprimary.com::d4172798-a6bc-4d64-9459-06eff9c3c15d" providerId="AD" clId="Web-{6136D8DB-EC3C-ADB5-8041-FC4B89631406}" dt="2021-01-24T16:27:18.680" v="1511" actId="1076"/>
          <ac:picMkLst>
            <pc:docMk/>
            <pc:sldMk cId="2836064120" sldId="275"/>
            <ac:picMk id="12" creationId="{6D4285B0-E6D4-4A7B-BB3D-D49E627E58B3}"/>
          </ac:picMkLst>
        </pc:picChg>
        <pc:picChg chg="add mod">
          <ac:chgData name="S.Mounsey [ Wheatley Hill Community Primary School ]" userId="S::s.mounsey276@whprimary.com::d4172798-a6bc-4d64-9459-06eff9c3c15d" providerId="AD" clId="Web-{6136D8DB-EC3C-ADB5-8041-FC4B89631406}" dt="2021-01-24T16:28:07.960" v="1522" actId="1076"/>
          <ac:picMkLst>
            <pc:docMk/>
            <pc:sldMk cId="2836064120" sldId="275"/>
            <ac:picMk id="13" creationId="{4C48EBA8-0589-4EA0-B67D-26B91F36AF3F}"/>
          </ac:picMkLst>
        </pc:picChg>
        <pc:picChg chg="del">
          <ac:chgData name="S.Mounsey [ Wheatley Hill Community Primary School ]" userId="S::s.mounsey276@whprimary.com::d4172798-a6bc-4d64-9459-06eff9c3c15d" providerId="AD" clId="Web-{6136D8DB-EC3C-ADB5-8041-FC4B89631406}" dt="2021-01-24T16:24:02.323" v="1428"/>
          <ac:picMkLst>
            <pc:docMk/>
            <pc:sldMk cId="2836064120" sldId="275"/>
            <ac:picMk id="15" creationId="{00000000-0000-0000-0000-000000000000}"/>
          </ac:picMkLst>
        </pc:picChg>
        <pc:picChg chg="del">
          <ac:chgData name="S.Mounsey [ Wheatley Hill Community Primary School ]" userId="S::s.mounsey276@whprimary.com::d4172798-a6bc-4d64-9459-06eff9c3c15d" providerId="AD" clId="Web-{6136D8DB-EC3C-ADB5-8041-FC4B89631406}" dt="2021-01-24T16:24:02.323" v="1427"/>
          <ac:picMkLst>
            <pc:docMk/>
            <pc:sldMk cId="2836064120" sldId="275"/>
            <ac:picMk id="17" creationId="{00000000-0000-0000-0000-000000000000}"/>
          </ac:picMkLst>
        </pc:picChg>
        <pc:picChg chg="del">
          <ac:chgData name="S.Mounsey [ Wheatley Hill Community Primary School ]" userId="S::s.mounsey276@whprimary.com::d4172798-a6bc-4d64-9459-06eff9c3c15d" providerId="AD" clId="Web-{6136D8DB-EC3C-ADB5-8041-FC4B89631406}" dt="2021-01-24T16:24:02.307" v="1426"/>
          <ac:picMkLst>
            <pc:docMk/>
            <pc:sldMk cId="2836064120" sldId="275"/>
            <ac:picMk id="21" creationId="{00000000-0000-0000-0000-000000000000}"/>
          </ac:picMkLst>
        </pc:picChg>
        <pc:picChg chg="del">
          <ac:chgData name="S.Mounsey [ Wheatley Hill Community Primary School ]" userId="S::s.mounsey276@whprimary.com::d4172798-a6bc-4d64-9459-06eff9c3c15d" providerId="AD" clId="Web-{6136D8DB-EC3C-ADB5-8041-FC4B89631406}" dt="2021-01-24T16:24:02.307" v="1425"/>
          <ac:picMkLst>
            <pc:docMk/>
            <pc:sldMk cId="2836064120" sldId="275"/>
            <ac:picMk id="23" creationId="{00000000-0000-0000-0000-000000000000}"/>
          </ac:picMkLst>
        </pc:picChg>
        <pc:picChg chg="del">
          <ac:chgData name="S.Mounsey [ Wheatley Hill Community Primary School ]" userId="S::s.mounsey276@whprimary.com::d4172798-a6bc-4d64-9459-06eff9c3c15d" providerId="AD" clId="Web-{6136D8DB-EC3C-ADB5-8041-FC4B89631406}" dt="2021-01-24T16:24:02.307" v="1424"/>
          <ac:picMkLst>
            <pc:docMk/>
            <pc:sldMk cId="2836064120" sldId="275"/>
            <ac:picMk id="24" creationId="{00000000-0000-0000-0000-000000000000}"/>
          </ac:picMkLst>
        </pc:picChg>
        <pc:picChg chg="del">
          <ac:chgData name="S.Mounsey [ Wheatley Hill Community Primary School ]" userId="S::s.mounsey276@whprimary.com::d4172798-a6bc-4d64-9459-06eff9c3c15d" providerId="AD" clId="Web-{6136D8DB-EC3C-ADB5-8041-FC4B89631406}" dt="2021-01-24T16:24:02.307" v="1423"/>
          <ac:picMkLst>
            <pc:docMk/>
            <pc:sldMk cId="2836064120" sldId="275"/>
            <ac:picMk id="25" creationId="{00000000-0000-0000-0000-000000000000}"/>
          </ac:picMkLst>
        </pc:picChg>
        <pc:picChg chg="del">
          <ac:chgData name="S.Mounsey [ Wheatley Hill Community Primary School ]" userId="S::s.mounsey276@whprimary.com::d4172798-a6bc-4d64-9459-06eff9c3c15d" providerId="AD" clId="Web-{6136D8DB-EC3C-ADB5-8041-FC4B89631406}" dt="2021-01-24T16:24:02.307" v="1422"/>
          <ac:picMkLst>
            <pc:docMk/>
            <pc:sldMk cId="2836064120" sldId="275"/>
            <ac:picMk id="27" creationId="{00000000-0000-0000-0000-000000000000}"/>
          </ac:picMkLst>
        </pc:picChg>
      </pc:sldChg>
      <pc:sldChg chg="addSp delSp modSp">
        <pc:chgData name="S.Mounsey [ Wheatley Hill Community Primary School ]" userId="S::s.mounsey276@whprimary.com::d4172798-a6bc-4d64-9459-06eff9c3c15d" providerId="AD" clId="Web-{6136D8DB-EC3C-ADB5-8041-FC4B89631406}" dt="2021-01-24T16:23:30.714" v="1421" actId="20577"/>
        <pc:sldMkLst>
          <pc:docMk/>
          <pc:sldMk cId="2632573831" sldId="276"/>
        </pc:sldMkLst>
        <pc:spChg chg="mod">
          <ac:chgData name="S.Mounsey [ Wheatley Hill Community Primary School ]" userId="S::s.mounsey276@whprimary.com::d4172798-a6bc-4d64-9459-06eff9c3c15d" providerId="AD" clId="Web-{6136D8DB-EC3C-ADB5-8041-FC4B89631406}" dt="2021-01-24T16:23:30.714" v="1421" actId="20577"/>
          <ac:spMkLst>
            <pc:docMk/>
            <pc:sldMk cId="2632573831" sldId="276"/>
            <ac:spMk id="5" creationId="{00000000-0000-0000-0000-000000000000}"/>
          </ac:spMkLst>
        </pc:spChg>
        <pc:picChg chg="add del mod">
          <ac:chgData name="S.Mounsey [ Wheatley Hill Community Primary School ]" userId="S::s.mounsey276@whprimary.com::d4172798-a6bc-4d64-9459-06eff9c3c15d" providerId="AD" clId="Web-{6136D8DB-EC3C-ADB5-8041-FC4B89631406}" dt="2021-01-24T16:23:07.965" v="1418"/>
          <ac:picMkLst>
            <pc:docMk/>
            <pc:sldMk cId="2632573831" sldId="276"/>
            <ac:picMk id="8" creationId="{D816FE37-0C3D-4E75-97ED-38189845FAD2}"/>
          </ac:picMkLst>
        </pc:picChg>
      </pc:sldChg>
      <pc:sldChg chg="modSp">
        <pc:chgData name="S.Mounsey [ Wheatley Hill Community Primary School ]" userId="S::s.mounsey276@whprimary.com::d4172798-a6bc-4d64-9459-06eff9c3c15d" providerId="AD" clId="Web-{6136D8DB-EC3C-ADB5-8041-FC4B89631406}" dt="2021-01-24T16:56:59.507" v="1878" actId="20577"/>
        <pc:sldMkLst>
          <pc:docMk/>
          <pc:sldMk cId="3635291012" sldId="277"/>
        </pc:sldMkLst>
        <pc:spChg chg="mod">
          <ac:chgData name="S.Mounsey [ Wheatley Hill Community Primary School ]" userId="S::s.mounsey276@whprimary.com::d4172798-a6bc-4d64-9459-06eff9c3c15d" providerId="AD" clId="Web-{6136D8DB-EC3C-ADB5-8041-FC4B89631406}" dt="2021-01-24T16:56:59.507" v="1878" actId="20577"/>
          <ac:spMkLst>
            <pc:docMk/>
            <pc:sldMk cId="3635291012" sldId="277"/>
            <ac:spMk id="12" creationId="{00000000-0000-0000-0000-000000000000}"/>
          </ac:spMkLst>
        </pc:spChg>
      </pc:sldChg>
      <pc:sldChg chg="modSp">
        <pc:chgData name="S.Mounsey [ Wheatley Hill Community Primary School ]" userId="S::s.mounsey276@whprimary.com::d4172798-a6bc-4d64-9459-06eff9c3c15d" providerId="AD" clId="Web-{6136D8DB-EC3C-ADB5-8041-FC4B89631406}" dt="2021-01-24T16:56:34.757" v="1873" actId="20577"/>
        <pc:sldMkLst>
          <pc:docMk/>
          <pc:sldMk cId="1974523652" sldId="278"/>
        </pc:sldMkLst>
        <pc:spChg chg="mod">
          <ac:chgData name="S.Mounsey [ Wheatley Hill Community Primary School ]" userId="S::s.mounsey276@whprimary.com::d4172798-a6bc-4d64-9459-06eff9c3c15d" providerId="AD" clId="Web-{6136D8DB-EC3C-ADB5-8041-FC4B89631406}" dt="2021-01-24T16:56:34.757" v="1873" actId="20577"/>
          <ac:spMkLst>
            <pc:docMk/>
            <pc:sldMk cId="1974523652" sldId="278"/>
            <ac:spMk id="3" creationId="{00000000-0000-0000-0000-000000000000}"/>
          </ac:spMkLst>
        </pc:spChg>
        <pc:picChg chg="mod">
          <ac:chgData name="S.Mounsey [ Wheatley Hill Community Primary School ]" userId="S::s.mounsey276@whprimary.com::d4172798-a6bc-4d64-9459-06eff9c3c15d" providerId="AD" clId="Web-{6136D8DB-EC3C-ADB5-8041-FC4B89631406}" dt="2021-01-24T16:56:06.383" v="1859" actId="1076"/>
          <ac:picMkLst>
            <pc:docMk/>
            <pc:sldMk cId="1974523652" sldId="278"/>
            <ac:picMk id="2" creationId="{00000000-0000-0000-0000-000000000000}"/>
          </ac:picMkLst>
        </pc:picChg>
        <pc:picChg chg="mod">
          <ac:chgData name="S.Mounsey [ Wheatley Hill Community Primary School ]" userId="S::s.mounsey276@whprimary.com::d4172798-a6bc-4d64-9459-06eff9c3c15d" providerId="AD" clId="Web-{6136D8DB-EC3C-ADB5-8041-FC4B89631406}" dt="2021-01-24T16:56:03.601" v="1858" actId="1076"/>
          <ac:picMkLst>
            <pc:docMk/>
            <pc:sldMk cId="1974523652" sldId="278"/>
            <ac:picMk id="8" creationId="{ABC29D22-5E0C-4963-B834-67AA9079D06B}"/>
          </ac:picMkLst>
        </pc:picChg>
      </pc:sldChg>
      <pc:sldChg chg="addSp delSp modSp">
        <pc:chgData name="S.Mounsey [ Wheatley Hill Community Primary School ]" userId="S::s.mounsey276@whprimary.com::d4172798-a6bc-4d64-9459-06eff9c3c15d" providerId="AD" clId="Web-{6136D8DB-EC3C-ADB5-8041-FC4B89631406}" dt="2021-01-24T16:43:22.362" v="1693" actId="1076"/>
        <pc:sldMkLst>
          <pc:docMk/>
          <pc:sldMk cId="2781301431" sldId="279"/>
        </pc:sldMkLst>
        <pc:spChg chg="mod">
          <ac:chgData name="S.Mounsey [ Wheatley Hill Community Primary School ]" userId="S::s.mounsey276@whprimary.com::d4172798-a6bc-4d64-9459-06eff9c3c15d" providerId="AD" clId="Web-{6136D8DB-EC3C-ADB5-8041-FC4B89631406}" dt="2021-01-24T16:35:31.181" v="1620" actId="20577"/>
          <ac:spMkLst>
            <pc:docMk/>
            <pc:sldMk cId="2781301431" sldId="279"/>
            <ac:spMk id="3" creationId="{00000000-0000-0000-0000-000000000000}"/>
          </ac:spMkLst>
        </pc:spChg>
        <pc:spChg chg="add mod">
          <ac:chgData name="S.Mounsey [ Wheatley Hill Community Primary School ]" userId="S::s.mounsey276@whprimary.com::d4172798-a6bc-4d64-9459-06eff9c3c15d" providerId="AD" clId="Web-{6136D8DB-EC3C-ADB5-8041-FC4B89631406}" dt="2021-01-24T16:39:33.178" v="1658" actId="688"/>
          <ac:spMkLst>
            <pc:docMk/>
            <pc:sldMk cId="2781301431" sldId="279"/>
            <ac:spMk id="7" creationId="{FD5C358F-5512-44E4-9D05-E0835D001761}"/>
          </ac:spMkLst>
        </pc:spChg>
        <pc:spChg chg="add mod">
          <ac:chgData name="S.Mounsey [ Wheatley Hill Community Primary School ]" userId="S::s.mounsey276@whprimary.com::d4172798-a6bc-4d64-9459-06eff9c3c15d" providerId="AD" clId="Web-{6136D8DB-EC3C-ADB5-8041-FC4B89631406}" dt="2021-01-24T16:41:30.988" v="1670" actId="688"/>
          <ac:spMkLst>
            <pc:docMk/>
            <pc:sldMk cId="2781301431" sldId="279"/>
            <ac:spMk id="18" creationId="{77DB5EEC-F639-4999-B353-62472F63C2C9}"/>
          </ac:spMkLst>
        </pc:spChg>
        <pc:spChg chg="add mod">
          <ac:chgData name="S.Mounsey [ Wheatley Hill Community Primary School ]" userId="S::s.mounsey276@whprimary.com::d4172798-a6bc-4d64-9459-06eff9c3c15d" providerId="AD" clId="Web-{6136D8DB-EC3C-ADB5-8041-FC4B89631406}" dt="2021-01-24T16:41:02.942" v="1666" actId="14100"/>
          <ac:spMkLst>
            <pc:docMk/>
            <pc:sldMk cId="2781301431" sldId="279"/>
            <ac:spMk id="19" creationId="{09FC5DFB-70BA-4C3E-929D-C9E2DB1EB2CD}"/>
          </ac:spMkLst>
        </pc:spChg>
        <pc:spChg chg="add mod">
          <ac:chgData name="S.Mounsey [ Wheatley Hill Community Primary School ]" userId="S::s.mounsey276@whprimary.com::d4172798-a6bc-4d64-9459-06eff9c3c15d" providerId="AD" clId="Web-{6136D8DB-EC3C-ADB5-8041-FC4B89631406}" dt="2021-01-24T16:43:00.831" v="1691" actId="14100"/>
          <ac:spMkLst>
            <pc:docMk/>
            <pc:sldMk cId="2781301431" sldId="279"/>
            <ac:spMk id="20" creationId="{FC22BB1E-F62D-4FBC-87C7-5A7C60738DDA}"/>
          </ac:spMkLst>
        </pc:spChg>
        <pc:spChg chg="add mod">
          <ac:chgData name="S.Mounsey [ Wheatley Hill Community Primary School ]" userId="S::s.mounsey276@whprimary.com::d4172798-a6bc-4d64-9459-06eff9c3c15d" providerId="AD" clId="Web-{6136D8DB-EC3C-ADB5-8041-FC4B89631406}" dt="2021-01-24T16:42:10.050" v="1683" actId="14100"/>
          <ac:spMkLst>
            <pc:docMk/>
            <pc:sldMk cId="2781301431" sldId="279"/>
            <ac:spMk id="21" creationId="{CD3534F6-7944-456D-A634-32771B191D58}"/>
          </ac:spMkLst>
        </pc:spChg>
        <pc:spChg chg="add mod">
          <ac:chgData name="S.Mounsey [ Wheatley Hill Community Primary School ]" userId="S::s.mounsey276@whprimary.com::d4172798-a6bc-4d64-9459-06eff9c3c15d" providerId="AD" clId="Web-{6136D8DB-EC3C-ADB5-8041-FC4B89631406}" dt="2021-01-24T16:41:57.644" v="1679" actId="14100"/>
          <ac:spMkLst>
            <pc:docMk/>
            <pc:sldMk cId="2781301431" sldId="279"/>
            <ac:spMk id="22" creationId="{5562B748-AA7E-496A-AF71-F5283A4146CB}"/>
          </ac:spMkLst>
        </pc:spChg>
        <pc:spChg chg="mod">
          <ac:chgData name="S.Mounsey [ Wheatley Hill Community Primary School ]" userId="S::s.mounsey276@whprimary.com::d4172798-a6bc-4d64-9459-06eff9c3c15d" providerId="AD" clId="Web-{6136D8DB-EC3C-ADB5-8041-FC4B89631406}" dt="2021-01-24T16:34:55.556" v="1613" actId="1076"/>
          <ac:spMkLst>
            <pc:docMk/>
            <pc:sldMk cId="2781301431" sldId="279"/>
            <ac:spMk id="32" creationId="{00000000-0000-0000-0000-000000000000}"/>
          </ac:spMkLst>
        </pc:spChg>
        <pc:spChg chg="mod">
          <ac:chgData name="S.Mounsey [ Wheatley Hill Community Primary School ]" userId="S::s.mounsey276@whprimary.com::d4172798-a6bc-4d64-9459-06eff9c3c15d" providerId="AD" clId="Web-{6136D8DB-EC3C-ADB5-8041-FC4B89631406}" dt="2021-01-24T16:31:06.931" v="1573" actId="1076"/>
          <ac:spMkLst>
            <pc:docMk/>
            <pc:sldMk cId="2781301431" sldId="279"/>
            <ac:spMk id="33" creationId="{00000000-0000-0000-0000-000000000000}"/>
          </ac:spMkLst>
        </pc:spChg>
        <pc:spChg chg="mod">
          <ac:chgData name="S.Mounsey [ Wheatley Hill Community Primary School ]" userId="S::s.mounsey276@whprimary.com::d4172798-a6bc-4d64-9459-06eff9c3c15d" providerId="AD" clId="Web-{6136D8DB-EC3C-ADB5-8041-FC4B89631406}" dt="2021-01-24T16:41:35.363" v="1671" actId="1076"/>
          <ac:spMkLst>
            <pc:docMk/>
            <pc:sldMk cId="2781301431" sldId="279"/>
            <ac:spMk id="36" creationId="{00000000-0000-0000-0000-000000000000}"/>
          </ac:spMkLst>
        </pc:spChg>
        <pc:spChg chg="mod">
          <ac:chgData name="S.Mounsey [ Wheatley Hill Community Primary School ]" userId="S::s.mounsey276@whprimary.com::d4172798-a6bc-4d64-9459-06eff9c3c15d" providerId="AD" clId="Web-{6136D8DB-EC3C-ADB5-8041-FC4B89631406}" dt="2021-01-24T16:31:02.635" v="1572" actId="1076"/>
          <ac:spMkLst>
            <pc:docMk/>
            <pc:sldMk cId="2781301431" sldId="279"/>
            <ac:spMk id="38" creationId="{00000000-0000-0000-0000-000000000000}"/>
          </ac:spMkLst>
        </pc:spChg>
        <pc:spChg chg="mod">
          <ac:chgData name="S.Mounsey [ Wheatley Hill Community Primary School ]" userId="S::s.mounsey276@whprimary.com::d4172798-a6bc-4d64-9459-06eff9c3c15d" providerId="AD" clId="Web-{6136D8DB-EC3C-ADB5-8041-FC4B89631406}" dt="2021-01-24T16:36:01.977" v="1646" actId="14100"/>
          <ac:spMkLst>
            <pc:docMk/>
            <pc:sldMk cId="2781301431" sldId="279"/>
            <ac:spMk id="39" creationId="{00000000-0000-0000-0000-000000000000}"/>
          </ac:spMkLst>
        </pc:spChg>
        <pc:spChg chg="mod">
          <ac:chgData name="S.Mounsey [ Wheatley Hill Community Primary School ]" userId="S::s.mounsey276@whprimary.com::d4172798-a6bc-4d64-9459-06eff9c3c15d" providerId="AD" clId="Web-{6136D8DB-EC3C-ADB5-8041-FC4B89631406}" dt="2021-01-24T16:36:01.993" v="1647" actId="14100"/>
          <ac:spMkLst>
            <pc:docMk/>
            <pc:sldMk cId="2781301431" sldId="279"/>
            <ac:spMk id="40" creationId="{00000000-0000-0000-0000-000000000000}"/>
          </ac:spMkLst>
        </pc:spChg>
        <pc:spChg chg="mod">
          <ac:chgData name="S.Mounsey [ Wheatley Hill Community Primary School ]" userId="S::s.mounsey276@whprimary.com::d4172798-a6bc-4d64-9459-06eff9c3c15d" providerId="AD" clId="Web-{6136D8DB-EC3C-ADB5-8041-FC4B89631406}" dt="2021-01-24T16:39:36.646" v="1659" actId="1076"/>
          <ac:spMkLst>
            <pc:docMk/>
            <pc:sldMk cId="2781301431" sldId="279"/>
            <ac:spMk id="41" creationId="{00000000-0000-0000-0000-000000000000}"/>
          </ac:spMkLst>
        </pc:spChg>
        <pc:spChg chg="mod">
          <ac:chgData name="S.Mounsey [ Wheatley Hill Community Primary School ]" userId="S::s.mounsey276@whprimary.com::d4172798-a6bc-4d64-9459-06eff9c3c15d" providerId="AD" clId="Web-{6136D8DB-EC3C-ADB5-8041-FC4B89631406}" dt="2021-01-24T16:43:22.362" v="1693" actId="1076"/>
          <ac:spMkLst>
            <pc:docMk/>
            <pc:sldMk cId="2781301431" sldId="279"/>
            <ac:spMk id="42" creationId="{00000000-0000-0000-0000-000000000000}"/>
          </ac:spMkLst>
        </pc:spChg>
        <pc:spChg chg="mod">
          <ac:chgData name="S.Mounsey [ Wheatley Hill Community Primary School ]" userId="S::s.mounsey276@whprimary.com::d4172798-a6bc-4d64-9459-06eff9c3c15d" providerId="AD" clId="Web-{6136D8DB-EC3C-ADB5-8041-FC4B89631406}" dt="2021-01-24T16:43:04.534" v="1692" actId="1076"/>
          <ac:spMkLst>
            <pc:docMk/>
            <pc:sldMk cId="2781301431" sldId="279"/>
            <ac:spMk id="43" creationId="{00000000-0000-0000-0000-000000000000}"/>
          </ac:spMkLst>
        </pc:spChg>
        <pc:picChg chg="del mod modCrop">
          <ac:chgData name="S.Mounsey [ Wheatley Hill Community Primary School ]" userId="S::s.mounsey276@whprimary.com::d4172798-a6bc-4d64-9459-06eff9c3c15d" providerId="AD" clId="Web-{6136D8DB-EC3C-ADB5-8041-FC4B89631406}" dt="2021-01-24T16:33:33.992" v="1598"/>
          <ac:picMkLst>
            <pc:docMk/>
            <pc:sldMk cId="2781301431" sldId="279"/>
            <ac:picMk id="2" creationId="{00000000-0000-0000-0000-000000000000}"/>
          </ac:picMkLst>
        </pc:picChg>
        <pc:picChg chg="add del mod">
          <ac:chgData name="S.Mounsey [ Wheatley Hill Community Primary School ]" userId="S::s.mounsey276@whprimary.com::d4172798-a6bc-4d64-9459-06eff9c3c15d" providerId="AD" clId="Web-{6136D8DB-EC3C-ADB5-8041-FC4B89631406}" dt="2021-01-24T16:34:01.117" v="1600"/>
          <ac:picMkLst>
            <pc:docMk/>
            <pc:sldMk cId="2781301431" sldId="279"/>
            <ac:picMk id="4" creationId="{DEE66FB7-D82F-4EED-A5D8-3AE7DDEFAD30}"/>
          </ac:picMkLst>
        </pc:picChg>
        <pc:picChg chg="add mod modCrop">
          <ac:chgData name="S.Mounsey [ Wheatley Hill Community Primary School ]" userId="S::s.mounsey276@whprimary.com::d4172798-a6bc-4d64-9459-06eff9c3c15d" providerId="AD" clId="Web-{6136D8DB-EC3C-ADB5-8041-FC4B89631406}" dt="2021-01-24T16:35:18.259" v="1619" actId="1076"/>
          <ac:picMkLst>
            <pc:docMk/>
            <pc:sldMk cId="2781301431" sldId="279"/>
            <ac:picMk id="5" creationId="{520CE4D7-53B8-46E7-83C1-1D71EAC0640A}"/>
          </ac:picMkLst>
        </pc:picChg>
        <pc:picChg chg="add del mod">
          <ac:chgData name="S.Mounsey [ Wheatley Hill Community Primary School ]" userId="S::s.mounsey276@whprimary.com::d4172798-a6bc-4d64-9459-06eff9c3c15d" providerId="AD" clId="Web-{6136D8DB-EC3C-ADB5-8041-FC4B89631406}" dt="2021-01-24T16:39:45.693" v="1661"/>
          <ac:picMkLst>
            <pc:docMk/>
            <pc:sldMk cId="2781301431" sldId="279"/>
            <ac:picMk id="8" creationId="{FE51CD0A-3FF4-4D2C-BB99-7A4056446E0F}"/>
          </ac:picMkLst>
        </pc:picChg>
        <pc:cxnChg chg="add mod">
          <ac:chgData name="S.Mounsey [ Wheatley Hill Community Primary School ]" userId="S::s.mounsey276@whprimary.com::d4172798-a6bc-4d64-9459-06eff9c3c15d" providerId="AD" clId="Web-{6136D8DB-EC3C-ADB5-8041-FC4B89631406}" dt="2021-01-24T16:41:44.176" v="1675" actId="1076"/>
          <ac:cxnSpMkLst>
            <pc:docMk/>
            <pc:sldMk cId="2781301431" sldId="279"/>
            <ac:cxnSpMk id="6" creationId="{E277413B-5C98-41C9-A5C5-10BE652CB0F7}"/>
          </ac:cxnSpMkLst>
        </pc:cxnChg>
      </pc:sldChg>
      <pc:sldChg chg="modSp">
        <pc:chgData name="S.Mounsey [ Wheatley Hill Community Primary School ]" userId="S::s.mounsey276@whprimary.com::d4172798-a6bc-4d64-9459-06eff9c3c15d" providerId="AD" clId="Web-{6136D8DB-EC3C-ADB5-8041-FC4B89631406}" dt="2021-01-24T17:09:21.434" v="2110" actId="20577"/>
        <pc:sldMkLst>
          <pc:docMk/>
          <pc:sldMk cId="2188059032" sldId="284"/>
        </pc:sldMkLst>
        <pc:spChg chg="mod">
          <ac:chgData name="S.Mounsey [ Wheatley Hill Community Primary School ]" userId="S::s.mounsey276@whprimary.com::d4172798-a6bc-4d64-9459-06eff9c3c15d" providerId="AD" clId="Web-{6136D8DB-EC3C-ADB5-8041-FC4B89631406}" dt="2021-01-24T17:09:21.434" v="2110" actId="20577"/>
          <ac:spMkLst>
            <pc:docMk/>
            <pc:sldMk cId="2188059032" sldId="284"/>
            <ac:spMk id="12" creationId="{00000000-0000-0000-0000-000000000000}"/>
          </ac:spMkLst>
        </pc:spChg>
      </pc:sldChg>
      <pc:sldChg chg="addSp delSp modSp">
        <pc:chgData name="S.Mounsey [ Wheatley Hill Community Primary School ]" userId="S::s.mounsey276@whprimary.com::d4172798-a6bc-4d64-9459-06eff9c3c15d" providerId="AD" clId="Web-{6136D8DB-EC3C-ADB5-8041-FC4B89631406}" dt="2021-01-24T17:30:32.182" v="2422"/>
        <pc:sldMkLst>
          <pc:docMk/>
          <pc:sldMk cId="2770465760" sldId="285"/>
        </pc:sldMkLst>
        <pc:spChg chg="del mod">
          <ac:chgData name="S.Mounsey [ Wheatley Hill Community Primary School ]" userId="S::s.mounsey276@whprimary.com::d4172798-a6bc-4d64-9459-06eff9c3c15d" providerId="AD" clId="Web-{6136D8DB-EC3C-ADB5-8041-FC4B89631406}" dt="2021-01-24T17:10:13.496" v="2125"/>
          <ac:spMkLst>
            <pc:docMk/>
            <pc:sldMk cId="2770465760" sldId="285"/>
            <ac:spMk id="2" creationId="{00000000-0000-0000-0000-000000000000}"/>
          </ac:spMkLst>
        </pc:spChg>
        <pc:spChg chg="mod">
          <ac:chgData name="S.Mounsey [ Wheatley Hill Community Primary School ]" userId="S::s.mounsey276@whprimary.com::d4172798-a6bc-4d64-9459-06eff9c3c15d" providerId="AD" clId="Web-{6136D8DB-EC3C-ADB5-8041-FC4B89631406}" dt="2021-01-24T17:28:55.121" v="2419" actId="20577"/>
          <ac:spMkLst>
            <pc:docMk/>
            <pc:sldMk cId="2770465760" sldId="285"/>
            <ac:spMk id="8" creationId="{00000000-0000-0000-0000-000000000000}"/>
          </ac:spMkLst>
        </pc:spChg>
        <pc:spChg chg="mod">
          <ac:chgData name="S.Mounsey [ Wheatley Hill Community Primary School ]" userId="S::s.mounsey276@whprimary.com::d4172798-a6bc-4d64-9459-06eff9c3c15d" providerId="AD" clId="Web-{6136D8DB-EC3C-ADB5-8041-FC4B89631406}" dt="2021-01-24T17:27:11.201" v="2388" actId="1076"/>
          <ac:spMkLst>
            <pc:docMk/>
            <pc:sldMk cId="2770465760" sldId="285"/>
            <ac:spMk id="9" creationId="{00000000-0000-0000-0000-000000000000}"/>
          </ac:spMkLst>
        </pc:spChg>
        <pc:picChg chg="add del mod modCrop">
          <ac:chgData name="S.Mounsey [ Wheatley Hill Community Primary School ]" userId="S::s.mounsey276@whprimary.com::d4172798-a6bc-4d64-9459-06eff9c3c15d" providerId="AD" clId="Web-{6136D8DB-EC3C-ADB5-8041-FC4B89631406}" dt="2021-01-24T17:17:25.740" v="2257"/>
          <ac:picMkLst>
            <pc:docMk/>
            <pc:sldMk cId="2770465760" sldId="285"/>
            <ac:picMk id="3" creationId="{6897D4FA-3F7D-46A7-88E1-8275B1AB4774}"/>
          </ac:picMkLst>
        </pc:picChg>
        <pc:picChg chg="add del mod">
          <ac:chgData name="S.Mounsey [ Wheatley Hill Community Primary School ]" userId="S::s.mounsey276@whprimary.com::d4172798-a6bc-4d64-9459-06eff9c3c15d" providerId="AD" clId="Web-{6136D8DB-EC3C-ADB5-8041-FC4B89631406}" dt="2021-01-24T17:17:27.662" v="2258"/>
          <ac:picMkLst>
            <pc:docMk/>
            <pc:sldMk cId="2770465760" sldId="285"/>
            <ac:picMk id="4" creationId="{CDFAC1C8-785E-4470-AC42-05860B9B4C93}"/>
          </ac:picMkLst>
        </pc:picChg>
        <pc:picChg chg="add mod">
          <ac:chgData name="S.Mounsey [ Wheatley Hill Community Primary School ]" userId="S::s.mounsey276@whprimary.com::d4172798-a6bc-4d64-9459-06eff9c3c15d" providerId="AD" clId="Web-{6136D8DB-EC3C-ADB5-8041-FC4B89631406}" dt="2021-01-24T17:30:32.104" v="2420"/>
          <ac:picMkLst>
            <pc:docMk/>
            <pc:sldMk cId="2770465760" sldId="285"/>
            <ac:picMk id="5" creationId="{FCD045D1-8A67-4756-8DFE-D0ACC9C3B30F}"/>
          </ac:picMkLst>
        </pc:picChg>
        <pc:picChg chg="add mod modCrop">
          <ac:chgData name="S.Mounsey [ Wheatley Hill Community Primary School ]" userId="S::s.mounsey276@whprimary.com::d4172798-a6bc-4d64-9459-06eff9c3c15d" providerId="AD" clId="Web-{6136D8DB-EC3C-ADB5-8041-FC4B89631406}" dt="2021-01-24T17:30:32.151" v="2421"/>
          <ac:picMkLst>
            <pc:docMk/>
            <pc:sldMk cId="2770465760" sldId="285"/>
            <ac:picMk id="6" creationId="{B06A325D-EB45-4447-A110-23427EEAB2E4}"/>
          </ac:picMkLst>
        </pc:picChg>
        <pc:picChg chg="add mod">
          <ac:chgData name="S.Mounsey [ Wheatley Hill Community Primary School ]" userId="S::s.mounsey276@whprimary.com::d4172798-a6bc-4d64-9459-06eff9c3c15d" providerId="AD" clId="Web-{6136D8DB-EC3C-ADB5-8041-FC4B89631406}" dt="2021-01-24T17:30:32.182" v="2422"/>
          <ac:picMkLst>
            <pc:docMk/>
            <pc:sldMk cId="2770465760" sldId="285"/>
            <ac:picMk id="7" creationId="{305CAB31-1204-47BD-AF1C-2F91E7C11A66}"/>
          </ac:picMkLst>
        </pc:picChg>
      </pc:sldChg>
      <pc:sldChg chg="modSp">
        <pc:chgData name="S.Mounsey [ Wheatley Hill Community Primary School ]" userId="S::s.mounsey276@whprimary.com::d4172798-a6bc-4d64-9459-06eff9c3c15d" providerId="AD" clId="Web-{6136D8DB-EC3C-ADB5-8041-FC4B89631406}" dt="2021-01-24T16:58:49.412" v="1910" actId="20577"/>
        <pc:sldMkLst>
          <pc:docMk/>
          <pc:sldMk cId="3012464313" sldId="289"/>
        </pc:sldMkLst>
        <pc:spChg chg="mod">
          <ac:chgData name="S.Mounsey [ Wheatley Hill Community Primary School ]" userId="S::s.mounsey276@whprimary.com::d4172798-a6bc-4d64-9459-06eff9c3c15d" providerId="AD" clId="Web-{6136D8DB-EC3C-ADB5-8041-FC4B89631406}" dt="2021-01-24T16:58:49.412" v="1910" actId="20577"/>
          <ac:spMkLst>
            <pc:docMk/>
            <pc:sldMk cId="3012464313" sldId="289"/>
            <ac:spMk id="4" creationId="{00000000-0000-0000-0000-000000000000}"/>
          </ac:spMkLst>
        </pc:spChg>
      </pc:sldChg>
      <pc:sldChg chg="modSp">
        <pc:chgData name="S.Mounsey [ Wheatley Hill Community Primary School ]" userId="S::s.mounsey276@whprimary.com::d4172798-a6bc-4d64-9459-06eff9c3c15d" providerId="AD" clId="Web-{6136D8DB-EC3C-ADB5-8041-FC4B89631406}" dt="2021-01-24T16:14:12.235" v="1191" actId="20577"/>
        <pc:sldMkLst>
          <pc:docMk/>
          <pc:sldMk cId="1158714866" sldId="291"/>
        </pc:sldMkLst>
        <pc:spChg chg="mod">
          <ac:chgData name="S.Mounsey [ Wheatley Hill Community Primary School ]" userId="S::s.mounsey276@whprimary.com::d4172798-a6bc-4d64-9459-06eff9c3c15d" providerId="AD" clId="Web-{6136D8DB-EC3C-ADB5-8041-FC4B89631406}" dt="2021-01-24T16:14:12.235" v="1191" actId="20577"/>
          <ac:spMkLst>
            <pc:docMk/>
            <pc:sldMk cId="1158714866" sldId="291"/>
            <ac:spMk id="2" creationId="{00000000-0000-0000-0000-000000000000}"/>
          </ac:spMkLst>
        </pc:spChg>
      </pc:sldChg>
      <pc:sldChg chg="addSp delSp modSp">
        <pc:chgData name="S.Mounsey [ Wheatley Hill Community Primary School ]" userId="S::s.mounsey276@whprimary.com::d4172798-a6bc-4d64-9459-06eff9c3c15d" providerId="AD" clId="Web-{6136D8DB-EC3C-ADB5-8041-FC4B89631406}" dt="2021-01-24T15:57:01.576" v="903" actId="1076"/>
        <pc:sldMkLst>
          <pc:docMk/>
          <pc:sldMk cId="3740095119" sldId="292"/>
        </pc:sldMkLst>
        <pc:picChg chg="del">
          <ac:chgData name="S.Mounsey [ Wheatley Hill Community Primary School ]" userId="S::s.mounsey276@whprimary.com::d4172798-a6bc-4d64-9459-06eff9c3c15d" providerId="AD" clId="Web-{6136D8DB-EC3C-ADB5-8041-FC4B89631406}" dt="2021-01-24T15:56:53.279" v="899"/>
          <ac:picMkLst>
            <pc:docMk/>
            <pc:sldMk cId="3740095119" sldId="292"/>
            <ac:picMk id="2" creationId="{00000000-0000-0000-0000-000000000000}"/>
          </ac:picMkLst>
        </pc:picChg>
        <pc:picChg chg="add mod">
          <ac:chgData name="S.Mounsey [ Wheatley Hill Community Primary School ]" userId="S::s.mounsey276@whprimary.com::d4172798-a6bc-4d64-9459-06eff9c3c15d" providerId="AD" clId="Web-{6136D8DB-EC3C-ADB5-8041-FC4B89631406}" dt="2021-01-24T15:57:01.576" v="903" actId="1076"/>
          <ac:picMkLst>
            <pc:docMk/>
            <pc:sldMk cId="3740095119" sldId="292"/>
            <ac:picMk id="4" creationId="{B96F1CA7-8F13-4F32-903B-C41434F0D9C7}"/>
          </ac:picMkLst>
        </pc:picChg>
      </pc:sldChg>
      <pc:sldChg chg="addSp delSp modSp">
        <pc:chgData name="S.Mounsey [ Wheatley Hill Community Primary School ]" userId="S::s.mounsey276@whprimary.com::d4172798-a6bc-4d64-9459-06eff9c3c15d" providerId="AD" clId="Web-{6136D8DB-EC3C-ADB5-8041-FC4B89631406}" dt="2021-01-24T16:21:55.684" v="1395" actId="1076"/>
        <pc:sldMkLst>
          <pc:docMk/>
          <pc:sldMk cId="4114094947" sldId="294"/>
        </pc:sldMkLst>
        <pc:spChg chg="mod">
          <ac:chgData name="S.Mounsey [ Wheatley Hill Community Primary School ]" userId="S::s.mounsey276@whprimary.com::d4172798-a6bc-4d64-9459-06eff9c3c15d" providerId="AD" clId="Web-{6136D8DB-EC3C-ADB5-8041-FC4B89631406}" dt="2021-01-24T16:19:42.217" v="1351" actId="20577"/>
          <ac:spMkLst>
            <pc:docMk/>
            <pc:sldMk cId="4114094947" sldId="294"/>
            <ac:spMk id="2" creationId="{00000000-0000-0000-0000-000000000000}"/>
          </ac:spMkLst>
        </pc:spChg>
        <pc:picChg chg="mod">
          <ac:chgData name="S.Mounsey [ Wheatley Hill Community Primary School ]" userId="S::s.mounsey276@whprimary.com::d4172798-a6bc-4d64-9459-06eff9c3c15d" providerId="AD" clId="Web-{6136D8DB-EC3C-ADB5-8041-FC4B89631406}" dt="2021-01-24T16:16:16.718" v="1289" actId="1076"/>
          <ac:picMkLst>
            <pc:docMk/>
            <pc:sldMk cId="4114094947" sldId="294"/>
            <ac:picMk id="3" creationId="{00000000-0000-0000-0000-000000000000}"/>
          </ac:picMkLst>
        </pc:picChg>
        <pc:picChg chg="add del mod">
          <ac:chgData name="S.Mounsey [ Wheatley Hill Community Primary School ]" userId="S::s.mounsey276@whprimary.com::d4172798-a6bc-4d64-9459-06eff9c3c15d" providerId="AD" clId="Web-{6136D8DB-EC3C-ADB5-8041-FC4B89631406}" dt="2021-01-24T16:21:48.403" v="1393"/>
          <ac:picMkLst>
            <pc:docMk/>
            <pc:sldMk cId="4114094947" sldId="294"/>
            <ac:picMk id="4" creationId="{74F00F05-4A61-4C2F-8370-79E61D29DA8E}"/>
          </ac:picMkLst>
        </pc:picChg>
        <pc:picChg chg="mod">
          <ac:chgData name="S.Mounsey [ Wheatley Hill Community Primary School ]" userId="S::s.mounsey276@whprimary.com::d4172798-a6bc-4d64-9459-06eff9c3c15d" providerId="AD" clId="Web-{6136D8DB-EC3C-ADB5-8041-FC4B89631406}" dt="2021-01-24T16:19:30.608" v="1346" actId="1076"/>
          <ac:picMkLst>
            <pc:docMk/>
            <pc:sldMk cId="4114094947" sldId="294"/>
            <ac:picMk id="5" creationId="{00000000-0000-0000-0000-000000000000}"/>
          </ac:picMkLst>
        </pc:picChg>
        <pc:picChg chg="mod">
          <ac:chgData name="S.Mounsey [ Wheatley Hill Community Primary School ]" userId="S::s.mounsey276@whprimary.com::d4172798-a6bc-4d64-9459-06eff9c3c15d" providerId="AD" clId="Web-{6136D8DB-EC3C-ADB5-8041-FC4B89631406}" dt="2021-01-24T16:19:48.358" v="1352" actId="1076"/>
          <ac:picMkLst>
            <pc:docMk/>
            <pc:sldMk cId="4114094947" sldId="294"/>
            <ac:picMk id="6" creationId="{00000000-0000-0000-0000-000000000000}"/>
          </ac:picMkLst>
        </pc:picChg>
        <pc:picChg chg="add mod">
          <ac:chgData name="S.Mounsey [ Wheatley Hill Community Primary School ]" userId="S::s.mounsey276@whprimary.com::d4172798-a6bc-4d64-9459-06eff9c3c15d" providerId="AD" clId="Web-{6136D8DB-EC3C-ADB5-8041-FC4B89631406}" dt="2021-01-24T16:21:55.684" v="1395" actId="1076"/>
          <ac:picMkLst>
            <pc:docMk/>
            <pc:sldMk cId="4114094947" sldId="294"/>
            <ac:picMk id="7" creationId="{B0BDD6C9-60B8-4429-A2DC-06AA5F4AB7F1}"/>
          </ac:picMkLst>
        </pc:picChg>
      </pc:sldChg>
      <pc:sldChg chg="addSp delSp modSp">
        <pc:chgData name="S.Mounsey [ Wheatley Hill Community Primary School ]" userId="S::s.mounsey276@whprimary.com::d4172798-a6bc-4d64-9459-06eff9c3c15d" providerId="AD" clId="Web-{6136D8DB-EC3C-ADB5-8041-FC4B89631406}" dt="2021-01-24T16:18:44.937" v="1343" actId="1076"/>
        <pc:sldMkLst>
          <pc:docMk/>
          <pc:sldMk cId="260770463" sldId="295"/>
        </pc:sldMkLst>
        <pc:spChg chg="mod">
          <ac:chgData name="S.Mounsey [ Wheatley Hill Community Primary School ]" userId="S::s.mounsey276@whprimary.com::d4172798-a6bc-4d64-9459-06eff9c3c15d" providerId="AD" clId="Web-{6136D8DB-EC3C-ADB5-8041-FC4B89631406}" dt="2021-01-24T16:17:41.045" v="1330" actId="20577"/>
          <ac:spMkLst>
            <pc:docMk/>
            <pc:sldMk cId="260770463" sldId="295"/>
            <ac:spMk id="2" creationId="{00000000-0000-0000-0000-000000000000}"/>
          </ac:spMkLst>
        </pc:spChg>
        <pc:picChg chg="del">
          <ac:chgData name="S.Mounsey [ Wheatley Hill Community Primary School ]" userId="S::s.mounsey276@whprimary.com::d4172798-a6bc-4d64-9459-06eff9c3c15d" providerId="AD" clId="Web-{6136D8DB-EC3C-ADB5-8041-FC4B89631406}" dt="2021-01-24T16:16:49.608" v="1294"/>
          <ac:picMkLst>
            <pc:docMk/>
            <pc:sldMk cId="260770463" sldId="295"/>
            <ac:picMk id="3" creationId="{00000000-0000-0000-0000-000000000000}"/>
          </ac:picMkLst>
        </pc:picChg>
        <pc:picChg chg="mod">
          <ac:chgData name="S.Mounsey [ Wheatley Hill Community Primary School ]" userId="S::s.mounsey276@whprimary.com::d4172798-a6bc-4d64-9459-06eff9c3c15d" providerId="AD" clId="Web-{6136D8DB-EC3C-ADB5-8041-FC4B89631406}" dt="2021-01-24T16:18:44.937" v="1343" actId="1076"/>
          <ac:picMkLst>
            <pc:docMk/>
            <pc:sldMk cId="260770463" sldId="295"/>
            <ac:picMk id="4" creationId="{00000000-0000-0000-0000-000000000000}"/>
          </ac:picMkLst>
        </pc:picChg>
        <pc:picChg chg="mod">
          <ac:chgData name="S.Mounsey [ Wheatley Hill Community Primary School ]" userId="S::s.mounsey276@whprimary.com::d4172798-a6bc-4d64-9459-06eff9c3c15d" providerId="AD" clId="Web-{6136D8DB-EC3C-ADB5-8041-FC4B89631406}" dt="2021-01-24T16:18:42.702" v="1342" actId="1076"/>
          <ac:picMkLst>
            <pc:docMk/>
            <pc:sldMk cId="260770463" sldId="295"/>
            <ac:picMk id="5" creationId="{00000000-0000-0000-0000-000000000000}"/>
          </ac:picMkLst>
        </pc:picChg>
        <pc:picChg chg="add mod">
          <ac:chgData name="S.Mounsey [ Wheatley Hill Community Primary School ]" userId="S::s.mounsey276@whprimary.com::d4172798-a6bc-4d64-9459-06eff9c3c15d" providerId="AD" clId="Web-{6136D8DB-EC3C-ADB5-8041-FC4B89631406}" dt="2021-01-24T16:18:05.531" v="1333" actId="1076"/>
          <ac:picMkLst>
            <pc:docMk/>
            <pc:sldMk cId="260770463" sldId="295"/>
            <ac:picMk id="7" creationId="{F74BF79F-9DC3-4509-A2CF-91F20297281E}"/>
          </ac:picMkLst>
        </pc:picChg>
        <pc:picChg chg="add mod">
          <ac:chgData name="S.Mounsey [ Wheatley Hill Community Primary School ]" userId="S::s.mounsey276@whprimary.com::d4172798-a6bc-4d64-9459-06eff9c3c15d" providerId="AD" clId="Web-{6136D8DB-EC3C-ADB5-8041-FC4B89631406}" dt="2021-01-24T16:18:40.890" v="1341" actId="1076"/>
          <ac:picMkLst>
            <pc:docMk/>
            <pc:sldMk cId="260770463" sldId="295"/>
            <ac:picMk id="8" creationId="{24F5DE1D-A0BC-403A-ABC2-D2219AB1CB82}"/>
          </ac:picMkLst>
        </pc:picChg>
      </pc:sldChg>
      <pc:sldChg chg="addSp delSp modSp">
        <pc:chgData name="S.Mounsey [ Wheatley Hill Community Primary School ]" userId="S::s.mounsey276@whprimary.com::d4172798-a6bc-4d64-9459-06eff9c3c15d" providerId="AD" clId="Web-{6136D8DB-EC3C-ADB5-8041-FC4B89631406}" dt="2021-01-24T16:21:41.747" v="1392" actId="1076"/>
        <pc:sldMkLst>
          <pc:docMk/>
          <pc:sldMk cId="3610136137" sldId="296"/>
        </pc:sldMkLst>
        <pc:spChg chg="mod">
          <ac:chgData name="S.Mounsey [ Wheatley Hill Community Primary School ]" userId="S::s.mounsey276@whprimary.com::d4172798-a6bc-4d64-9459-06eff9c3c15d" providerId="AD" clId="Web-{6136D8DB-EC3C-ADB5-8041-FC4B89631406}" dt="2021-01-24T16:20:57.607" v="1384" actId="20577"/>
          <ac:spMkLst>
            <pc:docMk/>
            <pc:sldMk cId="3610136137" sldId="296"/>
            <ac:spMk id="2" creationId="{00000000-0000-0000-0000-000000000000}"/>
          </ac:spMkLst>
        </pc:spChg>
        <pc:picChg chg="mod">
          <ac:chgData name="S.Mounsey [ Wheatley Hill Community Primary School ]" userId="S::s.mounsey276@whprimary.com::d4172798-a6bc-4d64-9459-06eff9c3c15d" providerId="AD" clId="Web-{6136D8DB-EC3C-ADB5-8041-FC4B89631406}" dt="2021-01-24T16:21:34.372" v="1389" actId="1076"/>
          <ac:picMkLst>
            <pc:docMk/>
            <pc:sldMk cId="3610136137" sldId="296"/>
            <ac:picMk id="4" creationId="{00000000-0000-0000-0000-000000000000}"/>
          </ac:picMkLst>
        </pc:picChg>
        <pc:picChg chg="mod">
          <ac:chgData name="S.Mounsey [ Wheatley Hill Community Primary School ]" userId="S::s.mounsey276@whprimary.com::d4172798-a6bc-4d64-9459-06eff9c3c15d" providerId="AD" clId="Web-{6136D8DB-EC3C-ADB5-8041-FC4B89631406}" dt="2021-01-24T16:21:05.482" v="1387" actId="1076"/>
          <ac:picMkLst>
            <pc:docMk/>
            <pc:sldMk cId="3610136137" sldId="296"/>
            <ac:picMk id="5" creationId="{00000000-0000-0000-0000-000000000000}"/>
          </ac:picMkLst>
        </pc:picChg>
        <pc:picChg chg="add del mod">
          <ac:chgData name="S.Mounsey [ Wheatley Hill Community Primary School ]" userId="S::s.mounsey276@whprimary.com::d4172798-a6bc-4d64-9459-06eff9c3c15d" providerId="AD" clId="Web-{6136D8DB-EC3C-ADB5-8041-FC4B89631406}" dt="2021-01-24T16:20:04.904" v="1356"/>
          <ac:picMkLst>
            <pc:docMk/>
            <pc:sldMk cId="3610136137" sldId="296"/>
            <ac:picMk id="6" creationId="{ACDEDADC-1466-46FF-9CFB-22576F21B9FF}"/>
          </ac:picMkLst>
        </pc:picChg>
        <pc:picChg chg="add mod">
          <ac:chgData name="S.Mounsey [ Wheatley Hill Community Primary School ]" userId="S::s.mounsey276@whprimary.com::d4172798-a6bc-4d64-9459-06eff9c3c15d" providerId="AD" clId="Web-{6136D8DB-EC3C-ADB5-8041-FC4B89631406}" dt="2021-01-24T16:21:41.747" v="1392" actId="1076"/>
          <ac:picMkLst>
            <pc:docMk/>
            <pc:sldMk cId="3610136137" sldId="296"/>
            <ac:picMk id="7" creationId="{14569E66-C995-4D83-B59D-968A53E2396E}"/>
          </ac:picMkLst>
        </pc:picChg>
      </pc:sldChg>
      <pc:sldChg chg="addSp delSp modSp del">
        <pc:chgData name="S.Mounsey [ Wheatley Hill Community Primary School ]" userId="S::s.mounsey276@whprimary.com::d4172798-a6bc-4d64-9459-06eff9c3c15d" providerId="AD" clId="Web-{6136D8DB-EC3C-ADB5-8041-FC4B89631406}" dt="2021-01-24T16:45:50.266" v="1695"/>
        <pc:sldMkLst>
          <pc:docMk/>
          <pc:sldMk cId="3392930809" sldId="298"/>
        </pc:sldMkLst>
        <pc:spChg chg="del">
          <ac:chgData name="S.Mounsey [ Wheatley Hill Community Primary School ]" userId="S::s.mounsey276@whprimary.com::d4172798-a6bc-4d64-9459-06eff9c3c15d" providerId="AD" clId="Web-{6136D8DB-EC3C-ADB5-8041-FC4B89631406}" dt="2021-01-24T16:45:32.407" v="1694"/>
          <ac:spMkLst>
            <pc:docMk/>
            <pc:sldMk cId="3392930809" sldId="298"/>
            <ac:spMk id="3" creationId="{00000000-0000-0000-0000-000000000000}"/>
          </ac:spMkLst>
        </pc:spChg>
        <pc:spChg chg="add mod">
          <ac:chgData name="S.Mounsey [ Wheatley Hill Community Primary School ]" userId="S::s.mounsey276@whprimary.com::d4172798-a6bc-4d64-9459-06eff9c3c15d" providerId="AD" clId="Web-{6136D8DB-EC3C-ADB5-8041-FC4B89631406}" dt="2021-01-24T16:45:32.407" v="1694"/>
          <ac:spMkLst>
            <pc:docMk/>
            <pc:sldMk cId="3392930809" sldId="298"/>
            <ac:spMk id="5" creationId="{FE4CBD3D-76ED-4109-A5A0-A0A53E7F552A}"/>
          </ac:spMkLst>
        </pc:spChg>
      </pc:sldChg>
      <pc:sldChg chg="addSp modSp">
        <pc:chgData name="S.Mounsey [ Wheatley Hill Community Primary School ]" userId="S::s.mounsey276@whprimary.com::d4172798-a6bc-4d64-9459-06eff9c3c15d" providerId="AD" clId="Web-{6136D8DB-EC3C-ADB5-8041-FC4B89631406}" dt="2021-01-24T17:08:23.060" v="2100" actId="20577"/>
        <pc:sldMkLst>
          <pc:docMk/>
          <pc:sldMk cId="3823662685" sldId="299"/>
        </pc:sldMkLst>
        <pc:spChg chg="add mod">
          <ac:chgData name="S.Mounsey [ Wheatley Hill Community Primary School ]" userId="S::s.mounsey276@whprimary.com::d4172798-a6bc-4d64-9459-06eff9c3c15d" providerId="AD" clId="Web-{6136D8DB-EC3C-ADB5-8041-FC4B89631406}" dt="2021-01-24T17:06:34.374" v="2071" actId="1076"/>
          <ac:spMkLst>
            <pc:docMk/>
            <pc:sldMk cId="3823662685" sldId="299"/>
            <ac:spMk id="2" creationId="{9C9BE7C8-093E-4B4D-B852-7786F79D2A11}"/>
          </ac:spMkLst>
        </pc:spChg>
        <pc:spChg chg="mod">
          <ac:chgData name="S.Mounsey [ Wheatley Hill Community Primary School ]" userId="S::s.mounsey276@whprimary.com::d4172798-a6bc-4d64-9459-06eff9c3c15d" providerId="AD" clId="Web-{6136D8DB-EC3C-ADB5-8041-FC4B89631406}" dt="2021-01-24T17:08:23.060" v="2100" actId="20577"/>
          <ac:spMkLst>
            <pc:docMk/>
            <pc:sldMk cId="3823662685" sldId="299"/>
            <ac:spMk id="3" creationId="{00000000-0000-0000-0000-000000000000}"/>
          </ac:spMkLst>
        </pc:spChg>
        <pc:spChg chg="add mod">
          <ac:chgData name="S.Mounsey [ Wheatley Hill Community Primary School ]" userId="S::s.mounsey276@whprimary.com::d4172798-a6bc-4d64-9459-06eff9c3c15d" providerId="AD" clId="Web-{6136D8DB-EC3C-ADB5-8041-FC4B89631406}" dt="2021-01-24T17:06:50.624" v="2077" actId="1076"/>
          <ac:spMkLst>
            <pc:docMk/>
            <pc:sldMk cId="3823662685" sldId="299"/>
            <ac:spMk id="5" creationId="{192220C1-00D7-46FC-BA80-1DF96A2B02E2}"/>
          </ac:spMkLst>
        </pc:spChg>
        <pc:spChg chg="add mod">
          <ac:chgData name="S.Mounsey [ Wheatley Hill Community Primary School ]" userId="S::s.mounsey276@whprimary.com::d4172798-a6bc-4d64-9459-06eff9c3c15d" providerId="AD" clId="Web-{6136D8DB-EC3C-ADB5-8041-FC4B89631406}" dt="2021-01-24T17:06:55.374" v="2079" actId="1076"/>
          <ac:spMkLst>
            <pc:docMk/>
            <pc:sldMk cId="3823662685" sldId="299"/>
            <ac:spMk id="6" creationId="{298F46C8-4886-4233-B511-B4C81DAD0233}"/>
          </ac:spMkLst>
        </pc:spChg>
        <pc:spChg chg="add mod">
          <ac:chgData name="S.Mounsey [ Wheatley Hill Community Primary School ]" userId="S::s.mounsey276@whprimary.com::d4172798-a6bc-4d64-9459-06eff9c3c15d" providerId="AD" clId="Web-{6136D8DB-EC3C-ADB5-8041-FC4B89631406}" dt="2021-01-24T17:06:20.468" v="2069" actId="1076"/>
          <ac:spMkLst>
            <pc:docMk/>
            <pc:sldMk cId="3823662685" sldId="299"/>
            <ac:spMk id="7" creationId="{2C34D17B-8A65-45B0-B42A-9E0501DC6C67}"/>
          </ac:spMkLst>
        </pc:spChg>
        <pc:spChg chg="mod">
          <ac:chgData name="S.Mounsey [ Wheatley Hill Community Primary School ]" userId="S::s.mounsey276@whprimary.com::d4172798-a6bc-4d64-9459-06eff9c3c15d" providerId="AD" clId="Web-{6136D8DB-EC3C-ADB5-8041-FC4B89631406}" dt="2021-01-24T17:06:52.061" v="2078" actId="1076"/>
          <ac:spMkLst>
            <pc:docMk/>
            <pc:sldMk cId="3823662685" sldId="299"/>
            <ac:spMk id="32" creationId="{00000000-0000-0000-0000-000000000000}"/>
          </ac:spMkLst>
        </pc:spChg>
        <pc:spChg chg="mod">
          <ac:chgData name="S.Mounsey [ Wheatley Hill Community Primary School ]" userId="S::s.mounsey276@whprimary.com::d4172798-a6bc-4d64-9459-06eff9c3c15d" providerId="AD" clId="Web-{6136D8DB-EC3C-ADB5-8041-FC4B89631406}" dt="2021-01-24T17:06:20.405" v="2061" actId="1076"/>
          <ac:spMkLst>
            <pc:docMk/>
            <pc:sldMk cId="3823662685" sldId="299"/>
            <ac:spMk id="33" creationId="{00000000-0000-0000-0000-000000000000}"/>
          </ac:spMkLst>
        </pc:spChg>
        <pc:spChg chg="mod">
          <ac:chgData name="S.Mounsey [ Wheatley Hill Community Primary School ]" userId="S::s.mounsey276@whprimary.com::d4172798-a6bc-4d64-9459-06eff9c3c15d" providerId="AD" clId="Web-{6136D8DB-EC3C-ADB5-8041-FC4B89631406}" dt="2021-01-24T17:06:45.218" v="2075" actId="1076"/>
          <ac:spMkLst>
            <pc:docMk/>
            <pc:sldMk cId="3823662685" sldId="299"/>
            <ac:spMk id="36" creationId="{00000000-0000-0000-0000-000000000000}"/>
          </ac:spMkLst>
        </pc:spChg>
        <pc:spChg chg="mod">
          <ac:chgData name="S.Mounsey [ Wheatley Hill Community Primary School ]" userId="S::s.mounsey276@whprimary.com::d4172798-a6bc-4d64-9459-06eff9c3c15d" providerId="AD" clId="Web-{6136D8DB-EC3C-ADB5-8041-FC4B89631406}" dt="2021-01-24T17:06:37.952" v="2072" actId="1076"/>
          <ac:spMkLst>
            <pc:docMk/>
            <pc:sldMk cId="3823662685" sldId="299"/>
            <ac:spMk id="39" creationId="{00000000-0000-0000-0000-000000000000}"/>
          </ac:spMkLst>
        </pc:spChg>
        <pc:spChg chg="mod">
          <ac:chgData name="S.Mounsey [ Wheatley Hill Community Primary School ]" userId="S::s.mounsey276@whprimary.com::d4172798-a6bc-4d64-9459-06eff9c3c15d" providerId="AD" clId="Web-{6136D8DB-EC3C-ADB5-8041-FC4B89631406}" dt="2021-01-24T17:06:57.842" v="2080" actId="1076"/>
          <ac:spMkLst>
            <pc:docMk/>
            <pc:sldMk cId="3823662685" sldId="299"/>
            <ac:spMk id="40" creationId="{00000000-0000-0000-0000-000000000000}"/>
          </ac:spMkLst>
        </pc:spChg>
        <pc:spChg chg="mod">
          <ac:chgData name="S.Mounsey [ Wheatley Hill Community Primary School ]" userId="S::s.mounsey276@whprimary.com::d4172798-a6bc-4d64-9459-06eff9c3c15d" providerId="AD" clId="Web-{6136D8DB-EC3C-ADB5-8041-FC4B89631406}" dt="2021-01-24T17:06:40.140" v="2073" actId="1076"/>
          <ac:spMkLst>
            <pc:docMk/>
            <pc:sldMk cId="3823662685" sldId="299"/>
            <ac:spMk id="42" creationId="{00000000-0000-0000-0000-000000000000}"/>
          </ac:spMkLst>
        </pc:spChg>
        <pc:picChg chg="mod">
          <ac:chgData name="S.Mounsey [ Wheatley Hill Community Primary School ]" userId="S::s.mounsey276@whprimary.com::d4172798-a6bc-4d64-9459-06eff9c3c15d" providerId="AD" clId="Web-{6136D8DB-EC3C-ADB5-8041-FC4B89631406}" dt="2021-01-24T17:06:20.390" v="2058" actId="1076"/>
          <ac:picMkLst>
            <pc:docMk/>
            <pc:sldMk cId="3823662685" sldId="299"/>
            <ac:picMk id="4" creationId="{00000000-0000-0000-0000-000000000000}"/>
          </ac:picMkLst>
        </pc:picChg>
      </pc:sldChg>
      <pc:sldChg chg="addSp delSp modSp">
        <pc:chgData name="S.Mounsey [ Wheatley Hill Community Primary School ]" userId="S::s.mounsey276@whprimary.com::d4172798-a6bc-4d64-9459-06eff9c3c15d" providerId="AD" clId="Web-{6136D8DB-EC3C-ADB5-8041-FC4B89631406}" dt="2021-01-24T17:07:46.732" v="2093" actId="20577"/>
        <pc:sldMkLst>
          <pc:docMk/>
          <pc:sldMk cId="2769209398" sldId="300"/>
        </pc:sldMkLst>
        <pc:spChg chg="mod">
          <ac:chgData name="S.Mounsey [ Wheatley Hill Community Primary School ]" userId="S::s.mounsey276@whprimary.com::d4172798-a6bc-4d64-9459-06eff9c3c15d" providerId="AD" clId="Web-{6136D8DB-EC3C-ADB5-8041-FC4B89631406}" dt="2021-01-24T17:07:46.732" v="2093" actId="20577"/>
          <ac:spMkLst>
            <pc:docMk/>
            <pc:sldMk cId="2769209398" sldId="300"/>
            <ac:spMk id="3" creationId="{00000000-0000-0000-0000-000000000000}"/>
          </ac:spMkLst>
        </pc:spChg>
        <pc:spChg chg="add mod">
          <ac:chgData name="S.Mounsey [ Wheatley Hill Community Primary School ]" userId="S::s.mounsey276@whprimary.com::d4172798-a6bc-4d64-9459-06eff9c3c15d" providerId="AD" clId="Web-{6136D8DB-EC3C-ADB5-8041-FC4B89631406}" dt="2021-01-24T17:03:18.830" v="1989" actId="1076"/>
          <ac:spMkLst>
            <pc:docMk/>
            <pc:sldMk cId="2769209398" sldId="300"/>
            <ac:spMk id="5" creationId="{47CB6264-6C5B-4607-BEDD-027B4D7B17EE}"/>
          </ac:spMkLst>
        </pc:spChg>
        <pc:spChg chg="add mod">
          <ac:chgData name="S.Mounsey [ Wheatley Hill Community Primary School ]" userId="S::s.mounsey276@whprimary.com::d4172798-a6bc-4d64-9459-06eff9c3c15d" providerId="AD" clId="Web-{6136D8DB-EC3C-ADB5-8041-FC4B89631406}" dt="2021-01-24T17:03:18.830" v="1990" actId="1076"/>
          <ac:spMkLst>
            <pc:docMk/>
            <pc:sldMk cId="2769209398" sldId="300"/>
            <ac:spMk id="6" creationId="{0F68FB43-A140-445E-B056-9EA954CB9237}"/>
          </ac:spMkLst>
        </pc:spChg>
        <pc:spChg chg="add mod">
          <ac:chgData name="S.Mounsey [ Wheatley Hill Community Primary School ]" userId="S::s.mounsey276@whprimary.com::d4172798-a6bc-4d64-9459-06eff9c3c15d" providerId="AD" clId="Web-{6136D8DB-EC3C-ADB5-8041-FC4B89631406}" dt="2021-01-24T17:05:33.859" v="2040" actId="1076"/>
          <ac:spMkLst>
            <pc:docMk/>
            <pc:sldMk cId="2769209398" sldId="300"/>
            <ac:spMk id="7" creationId="{74B5F6CB-F227-450E-8AA0-BB43AE6ED4F5}"/>
          </ac:spMkLst>
        </pc:spChg>
        <pc:spChg chg="add mod">
          <ac:chgData name="S.Mounsey [ Wheatley Hill Community Primary School ]" userId="S::s.mounsey276@whprimary.com::d4172798-a6bc-4d64-9459-06eff9c3c15d" providerId="AD" clId="Web-{6136D8DB-EC3C-ADB5-8041-FC4B89631406}" dt="2021-01-24T17:03:18.849" v="1992" actId="1076"/>
          <ac:spMkLst>
            <pc:docMk/>
            <pc:sldMk cId="2769209398" sldId="300"/>
            <ac:spMk id="8" creationId="{D54C4D50-4F94-43CE-991D-5F749BB05BF4}"/>
          </ac:spMkLst>
        </pc:spChg>
        <pc:spChg chg="add mod">
          <ac:chgData name="S.Mounsey [ Wheatley Hill Community Primary School ]" userId="S::s.mounsey276@whprimary.com::d4172798-a6bc-4d64-9459-06eff9c3c15d" providerId="AD" clId="Web-{6136D8DB-EC3C-ADB5-8041-FC4B89631406}" dt="2021-01-24T17:05:56.906" v="2045" actId="1076"/>
          <ac:spMkLst>
            <pc:docMk/>
            <pc:sldMk cId="2769209398" sldId="300"/>
            <ac:spMk id="9" creationId="{751531A1-711D-4B3A-BC7D-2A39B4F7AFC1}"/>
          </ac:spMkLst>
        </pc:spChg>
        <pc:spChg chg="add mod">
          <ac:chgData name="S.Mounsey [ Wheatley Hill Community Primary School ]" userId="S::s.mounsey276@whprimary.com::d4172798-a6bc-4d64-9459-06eff9c3c15d" providerId="AD" clId="Web-{6136D8DB-EC3C-ADB5-8041-FC4B89631406}" dt="2021-01-24T17:04:54.250" v="2031" actId="1076"/>
          <ac:spMkLst>
            <pc:docMk/>
            <pc:sldMk cId="2769209398" sldId="300"/>
            <ac:spMk id="11" creationId="{CCFF81C7-ECD9-4E32-A9BC-931799DCED6B}"/>
          </ac:spMkLst>
        </pc:spChg>
        <pc:spChg chg="add mod">
          <ac:chgData name="S.Mounsey [ Wheatley Hill Community Primary School ]" userId="S::s.mounsey276@whprimary.com::d4172798-a6bc-4d64-9459-06eff9c3c15d" providerId="AD" clId="Web-{6136D8DB-EC3C-ADB5-8041-FC4B89631406}" dt="2021-01-24T17:05:49.093" v="2043" actId="14100"/>
          <ac:spMkLst>
            <pc:docMk/>
            <pc:sldMk cId="2769209398" sldId="300"/>
            <ac:spMk id="13" creationId="{BB6DA939-5699-47F0-A781-E72A4B8515B2}"/>
          </ac:spMkLst>
        </pc:spChg>
        <pc:spChg chg="add mod">
          <ac:chgData name="S.Mounsey [ Wheatley Hill Community Primary School ]" userId="S::s.mounsey276@whprimary.com::d4172798-a6bc-4d64-9459-06eff9c3c15d" providerId="AD" clId="Web-{6136D8DB-EC3C-ADB5-8041-FC4B89631406}" dt="2021-01-24T17:05:39.359" v="2041" actId="1076"/>
          <ac:spMkLst>
            <pc:docMk/>
            <pc:sldMk cId="2769209398" sldId="300"/>
            <ac:spMk id="15" creationId="{ADB3DA2F-0CDD-4740-B9C6-BE67A3C52E44}"/>
          </ac:spMkLst>
        </pc:spChg>
        <pc:spChg chg="add del">
          <ac:chgData name="S.Mounsey [ Wheatley Hill Community Primary School ]" userId="S::s.mounsey276@whprimary.com::d4172798-a6bc-4d64-9459-06eff9c3c15d" providerId="AD" clId="Web-{6136D8DB-EC3C-ADB5-8041-FC4B89631406}" dt="2021-01-24T17:04:14.079" v="2013"/>
          <ac:spMkLst>
            <pc:docMk/>
            <pc:sldMk cId="2769209398" sldId="300"/>
            <ac:spMk id="17" creationId="{542AE572-8623-49AD-901C-0C66271D6F74}"/>
          </ac:spMkLst>
        </pc:spChg>
        <pc:spChg chg="add del">
          <ac:chgData name="S.Mounsey [ Wheatley Hill Community Primary School ]" userId="S::s.mounsey276@whprimary.com::d4172798-a6bc-4d64-9459-06eff9c3c15d" providerId="AD" clId="Web-{6136D8DB-EC3C-ADB5-8041-FC4B89631406}" dt="2021-01-24T17:04:14.079" v="2012"/>
          <ac:spMkLst>
            <pc:docMk/>
            <pc:sldMk cId="2769209398" sldId="300"/>
            <ac:spMk id="19" creationId="{E4108908-C34E-42CA-AAD3-09A503111F2C}"/>
          </ac:spMkLst>
        </pc:spChg>
        <pc:spChg chg="add mod">
          <ac:chgData name="S.Mounsey [ Wheatley Hill Community Primary School ]" userId="S::s.mounsey276@whprimary.com::d4172798-a6bc-4d64-9459-06eff9c3c15d" providerId="AD" clId="Web-{6136D8DB-EC3C-ADB5-8041-FC4B89631406}" dt="2021-01-24T17:05:31.640" v="2039" actId="1076"/>
          <ac:spMkLst>
            <pc:docMk/>
            <pc:sldMk cId="2769209398" sldId="300"/>
            <ac:spMk id="21" creationId="{69901D99-183D-4292-8A45-4E14DF9DF5D5}"/>
          </ac:spMkLst>
        </pc:spChg>
        <pc:spChg chg="add mod">
          <ac:chgData name="S.Mounsey [ Wheatley Hill Community Primary School ]" userId="S::s.mounsey276@whprimary.com::d4172798-a6bc-4d64-9459-06eff9c3c15d" providerId="AD" clId="Web-{6136D8DB-EC3C-ADB5-8041-FC4B89631406}" dt="2021-01-24T17:05:54.703" v="2044" actId="1076"/>
          <ac:spMkLst>
            <pc:docMk/>
            <pc:sldMk cId="2769209398" sldId="300"/>
            <ac:spMk id="23" creationId="{487CD467-DE37-4A6C-8900-B1D6A37B1036}"/>
          </ac:spMkLst>
        </pc:spChg>
        <pc:spChg chg="add del mod">
          <ac:chgData name="S.Mounsey [ Wheatley Hill Community Primary School ]" userId="S::s.mounsey276@whprimary.com::d4172798-a6bc-4d64-9459-06eff9c3c15d" providerId="AD" clId="Web-{6136D8DB-EC3C-ADB5-8041-FC4B89631406}" dt="2021-01-24T17:04:45.407" v="2029"/>
          <ac:spMkLst>
            <pc:docMk/>
            <pc:sldMk cId="2769209398" sldId="300"/>
            <ac:spMk id="25" creationId="{57B39616-FB5A-4D6B-AA06-10F87C5F0E17}"/>
          </ac:spMkLst>
        </pc:spChg>
        <pc:spChg chg="mod">
          <ac:chgData name="S.Mounsey [ Wheatley Hill Community Primary School ]" userId="S::s.mounsey276@whprimary.com::d4172798-a6bc-4d64-9459-06eff9c3c15d" providerId="AD" clId="Web-{6136D8DB-EC3C-ADB5-8041-FC4B89631406}" dt="2021-01-24T17:03:18.799" v="1986" actId="1076"/>
          <ac:spMkLst>
            <pc:docMk/>
            <pc:sldMk cId="2769209398" sldId="300"/>
            <ac:spMk id="32" creationId="{00000000-0000-0000-0000-000000000000}"/>
          </ac:spMkLst>
        </pc:spChg>
        <pc:spChg chg="mod">
          <ac:chgData name="S.Mounsey [ Wheatley Hill Community Primary School ]" userId="S::s.mounsey276@whprimary.com::d4172798-a6bc-4d64-9459-06eff9c3c15d" providerId="AD" clId="Web-{6136D8DB-EC3C-ADB5-8041-FC4B89631406}" dt="2021-01-24T17:03:18.799" v="1987" actId="1076"/>
          <ac:spMkLst>
            <pc:docMk/>
            <pc:sldMk cId="2769209398" sldId="300"/>
            <ac:spMk id="33" creationId="{00000000-0000-0000-0000-000000000000}"/>
          </ac:spMkLst>
        </pc:spChg>
        <pc:spChg chg="del">
          <ac:chgData name="S.Mounsey [ Wheatley Hill Community Primary School ]" userId="S::s.mounsey276@whprimary.com::d4172798-a6bc-4d64-9459-06eff9c3c15d" providerId="AD" clId="Web-{6136D8DB-EC3C-ADB5-8041-FC4B89631406}" dt="2021-01-24T17:02:59.502" v="1973"/>
          <ac:spMkLst>
            <pc:docMk/>
            <pc:sldMk cId="2769209398" sldId="300"/>
            <ac:spMk id="36" creationId="{00000000-0000-0000-0000-000000000000}"/>
          </ac:spMkLst>
        </pc:spChg>
        <pc:spChg chg="add mod">
          <ac:chgData name="S.Mounsey [ Wheatley Hill Community Primary School ]" userId="S::s.mounsey276@whprimary.com::d4172798-a6bc-4d64-9459-06eff9c3c15d" providerId="AD" clId="Web-{6136D8DB-EC3C-ADB5-8041-FC4B89631406}" dt="2021-01-24T17:05:16.891" v="2035" actId="1076"/>
          <ac:spMkLst>
            <pc:docMk/>
            <pc:sldMk cId="2769209398" sldId="300"/>
            <ac:spMk id="38" creationId="{1182CFBB-BCBB-4EEE-BC6B-825265BD0688}"/>
          </ac:spMkLst>
        </pc:spChg>
        <pc:spChg chg="del">
          <ac:chgData name="S.Mounsey [ Wheatley Hill Community Primary School ]" userId="S::s.mounsey276@whprimary.com::d4172798-a6bc-4d64-9459-06eff9c3c15d" providerId="AD" clId="Web-{6136D8DB-EC3C-ADB5-8041-FC4B89631406}" dt="2021-01-24T17:02:59.502" v="1972"/>
          <ac:spMkLst>
            <pc:docMk/>
            <pc:sldMk cId="2769209398" sldId="300"/>
            <ac:spMk id="39" creationId="{00000000-0000-0000-0000-000000000000}"/>
          </ac:spMkLst>
        </pc:spChg>
        <pc:spChg chg="del">
          <ac:chgData name="S.Mounsey [ Wheatley Hill Community Primary School ]" userId="S::s.mounsey276@whprimary.com::d4172798-a6bc-4d64-9459-06eff9c3c15d" providerId="AD" clId="Web-{6136D8DB-EC3C-ADB5-8041-FC4B89631406}" dt="2021-01-24T17:02:59.486" v="1971"/>
          <ac:spMkLst>
            <pc:docMk/>
            <pc:sldMk cId="2769209398" sldId="300"/>
            <ac:spMk id="40" creationId="{00000000-0000-0000-0000-000000000000}"/>
          </ac:spMkLst>
        </pc:spChg>
        <pc:spChg chg="add mod">
          <ac:chgData name="S.Mounsey [ Wheatley Hill Community Primary School ]" userId="S::s.mounsey276@whprimary.com::d4172798-a6bc-4d64-9459-06eff9c3c15d" providerId="AD" clId="Web-{6136D8DB-EC3C-ADB5-8041-FC4B89631406}" dt="2021-01-24T17:04:58.375" v="2032" actId="1076"/>
          <ac:spMkLst>
            <pc:docMk/>
            <pc:sldMk cId="2769209398" sldId="300"/>
            <ac:spMk id="41" creationId="{B4CEC8F7-24FE-4C63-87FB-7E2A12304666}"/>
          </ac:spMkLst>
        </pc:spChg>
        <pc:spChg chg="del">
          <ac:chgData name="S.Mounsey [ Wheatley Hill Community Primary School ]" userId="S::s.mounsey276@whprimary.com::d4172798-a6bc-4d64-9459-06eff9c3c15d" providerId="AD" clId="Web-{6136D8DB-EC3C-ADB5-8041-FC4B89631406}" dt="2021-01-24T17:02:59.486" v="1970"/>
          <ac:spMkLst>
            <pc:docMk/>
            <pc:sldMk cId="2769209398" sldId="300"/>
            <ac:spMk id="42" creationId="{00000000-0000-0000-0000-000000000000}"/>
          </ac:spMkLst>
        </pc:spChg>
        <pc:spChg chg="add mod">
          <ac:chgData name="S.Mounsey [ Wheatley Hill Community Primary School ]" userId="S::s.mounsey276@whprimary.com::d4172798-a6bc-4d64-9459-06eff9c3c15d" providerId="AD" clId="Web-{6136D8DB-EC3C-ADB5-8041-FC4B89631406}" dt="2021-01-24T17:05:07.141" v="2033" actId="1076"/>
          <ac:spMkLst>
            <pc:docMk/>
            <pc:sldMk cId="2769209398" sldId="300"/>
            <ac:spMk id="43" creationId="{74F65CCE-6374-4C18-A38A-9A2AAF2B1829}"/>
          </ac:spMkLst>
        </pc:spChg>
        <pc:spChg chg="add mod">
          <ac:chgData name="S.Mounsey [ Wheatley Hill Community Primary School ]" userId="S::s.mounsey276@whprimary.com::d4172798-a6bc-4d64-9459-06eff9c3c15d" providerId="AD" clId="Web-{6136D8DB-EC3C-ADB5-8041-FC4B89631406}" dt="2021-01-24T17:05:42.500" v="2042" actId="1076"/>
          <ac:spMkLst>
            <pc:docMk/>
            <pc:sldMk cId="2769209398" sldId="300"/>
            <ac:spMk id="44" creationId="{909458CB-2E64-4547-A009-84B5513ABA6B}"/>
          </ac:spMkLst>
        </pc:spChg>
        <pc:picChg chg="add mod">
          <ac:chgData name="S.Mounsey [ Wheatley Hill Community Primary School ]" userId="S::s.mounsey276@whprimary.com::d4172798-a6bc-4d64-9459-06eff9c3c15d" providerId="AD" clId="Web-{6136D8DB-EC3C-ADB5-8041-FC4B89631406}" dt="2021-01-24T17:05:26.453" v="2038" actId="1076"/>
          <ac:picMkLst>
            <pc:docMk/>
            <pc:sldMk cId="2769209398" sldId="300"/>
            <ac:picMk id="2" creationId="{B2143CEC-5151-4B85-BF9F-E325CD562CFE}"/>
          </ac:picMkLst>
        </pc:picChg>
        <pc:picChg chg="del">
          <ac:chgData name="S.Mounsey [ Wheatley Hill Community Primary School ]" userId="S::s.mounsey276@whprimary.com::d4172798-a6bc-4d64-9459-06eff9c3c15d" providerId="AD" clId="Web-{6136D8DB-EC3C-ADB5-8041-FC4B89631406}" dt="2021-01-24T17:02:51.861" v="1969"/>
          <ac:picMkLst>
            <pc:docMk/>
            <pc:sldMk cId="2769209398" sldId="300"/>
            <ac:picMk id="4" creationId="{00000000-0000-0000-0000-000000000000}"/>
          </ac:picMkLst>
        </pc:picChg>
      </pc:sldChg>
      <pc:sldChg chg="modSp">
        <pc:chgData name="S.Mounsey [ Wheatley Hill Community Primary School ]" userId="S::s.mounsey276@whprimary.com::d4172798-a6bc-4d64-9459-06eff9c3c15d" providerId="AD" clId="Web-{6136D8DB-EC3C-ADB5-8041-FC4B89631406}" dt="2021-01-24T17:08:59.888" v="2106"/>
        <pc:sldMkLst>
          <pc:docMk/>
          <pc:sldMk cId="2230995431" sldId="301"/>
        </pc:sldMkLst>
        <pc:spChg chg="mod">
          <ac:chgData name="S.Mounsey [ Wheatley Hill Community Primary School ]" userId="S::s.mounsey276@whprimary.com::d4172798-a6bc-4d64-9459-06eff9c3c15d" providerId="AD" clId="Web-{6136D8DB-EC3C-ADB5-8041-FC4B89631406}" dt="2021-01-24T17:08:40.857" v="2103"/>
          <ac:spMkLst>
            <pc:docMk/>
            <pc:sldMk cId="2230995431" sldId="301"/>
            <ac:spMk id="2" creationId="{00000000-0000-0000-0000-000000000000}"/>
          </ac:spMkLst>
        </pc:spChg>
        <pc:spChg chg="mod">
          <ac:chgData name="S.Mounsey [ Wheatley Hill Community Primary School ]" userId="S::s.mounsey276@whprimary.com::d4172798-a6bc-4d64-9459-06eff9c3c15d" providerId="AD" clId="Web-{6136D8DB-EC3C-ADB5-8041-FC4B89631406}" dt="2021-01-24T17:08:45.669" v="2105" actId="20577"/>
          <ac:spMkLst>
            <pc:docMk/>
            <pc:sldMk cId="2230995431" sldId="301"/>
            <ac:spMk id="3" creationId="{00000000-0000-0000-0000-000000000000}"/>
          </ac:spMkLst>
        </pc:spChg>
        <pc:picChg chg="mod">
          <ac:chgData name="S.Mounsey [ Wheatley Hill Community Primary School ]" userId="S::s.mounsey276@whprimary.com::d4172798-a6bc-4d64-9459-06eff9c3c15d" providerId="AD" clId="Web-{6136D8DB-EC3C-ADB5-8041-FC4B89631406}" dt="2021-01-24T17:08:59.888" v="2106"/>
          <ac:picMkLst>
            <pc:docMk/>
            <pc:sldMk cId="2230995431" sldId="301"/>
            <ac:picMk id="5" creationId="{00000000-0000-0000-0000-000000000000}"/>
          </ac:picMkLst>
        </pc:picChg>
      </pc:sldChg>
      <pc:sldChg chg="addSp modSp">
        <pc:chgData name="S.Mounsey [ Wheatley Hill Community Primary School ]" userId="S::s.mounsey276@whprimary.com::d4172798-a6bc-4d64-9459-06eff9c3c15d" providerId="AD" clId="Web-{6136D8DB-EC3C-ADB5-8041-FC4B89631406}" dt="2021-01-24T16:30:25.526" v="1564" actId="1076"/>
        <pc:sldMkLst>
          <pc:docMk/>
          <pc:sldMk cId="1952438134" sldId="302"/>
        </pc:sldMkLst>
        <pc:spChg chg="mod">
          <ac:chgData name="S.Mounsey [ Wheatley Hill Community Primary School ]" userId="S::s.mounsey276@whprimary.com::d4172798-a6bc-4d64-9459-06eff9c3c15d" providerId="AD" clId="Web-{6136D8DB-EC3C-ADB5-8041-FC4B89631406}" dt="2021-01-24T16:28:42.777" v="1523" actId="20577"/>
          <ac:spMkLst>
            <pc:docMk/>
            <pc:sldMk cId="1952438134" sldId="302"/>
            <ac:spMk id="2" creationId="{00000000-0000-0000-0000-000000000000}"/>
          </ac:spMkLst>
        </pc:spChg>
        <pc:spChg chg="mod">
          <ac:chgData name="S.Mounsey [ Wheatley Hill Community Primary School ]" userId="S::s.mounsey276@whprimary.com::d4172798-a6bc-4d64-9459-06eff9c3c15d" providerId="AD" clId="Web-{6136D8DB-EC3C-ADB5-8041-FC4B89631406}" dt="2021-01-24T16:28:52.605" v="1526" actId="20577"/>
          <ac:spMkLst>
            <pc:docMk/>
            <pc:sldMk cId="1952438134" sldId="302"/>
            <ac:spMk id="3" creationId="{00000000-0000-0000-0000-000000000000}"/>
          </ac:spMkLst>
        </pc:spChg>
        <pc:picChg chg="add mod">
          <ac:chgData name="S.Mounsey [ Wheatley Hill Community Primary School ]" userId="S::s.mounsey276@whprimary.com::d4172798-a6bc-4d64-9459-06eff9c3c15d" providerId="AD" clId="Web-{6136D8DB-EC3C-ADB5-8041-FC4B89631406}" dt="2021-01-24T16:29:46.214" v="1562"/>
          <ac:picMkLst>
            <pc:docMk/>
            <pc:sldMk cId="1952438134" sldId="302"/>
            <ac:picMk id="4" creationId="{BCC39762-0ECF-409F-81DD-E19A2581599E}"/>
          </ac:picMkLst>
        </pc:picChg>
        <pc:picChg chg="add mod">
          <ac:chgData name="S.Mounsey [ Wheatley Hill Community Primary School ]" userId="S::s.mounsey276@whprimary.com::d4172798-a6bc-4d64-9459-06eff9c3c15d" providerId="AD" clId="Web-{6136D8DB-EC3C-ADB5-8041-FC4B89631406}" dt="2021-01-24T16:30:25.526" v="1564" actId="1076"/>
          <ac:picMkLst>
            <pc:docMk/>
            <pc:sldMk cId="1952438134" sldId="302"/>
            <ac:picMk id="8" creationId="{F9BD1054-57EF-4343-9B99-3C66FBFE94F4}"/>
          </ac:picMkLst>
        </pc:picChg>
      </pc:sldChg>
      <pc:sldChg chg="addSp delSp modSp add ord replId">
        <pc:chgData name="S.Mounsey [ Wheatley Hill Community Primary School ]" userId="S::s.mounsey276@whprimary.com::d4172798-a6bc-4d64-9459-06eff9c3c15d" providerId="AD" clId="Web-{6136D8DB-EC3C-ADB5-8041-FC4B89631406}" dt="2021-01-24T15:30:48.299" v="732" actId="20577"/>
        <pc:sldMkLst>
          <pc:docMk/>
          <pc:sldMk cId="3444520513" sldId="303"/>
        </pc:sldMkLst>
        <pc:spChg chg="mod">
          <ac:chgData name="S.Mounsey [ Wheatley Hill Community Primary School ]" userId="S::s.mounsey276@whprimary.com::d4172798-a6bc-4d64-9459-06eff9c3c15d" providerId="AD" clId="Web-{6136D8DB-EC3C-ADB5-8041-FC4B89631406}" dt="2021-01-24T15:24:51.811" v="627" actId="14100"/>
          <ac:spMkLst>
            <pc:docMk/>
            <pc:sldMk cId="3444520513" sldId="303"/>
            <ac:spMk id="2" creationId="{00000000-0000-0000-0000-000000000000}"/>
          </ac:spMkLst>
        </pc:spChg>
        <pc:spChg chg="add del mod">
          <ac:chgData name="S.Mounsey [ Wheatley Hill Community Primary School ]" userId="S::s.mounsey276@whprimary.com::d4172798-a6bc-4d64-9459-06eff9c3c15d" providerId="AD" clId="Web-{6136D8DB-EC3C-ADB5-8041-FC4B89631406}" dt="2021-01-24T15:30:48.299" v="732" actId="20577"/>
          <ac:spMkLst>
            <pc:docMk/>
            <pc:sldMk cId="3444520513" sldId="303"/>
            <ac:spMk id="3" creationId="{00000000-0000-0000-0000-000000000000}"/>
          </ac:spMkLst>
        </pc:spChg>
        <pc:spChg chg="add del">
          <ac:chgData name="S.Mounsey [ Wheatley Hill Community Primary School ]" userId="S::s.mounsey276@whprimary.com::d4172798-a6bc-4d64-9459-06eff9c3c15d" providerId="AD" clId="Web-{6136D8DB-EC3C-ADB5-8041-FC4B89631406}" dt="2021-01-24T14:52:22.107" v="481"/>
          <ac:spMkLst>
            <pc:docMk/>
            <pc:sldMk cId="3444520513" sldId="303"/>
            <ac:spMk id="4" creationId="{00000000-0000-0000-0000-000000000000}"/>
          </ac:spMkLst>
        </pc:spChg>
        <pc:spChg chg="add del">
          <ac:chgData name="S.Mounsey [ Wheatley Hill Community Primary School ]" userId="S::s.mounsey276@whprimary.com::d4172798-a6bc-4d64-9459-06eff9c3c15d" providerId="AD" clId="Web-{6136D8DB-EC3C-ADB5-8041-FC4B89631406}" dt="2021-01-24T14:52:22.091" v="477"/>
          <ac:spMkLst>
            <pc:docMk/>
            <pc:sldMk cId="3444520513" sldId="303"/>
            <ac:spMk id="8" creationId="{00000000-0000-0000-0000-000000000000}"/>
          </ac:spMkLst>
        </pc:spChg>
        <pc:picChg chg="add del mod">
          <ac:chgData name="S.Mounsey [ Wheatley Hill Community Primary School ]" userId="S::s.mounsey276@whprimary.com::d4172798-a6bc-4d64-9459-06eff9c3c15d" providerId="AD" clId="Web-{6136D8DB-EC3C-ADB5-8041-FC4B89631406}" dt="2021-01-24T14:52:22.091" v="480"/>
          <ac:picMkLst>
            <pc:docMk/>
            <pc:sldMk cId="3444520513" sldId="303"/>
            <ac:picMk id="5" creationId="{00000000-0000-0000-0000-000000000000}"/>
          </ac:picMkLst>
        </pc:picChg>
        <pc:picChg chg="add del mod">
          <ac:chgData name="S.Mounsey [ Wheatley Hill Community Primary School ]" userId="S::s.mounsey276@whprimary.com::d4172798-a6bc-4d64-9459-06eff9c3c15d" providerId="AD" clId="Web-{6136D8DB-EC3C-ADB5-8041-FC4B89631406}" dt="2021-01-24T15:25:21.982" v="635"/>
          <ac:picMkLst>
            <pc:docMk/>
            <pc:sldMk cId="3444520513" sldId="303"/>
            <ac:picMk id="5" creationId="{04E1791A-936F-451C-9C08-47CEEACF8A08}"/>
          </ac:picMkLst>
        </pc:picChg>
        <pc:picChg chg="add del mod">
          <ac:chgData name="S.Mounsey [ Wheatley Hill Community Primary School ]" userId="S::s.mounsey276@whprimary.com::d4172798-a6bc-4d64-9459-06eff9c3c15d" providerId="AD" clId="Web-{6136D8DB-EC3C-ADB5-8041-FC4B89631406}" dt="2021-01-24T14:52:22.091" v="479"/>
          <ac:picMkLst>
            <pc:docMk/>
            <pc:sldMk cId="3444520513" sldId="303"/>
            <ac:picMk id="6" creationId="{00000000-0000-0000-0000-000000000000}"/>
          </ac:picMkLst>
        </pc:picChg>
        <pc:picChg chg="add del">
          <ac:chgData name="S.Mounsey [ Wheatley Hill Community Primary School ]" userId="S::s.mounsey276@whprimary.com::d4172798-a6bc-4d64-9459-06eff9c3c15d" providerId="AD" clId="Web-{6136D8DB-EC3C-ADB5-8041-FC4B89631406}" dt="2021-01-24T14:52:22.091" v="478"/>
          <ac:picMkLst>
            <pc:docMk/>
            <pc:sldMk cId="3444520513" sldId="303"/>
            <ac:picMk id="7" creationId="{00000000-0000-0000-0000-000000000000}"/>
          </ac:picMkLst>
        </pc:picChg>
        <pc:picChg chg="add del mod">
          <ac:chgData name="S.Mounsey [ Wheatley Hill Community Primary School ]" userId="S::s.mounsey276@whprimary.com::d4172798-a6bc-4d64-9459-06eff9c3c15d" providerId="AD" clId="Web-{6136D8DB-EC3C-ADB5-8041-FC4B89631406}" dt="2021-01-24T15:25:17.404" v="632"/>
          <ac:picMkLst>
            <pc:docMk/>
            <pc:sldMk cId="3444520513" sldId="303"/>
            <ac:picMk id="7" creationId="{7D02850A-5559-4ABF-AF88-F806FDD02AA0}"/>
          </ac:picMkLst>
        </pc:picChg>
        <pc:picChg chg="add del">
          <ac:chgData name="S.Mounsey [ Wheatley Hill Community Primary School ]" userId="S::s.mounsey276@whprimary.com::d4172798-a6bc-4d64-9459-06eff9c3c15d" providerId="AD" clId="Web-{6136D8DB-EC3C-ADB5-8041-FC4B89631406}" dt="2021-01-24T15:16:42.021" v="535"/>
          <ac:picMkLst>
            <pc:docMk/>
            <pc:sldMk cId="3444520513" sldId="303"/>
            <ac:picMk id="9" creationId="{B1B4EE51-1B4D-407B-A134-825A4C53BE32}"/>
          </ac:picMkLst>
        </pc:picChg>
        <pc:picChg chg="add del">
          <ac:chgData name="S.Mounsey [ Wheatley Hill Community Primary School ]" userId="S::s.mounsey276@whprimary.com::d4172798-a6bc-4d64-9459-06eff9c3c15d" providerId="AD" clId="Web-{6136D8DB-EC3C-ADB5-8041-FC4B89631406}" dt="2021-01-24T15:16:42.021" v="534"/>
          <ac:picMkLst>
            <pc:docMk/>
            <pc:sldMk cId="3444520513" sldId="303"/>
            <ac:picMk id="11" creationId="{D8F854F9-8330-46C2-9BA3-E70D2C5DD1DF}"/>
          </ac:picMkLst>
        </pc:picChg>
        <pc:picChg chg="add del mod">
          <ac:chgData name="S.Mounsey [ Wheatley Hill Community Primary School ]" userId="S::s.mounsey276@whprimary.com::d4172798-a6bc-4d64-9459-06eff9c3c15d" providerId="AD" clId="Web-{6136D8DB-EC3C-ADB5-8041-FC4B89631406}" dt="2021-01-24T15:25:21.982" v="634"/>
          <ac:picMkLst>
            <pc:docMk/>
            <pc:sldMk cId="3444520513" sldId="303"/>
            <ac:picMk id="13" creationId="{8E3B9D14-B212-4EDB-9193-6F2DB0F0F21F}"/>
          </ac:picMkLst>
        </pc:picChg>
        <pc:picChg chg="add del mod">
          <ac:chgData name="S.Mounsey [ Wheatley Hill Community Primary School ]" userId="S::s.mounsey276@whprimary.com::d4172798-a6bc-4d64-9459-06eff9c3c15d" providerId="AD" clId="Web-{6136D8DB-EC3C-ADB5-8041-FC4B89631406}" dt="2021-01-24T15:25:17.404" v="631"/>
          <ac:picMkLst>
            <pc:docMk/>
            <pc:sldMk cId="3444520513" sldId="303"/>
            <ac:picMk id="15" creationId="{E729147F-1DCD-498E-8B46-210F1006FE00}"/>
          </ac:picMkLst>
        </pc:picChg>
        <pc:picChg chg="add del mod">
          <ac:chgData name="S.Mounsey [ Wheatley Hill Community Primary School ]" userId="S::s.mounsey276@whprimary.com::d4172798-a6bc-4d64-9459-06eff9c3c15d" providerId="AD" clId="Web-{6136D8DB-EC3C-ADB5-8041-FC4B89631406}" dt="2021-01-24T15:25:17.404" v="630"/>
          <ac:picMkLst>
            <pc:docMk/>
            <pc:sldMk cId="3444520513" sldId="303"/>
            <ac:picMk id="17" creationId="{1061809B-47A9-4FAA-A81A-1626F5623137}"/>
          </ac:picMkLst>
        </pc:picChg>
        <pc:picChg chg="add del mod">
          <ac:chgData name="S.Mounsey [ Wheatley Hill Community Primary School ]" userId="S::s.mounsey276@whprimary.com::d4172798-a6bc-4d64-9459-06eff9c3c15d" providerId="AD" clId="Web-{6136D8DB-EC3C-ADB5-8041-FC4B89631406}" dt="2021-01-24T15:25:21.982" v="633"/>
          <ac:picMkLst>
            <pc:docMk/>
            <pc:sldMk cId="3444520513" sldId="303"/>
            <ac:picMk id="19" creationId="{133CFE43-9DD0-44CE-A209-EC10B7B234C6}"/>
          </ac:picMkLst>
        </pc:picChg>
        <pc:picChg chg="add mod">
          <ac:chgData name="S.Mounsey [ Wheatley Hill Community Primary School ]" userId="S::s.mounsey276@whprimary.com::d4172798-a6bc-4d64-9459-06eff9c3c15d" providerId="AD" clId="Web-{6136D8DB-EC3C-ADB5-8041-FC4B89631406}" dt="2021-01-24T15:25:58.544" v="658" actId="1076"/>
          <ac:picMkLst>
            <pc:docMk/>
            <pc:sldMk cId="3444520513" sldId="303"/>
            <ac:picMk id="25" creationId="{213CD21C-0958-4051-8322-762D7F32FE76}"/>
          </ac:picMkLst>
        </pc:picChg>
        <pc:picChg chg="add mod">
          <ac:chgData name="S.Mounsey [ Wheatley Hill Community Primary School ]" userId="S::s.mounsey276@whprimary.com::d4172798-a6bc-4d64-9459-06eff9c3c15d" providerId="AD" clId="Web-{6136D8DB-EC3C-ADB5-8041-FC4B89631406}" dt="2021-01-24T15:29:03.519" v="679" actId="1076"/>
          <ac:picMkLst>
            <pc:docMk/>
            <pc:sldMk cId="3444520513" sldId="303"/>
            <ac:picMk id="27" creationId="{9B69D94A-4D8C-4B33-96BE-C07277A6F239}"/>
          </ac:picMkLst>
        </pc:picChg>
        <pc:picChg chg="add mod">
          <ac:chgData name="S.Mounsey [ Wheatley Hill Community Primary School ]" userId="S::s.mounsey276@whprimary.com::d4172798-a6bc-4d64-9459-06eff9c3c15d" providerId="AD" clId="Web-{6136D8DB-EC3C-ADB5-8041-FC4B89631406}" dt="2021-01-24T15:26:04.169" v="660" actId="1076"/>
          <ac:picMkLst>
            <pc:docMk/>
            <pc:sldMk cId="3444520513" sldId="303"/>
            <ac:picMk id="29" creationId="{959B6749-AE66-476A-AACA-9B9F82093F4D}"/>
          </ac:picMkLst>
        </pc:picChg>
        <pc:picChg chg="add mod">
          <ac:chgData name="S.Mounsey [ Wheatley Hill Community Primary School ]" userId="S::s.mounsey276@whprimary.com::d4172798-a6bc-4d64-9459-06eff9c3c15d" providerId="AD" clId="Web-{6136D8DB-EC3C-ADB5-8041-FC4B89631406}" dt="2021-01-24T15:25:51.763" v="656" actId="1076"/>
          <ac:picMkLst>
            <pc:docMk/>
            <pc:sldMk cId="3444520513" sldId="303"/>
            <ac:picMk id="31" creationId="{2390537D-A09F-4835-AC07-D07DB68C3147}"/>
          </ac:picMkLst>
        </pc:picChg>
        <pc:picChg chg="add mod modCrop">
          <ac:chgData name="S.Mounsey [ Wheatley Hill Community Primary School ]" userId="S::s.mounsey276@whprimary.com::d4172798-a6bc-4d64-9459-06eff9c3c15d" providerId="AD" clId="Web-{6136D8DB-EC3C-ADB5-8041-FC4B89631406}" dt="2021-01-24T15:28:52.753" v="677"/>
          <ac:picMkLst>
            <pc:docMk/>
            <pc:sldMk cId="3444520513" sldId="303"/>
            <ac:picMk id="32" creationId="{39BE9F47-9374-46F7-B997-7A76AF17B1C5}"/>
          </ac:picMkLst>
        </pc:picChg>
        <pc:picChg chg="add mod modCrop">
          <ac:chgData name="S.Mounsey [ Wheatley Hill Community Primary School ]" userId="S::s.mounsey276@whprimary.com::d4172798-a6bc-4d64-9459-06eff9c3c15d" providerId="AD" clId="Web-{6136D8DB-EC3C-ADB5-8041-FC4B89631406}" dt="2021-01-24T15:29:05.847" v="680" actId="1076"/>
          <ac:picMkLst>
            <pc:docMk/>
            <pc:sldMk cId="3444520513" sldId="303"/>
            <ac:picMk id="33" creationId="{6D80A1F1-2488-431A-B694-80290FFD7137}"/>
          </ac:picMkLst>
        </pc:picChg>
        <pc:cxnChg chg="add mod">
          <ac:chgData name="S.Mounsey [ Wheatley Hill Community Primary School ]" userId="S::s.mounsey276@whprimary.com::d4172798-a6bc-4d64-9459-06eff9c3c15d" providerId="AD" clId="Web-{6136D8DB-EC3C-ADB5-8041-FC4B89631406}" dt="2021-01-24T15:26:07.138" v="661" actId="14100"/>
          <ac:cxnSpMkLst>
            <pc:docMk/>
            <pc:sldMk cId="3444520513" sldId="303"/>
            <ac:cxnSpMk id="20" creationId="{E4F67D5C-D97B-48C3-9394-7392DAEDE307}"/>
          </ac:cxnSpMkLst>
        </pc:cxnChg>
        <pc:cxnChg chg="add del mod">
          <ac:chgData name="S.Mounsey [ Wheatley Hill Community Primary School ]" userId="S::s.mounsey276@whprimary.com::d4172798-a6bc-4d64-9459-06eff9c3c15d" providerId="AD" clId="Web-{6136D8DB-EC3C-ADB5-8041-FC4B89631406}" dt="2021-01-24T15:21:58.985" v="619"/>
          <ac:cxnSpMkLst>
            <pc:docMk/>
            <pc:sldMk cId="3444520513" sldId="303"/>
            <ac:cxnSpMk id="21" creationId="{1FB1267D-0065-4923-A043-A45D34842ADF}"/>
          </ac:cxnSpMkLst>
        </pc:cxnChg>
        <pc:cxnChg chg="add mod">
          <ac:chgData name="S.Mounsey [ Wheatley Hill Community Primary School ]" userId="S::s.mounsey276@whprimary.com::d4172798-a6bc-4d64-9459-06eff9c3c15d" providerId="AD" clId="Web-{6136D8DB-EC3C-ADB5-8041-FC4B89631406}" dt="2021-01-24T15:29:11.722" v="682" actId="14100"/>
          <ac:cxnSpMkLst>
            <pc:docMk/>
            <pc:sldMk cId="3444520513" sldId="303"/>
            <ac:cxnSpMk id="22" creationId="{2FAD42F2-0579-4528-92EB-4A206F669B06}"/>
          </ac:cxnSpMkLst>
        </pc:cxnChg>
        <pc:cxnChg chg="add mod">
          <ac:chgData name="S.Mounsey [ Wheatley Hill Community Primary School ]" userId="S::s.mounsey276@whprimary.com::d4172798-a6bc-4d64-9459-06eff9c3c15d" providerId="AD" clId="Web-{6136D8DB-EC3C-ADB5-8041-FC4B89631406}" dt="2021-01-24T15:26:26.294" v="667" actId="14100"/>
          <ac:cxnSpMkLst>
            <pc:docMk/>
            <pc:sldMk cId="3444520513" sldId="303"/>
            <ac:cxnSpMk id="23" creationId="{6E4246BC-DD9A-41D9-A0DC-1E1656844B50}"/>
          </ac:cxnSpMkLst>
        </pc:cxnChg>
      </pc:sldChg>
      <pc:sldChg chg="modSp add replId">
        <pc:chgData name="S.Mounsey [ Wheatley Hill Community Primary School ]" userId="S::s.mounsey276@whprimary.com::d4172798-a6bc-4d64-9459-06eff9c3c15d" providerId="AD" clId="Web-{6136D8DB-EC3C-ADB5-8041-FC4B89631406}" dt="2021-01-24T15:56:05.608" v="898" actId="20577"/>
        <pc:sldMkLst>
          <pc:docMk/>
          <pc:sldMk cId="1225058600" sldId="304"/>
        </pc:sldMkLst>
        <pc:spChg chg="mod">
          <ac:chgData name="S.Mounsey [ Wheatley Hill Community Primary School ]" userId="S::s.mounsey276@whprimary.com::d4172798-a6bc-4d64-9459-06eff9c3c15d" providerId="AD" clId="Web-{6136D8DB-EC3C-ADB5-8041-FC4B89631406}" dt="2021-01-24T15:56:05.608" v="898" actId="20577"/>
          <ac:spMkLst>
            <pc:docMk/>
            <pc:sldMk cId="1225058600" sldId="304"/>
            <ac:spMk id="3" creationId="{00000000-0000-0000-0000-000000000000}"/>
          </ac:spMkLst>
        </pc:spChg>
      </pc:sldChg>
      <pc:sldChg chg="addSp delSp modSp add replId">
        <pc:chgData name="S.Mounsey [ Wheatley Hill Community Primary School ]" userId="S::s.mounsey276@whprimary.com::d4172798-a6bc-4d64-9459-06eff9c3c15d" providerId="AD" clId="Web-{6136D8DB-EC3C-ADB5-8041-FC4B89631406}" dt="2021-01-24T16:26:09.899" v="1494" actId="1076"/>
        <pc:sldMkLst>
          <pc:docMk/>
          <pc:sldMk cId="640343964" sldId="305"/>
        </pc:sldMkLst>
        <pc:spChg chg="del">
          <ac:chgData name="S.Mounsey [ Wheatley Hill Community Primary School ]" userId="S::s.mounsey276@whprimary.com::d4172798-a6bc-4d64-9459-06eff9c3c15d" providerId="AD" clId="Web-{6136D8DB-EC3C-ADB5-8041-FC4B89631406}" dt="2021-01-24T15:32:49.797" v="742"/>
          <ac:spMkLst>
            <pc:docMk/>
            <pc:sldMk cId="640343964" sldId="305"/>
            <ac:spMk id="2" creationId="{00000000-0000-0000-0000-000000000000}"/>
          </ac:spMkLst>
        </pc:spChg>
        <pc:spChg chg="mod">
          <ac:chgData name="S.Mounsey [ Wheatley Hill Community Primary School ]" userId="S::s.mounsey276@whprimary.com::d4172798-a6bc-4d64-9459-06eff9c3c15d" providerId="AD" clId="Web-{6136D8DB-EC3C-ADB5-8041-FC4B89631406}" dt="2021-01-24T15:32:53.234" v="743" actId="1076"/>
          <ac:spMkLst>
            <pc:docMk/>
            <pc:sldMk cId="640343964" sldId="305"/>
            <ac:spMk id="3" creationId="{00000000-0000-0000-0000-000000000000}"/>
          </ac:spMkLst>
        </pc:spChg>
        <pc:picChg chg="add mod modCrop">
          <ac:chgData name="S.Mounsey [ Wheatley Hill Community Primary School ]" userId="S::s.mounsey276@whprimary.com::d4172798-a6bc-4d64-9459-06eff9c3c15d" providerId="AD" clId="Web-{6136D8DB-EC3C-ADB5-8041-FC4B89631406}" dt="2021-01-24T16:26:09.899" v="1494" actId="1076"/>
          <ac:picMkLst>
            <pc:docMk/>
            <pc:sldMk cId="640343964" sldId="305"/>
            <ac:picMk id="4" creationId="{A0A3E866-54BA-47D4-9EAF-8B1450129625}"/>
          </ac:picMkLst>
        </pc:picChg>
        <pc:picChg chg="add mod modCrop">
          <ac:chgData name="S.Mounsey [ Wheatley Hill Community Primary School ]" userId="S::s.mounsey276@whprimary.com::d4172798-a6bc-4d64-9459-06eff9c3c15d" providerId="AD" clId="Web-{6136D8DB-EC3C-ADB5-8041-FC4B89631406}" dt="2021-01-24T15:39:16.276" v="779"/>
          <ac:picMkLst>
            <pc:docMk/>
            <pc:sldMk cId="640343964" sldId="305"/>
            <ac:picMk id="5" creationId="{9D841790-75E7-4824-9906-96C1CF53CB76}"/>
          </ac:picMkLst>
        </pc:picChg>
        <pc:picChg chg="add mod modCrop">
          <ac:chgData name="S.Mounsey [ Wheatley Hill Community Primary School ]" userId="S::s.mounsey276@whprimary.com::d4172798-a6bc-4d64-9459-06eff9c3c15d" providerId="AD" clId="Web-{6136D8DB-EC3C-ADB5-8041-FC4B89631406}" dt="2021-01-24T15:39:16.307" v="780"/>
          <ac:picMkLst>
            <pc:docMk/>
            <pc:sldMk cId="640343964" sldId="305"/>
            <ac:picMk id="6" creationId="{76B1B051-2A1D-40EB-814B-6991BE7CC3DE}"/>
          </ac:picMkLst>
        </pc:picChg>
        <pc:picChg chg="add del mod">
          <ac:chgData name="S.Mounsey [ Wheatley Hill Community Primary School ]" userId="S::s.mounsey276@whprimary.com::d4172798-a6bc-4d64-9459-06eff9c3c15d" providerId="AD" clId="Web-{6136D8DB-EC3C-ADB5-8041-FC4B89631406}" dt="2021-01-24T15:35:37.857" v="752"/>
          <ac:picMkLst>
            <pc:docMk/>
            <pc:sldMk cId="640343964" sldId="305"/>
            <ac:picMk id="7" creationId="{9A56BF23-F110-44A4-ACFE-4F97EE40C742}"/>
          </ac:picMkLst>
        </pc:picChg>
        <pc:picChg chg="add mod modCrop">
          <ac:chgData name="S.Mounsey [ Wheatley Hill Community Primary School ]" userId="S::s.mounsey276@whprimary.com::d4172798-a6bc-4d64-9459-06eff9c3c15d" providerId="AD" clId="Web-{6136D8DB-EC3C-ADB5-8041-FC4B89631406}" dt="2021-01-24T15:39:16.307" v="781"/>
          <ac:picMkLst>
            <pc:docMk/>
            <pc:sldMk cId="640343964" sldId="305"/>
            <ac:picMk id="8" creationId="{0FA28D26-809B-4788-97AE-51F83DF3A73D}"/>
          </ac:picMkLst>
        </pc:picChg>
        <pc:picChg chg="add mod modCrop">
          <ac:chgData name="S.Mounsey [ Wheatley Hill Community Primary School ]" userId="S::s.mounsey276@whprimary.com::d4172798-a6bc-4d64-9459-06eff9c3c15d" providerId="AD" clId="Web-{6136D8DB-EC3C-ADB5-8041-FC4B89631406}" dt="2021-01-24T15:39:16.339" v="783"/>
          <ac:picMkLst>
            <pc:docMk/>
            <pc:sldMk cId="640343964" sldId="305"/>
            <ac:picMk id="9" creationId="{475A44B6-9467-4BF2-A91F-835C1FBE2B88}"/>
          </ac:picMkLst>
        </pc:picChg>
        <pc:picChg chg="add del mod">
          <ac:chgData name="S.Mounsey [ Wheatley Hill Community Primary School ]" userId="S::s.mounsey276@whprimary.com::d4172798-a6bc-4d64-9459-06eff9c3c15d" providerId="AD" clId="Web-{6136D8DB-EC3C-ADB5-8041-FC4B89631406}" dt="2021-01-24T15:38:01.902" v="764"/>
          <ac:picMkLst>
            <pc:docMk/>
            <pc:sldMk cId="640343964" sldId="305"/>
            <ac:picMk id="10" creationId="{AEE66A71-970C-440B-913A-63BB6B36EDF0}"/>
          </ac:picMkLst>
        </pc:picChg>
        <pc:picChg chg="add mod">
          <ac:chgData name="S.Mounsey [ Wheatley Hill Community Primary School ]" userId="S::s.mounsey276@whprimary.com::d4172798-a6bc-4d64-9459-06eff9c3c15d" providerId="AD" clId="Web-{6136D8DB-EC3C-ADB5-8041-FC4B89631406}" dt="2021-01-24T15:39:28.620" v="784" actId="1076"/>
          <ac:picMkLst>
            <pc:docMk/>
            <pc:sldMk cId="640343964" sldId="305"/>
            <ac:picMk id="11" creationId="{AA96DEB1-4EC8-4CA6-8584-262D8E95372B}"/>
          </ac:picMkLst>
        </pc:picChg>
        <pc:picChg chg="del">
          <ac:chgData name="S.Mounsey [ Wheatley Hill Community Primary School ]" userId="S::s.mounsey276@whprimary.com::d4172798-a6bc-4d64-9459-06eff9c3c15d" providerId="AD" clId="Web-{6136D8DB-EC3C-ADB5-8041-FC4B89631406}" dt="2021-01-24T15:29:43.737" v="689"/>
          <ac:picMkLst>
            <pc:docMk/>
            <pc:sldMk cId="640343964" sldId="305"/>
            <ac:picMk id="25" creationId="{213CD21C-0958-4051-8322-762D7F32FE76}"/>
          </ac:picMkLst>
        </pc:picChg>
        <pc:picChg chg="del">
          <ac:chgData name="S.Mounsey [ Wheatley Hill Community Primary School ]" userId="S::s.mounsey276@whprimary.com::d4172798-a6bc-4d64-9459-06eff9c3c15d" providerId="AD" clId="Web-{6136D8DB-EC3C-ADB5-8041-FC4B89631406}" dt="2021-01-24T15:29:43.721" v="688"/>
          <ac:picMkLst>
            <pc:docMk/>
            <pc:sldMk cId="640343964" sldId="305"/>
            <ac:picMk id="27" creationId="{9B69D94A-4D8C-4B33-96BE-C07277A6F239}"/>
          </ac:picMkLst>
        </pc:picChg>
        <pc:picChg chg="del">
          <ac:chgData name="S.Mounsey [ Wheatley Hill Community Primary School ]" userId="S::s.mounsey276@whprimary.com::d4172798-a6bc-4d64-9459-06eff9c3c15d" providerId="AD" clId="Web-{6136D8DB-EC3C-ADB5-8041-FC4B89631406}" dt="2021-01-24T15:29:43.721" v="687"/>
          <ac:picMkLst>
            <pc:docMk/>
            <pc:sldMk cId="640343964" sldId="305"/>
            <ac:picMk id="29" creationId="{959B6749-AE66-476A-AACA-9B9F82093F4D}"/>
          </ac:picMkLst>
        </pc:picChg>
        <pc:picChg chg="del">
          <ac:chgData name="S.Mounsey [ Wheatley Hill Community Primary School ]" userId="S::s.mounsey276@whprimary.com::d4172798-a6bc-4d64-9459-06eff9c3c15d" providerId="AD" clId="Web-{6136D8DB-EC3C-ADB5-8041-FC4B89631406}" dt="2021-01-24T15:29:43.721" v="686"/>
          <ac:picMkLst>
            <pc:docMk/>
            <pc:sldMk cId="640343964" sldId="305"/>
            <ac:picMk id="31" creationId="{2390537D-A09F-4835-AC07-D07DB68C3147}"/>
          </ac:picMkLst>
        </pc:picChg>
        <pc:picChg chg="del">
          <ac:chgData name="S.Mounsey [ Wheatley Hill Community Primary School ]" userId="S::s.mounsey276@whprimary.com::d4172798-a6bc-4d64-9459-06eff9c3c15d" providerId="AD" clId="Web-{6136D8DB-EC3C-ADB5-8041-FC4B89631406}" dt="2021-01-24T15:29:43.721" v="685"/>
          <ac:picMkLst>
            <pc:docMk/>
            <pc:sldMk cId="640343964" sldId="305"/>
            <ac:picMk id="32" creationId="{39BE9F47-9374-46F7-B997-7A76AF17B1C5}"/>
          </ac:picMkLst>
        </pc:picChg>
        <pc:picChg chg="del">
          <ac:chgData name="S.Mounsey [ Wheatley Hill Community Primary School ]" userId="S::s.mounsey276@whprimary.com::d4172798-a6bc-4d64-9459-06eff9c3c15d" providerId="AD" clId="Web-{6136D8DB-EC3C-ADB5-8041-FC4B89631406}" dt="2021-01-24T15:29:43.721" v="684"/>
          <ac:picMkLst>
            <pc:docMk/>
            <pc:sldMk cId="640343964" sldId="305"/>
            <ac:picMk id="33" creationId="{6D80A1F1-2488-431A-B694-80290FFD7137}"/>
          </ac:picMkLst>
        </pc:picChg>
        <pc:cxnChg chg="del">
          <ac:chgData name="S.Mounsey [ Wheatley Hill Community Primary School ]" userId="S::s.mounsey276@whprimary.com::d4172798-a6bc-4d64-9459-06eff9c3c15d" providerId="AD" clId="Web-{6136D8DB-EC3C-ADB5-8041-FC4B89631406}" dt="2021-01-24T15:29:43.737" v="692"/>
          <ac:cxnSpMkLst>
            <pc:docMk/>
            <pc:sldMk cId="640343964" sldId="305"/>
            <ac:cxnSpMk id="20" creationId="{E4F67D5C-D97B-48C3-9394-7392DAEDE307}"/>
          </ac:cxnSpMkLst>
        </pc:cxnChg>
        <pc:cxnChg chg="del">
          <ac:chgData name="S.Mounsey [ Wheatley Hill Community Primary School ]" userId="S::s.mounsey276@whprimary.com::d4172798-a6bc-4d64-9459-06eff9c3c15d" providerId="AD" clId="Web-{6136D8DB-EC3C-ADB5-8041-FC4B89631406}" dt="2021-01-24T15:29:43.737" v="691"/>
          <ac:cxnSpMkLst>
            <pc:docMk/>
            <pc:sldMk cId="640343964" sldId="305"/>
            <ac:cxnSpMk id="22" creationId="{2FAD42F2-0579-4528-92EB-4A206F669B06}"/>
          </ac:cxnSpMkLst>
        </pc:cxnChg>
        <pc:cxnChg chg="del">
          <ac:chgData name="S.Mounsey [ Wheatley Hill Community Primary School ]" userId="S::s.mounsey276@whprimary.com::d4172798-a6bc-4d64-9459-06eff9c3c15d" providerId="AD" clId="Web-{6136D8DB-EC3C-ADB5-8041-FC4B89631406}" dt="2021-01-24T15:29:43.737" v="690"/>
          <ac:cxnSpMkLst>
            <pc:docMk/>
            <pc:sldMk cId="640343964" sldId="305"/>
            <ac:cxnSpMk id="23" creationId="{6E4246BC-DD9A-41D9-A0DC-1E1656844B50}"/>
          </ac:cxnSpMkLst>
        </pc:cxnChg>
      </pc:sldChg>
      <pc:sldChg chg="addSp delSp modSp add ord replId">
        <pc:chgData name="S.Mounsey [ Wheatley Hill Community Primary School ]" userId="S::s.mounsey276@whprimary.com::d4172798-a6bc-4d64-9459-06eff9c3c15d" providerId="AD" clId="Web-{6136D8DB-EC3C-ADB5-8041-FC4B89631406}" dt="2021-01-24T15:55:13.452" v="857" actId="14100"/>
        <pc:sldMkLst>
          <pc:docMk/>
          <pc:sldMk cId="258194898" sldId="306"/>
        </pc:sldMkLst>
        <pc:spChg chg="mod">
          <ac:chgData name="S.Mounsey [ Wheatley Hill Community Primary School ]" userId="S::s.mounsey276@whprimary.com::d4172798-a6bc-4d64-9459-06eff9c3c15d" providerId="AD" clId="Web-{6136D8DB-EC3C-ADB5-8041-FC4B89631406}" dt="2021-01-24T15:41:37.666" v="791" actId="20577"/>
          <ac:spMkLst>
            <pc:docMk/>
            <pc:sldMk cId="258194898" sldId="306"/>
            <ac:spMk id="3" creationId="{00000000-0000-0000-0000-000000000000}"/>
          </ac:spMkLst>
        </pc:spChg>
        <pc:picChg chg="add mod modCrop">
          <ac:chgData name="S.Mounsey [ Wheatley Hill Community Primary School ]" userId="S::s.mounsey276@whprimary.com::d4172798-a6bc-4d64-9459-06eff9c3c15d" providerId="AD" clId="Web-{6136D8DB-EC3C-ADB5-8041-FC4B89631406}" dt="2021-01-24T15:55:07.937" v="851"/>
          <ac:picMkLst>
            <pc:docMk/>
            <pc:sldMk cId="258194898" sldId="306"/>
            <ac:picMk id="2" creationId="{21AFDDFE-D1DC-4FB0-BF46-23CBEBDD66CD}"/>
          </ac:picMkLst>
        </pc:picChg>
        <pc:picChg chg="del">
          <ac:chgData name="S.Mounsey [ Wheatley Hill Community Primary School ]" userId="S::s.mounsey276@whprimary.com::d4172798-a6bc-4d64-9459-06eff9c3c15d" providerId="AD" clId="Web-{6136D8DB-EC3C-ADB5-8041-FC4B89631406}" dt="2021-01-24T15:41:46.604" v="797"/>
          <ac:picMkLst>
            <pc:docMk/>
            <pc:sldMk cId="258194898" sldId="306"/>
            <ac:picMk id="4" creationId="{A0A3E866-54BA-47D4-9EAF-8B1450129625}"/>
          </ac:picMkLst>
        </pc:picChg>
        <pc:picChg chg="del">
          <ac:chgData name="S.Mounsey [ Wheatley Hill Community Primary School ]" userId="S::s.mounsey276@whprimary.com::d4172798-a6bc-4d64-9459-06eff9c3c15d" providerId="AD" clId="Web-{6136D8DB-EC3C-ADB5-8041-FC4B89631406}" dt="2021-01-24T15:41:46.604" v="796"/>
          <ac:picMkLst>
            <pc:docMk/>
            <pc:sldMk cId="258194898" sldId="306"/>
            <ac:picMk id="5" creationId="{9D841790-75E7-4824-9906-96C1CF53CB76}"/>
          </ac:picMkLst>
        </pc:picChg>
        <pc:picChg chg="del">
          <ac:chgData name="S.Mounsey [ Wheatley Hill Community Primary School ]" userId="S::s.mounsey276@whprimary.com::d4172798-a6bc-4d64-9459-06eff9c3c15d" providerId="AD" clId="Web-{6136D8DB-EC3C-ADB5-8041-FC4B89631406}" dt="2021-01-24T15:41:46.604" v="795"/>
          <ac:picMkLst>
            <pc:docMk/>
            <pc:sldMk cId="258194898" sldId="306"/>
            <ac:picMk id="6" creationId="{76B1B051-2A1D-40EB-814B-6991BE7CC3DE}"/>
          </ac:picMkLst>
        </pc:picChg>
        <pc:picChg chg="add mod">
          <ac:chgData name="S.Mounsey [ Wheatley Hill Community Primary School ]" userId="S::s.mounsey276@whprimary.com::d4172798-a6bc-4d64-9459-06eff9c3c15d" providerId="AD" clId="Web-{6136D8DB-EC3C-ADB5-8041-FC4B89631406}" dt="2021-01-24T15:55:07.952" v="852"/>
          <ac:picMkLst>
            <pc:docMk/>
            <pc:sldMk cId="258194898" sldId="306"/>
            <ac:picMk id="7" creationId="{854FB0C0-A7EF-479F-AC0C-BF8F38945CDB}"/>
          </ac:picMkLst>
        </pc:picChg>
        <pc:picChg chg="del">
          <ac:chgData name="S.Mounsey [ Wheatley Hill Community Primary School ]" userId="S::s.mounsey276@whprimary.com::d4172798-a6bc-4d64-9459-06eff9c3c15d" providerId="AD" clId="Web-{6136D8DB-EC3C-ADB5-8041-FC4B89631406}" dt="2021-01-24T15:41:46.604" v="794"/>
          <ac:picMkLst>
            <pc:docMk/>
            <pc:sldMk cId="258194898" sldId="306"/>
            <ac:picMk id="8" creationId="{0FA28D26-809B-4788-97AE-51F83DF3A73D}"/>
          </ac:picMkLst>
        </pc:picChg>
        <pc:picChg chg="del">
          <ac:chgData name="S.Mounsey [ Wheatley Hill Community Primary School ]" userId="S::s.mounsey276@whprimary.com::d4172798-a6bc-4d64-9459-06eff9c3c15d" providerId="AD" clId="Web-{6136D8DB-EC3C-ADB5-8041-FC4B89631406}" dt="2021-01-24T15:41:46.604" v="793"/>
          <ac:picMkLst>
            <pc:docMk/>
            <pc:sldMk cId="258194898" sldId="306"/>
            <ac:picMk id="9" creationId="{475A44B6-9467-4BF2-A91F-835C1FBE2B88}"/>
          </ac:picMkLst>
        </pc:picChg>
        <pc:picChg chg="add mod">
          <ac:chgData name="S.Mounsey [ Wheatley Hill Community Primary School ]" userId="S::s.mounsey276@whprimary.com::d4172798-a6bc-4d64-9459-06eff9c3c15d" providerId="AD" clId="Web-{6136D8DB-EC3C-ADB5-8041-FC4B89631406}" dt="2021-01-24T15:55:07.968" v="853"/>
          <ac:picMkLst>
            <pc:docMk/>
            <pc:sldMk cId="258194898" sldId="306"/>
            <ac:picMk id="10" creationId="{0FF1EA7F-3CEE-42A7-B890-309F0C27A331}"/>
          </ac:picMkLst>
        </pc:picChg>
        <pc:picChg chg="del">
          <ac:chgData name="S.Mounsey [ Wheatley Hill Community Primary School ]" userId="S::s.mounsey276@whprimary.com::d4172798-a6bc-4d64-9459-06eff9c3c15d" providerId="AD" clId="Web-{6136D8DB-EC3C-ADB5-8041-FC4B89631406}" dt="2021-01-24T15:41:46.604" v="792"/>
          <ac:picMkLst>
            <pc:docMk/>
            <pc:sldMk cId="258194898" sldId="306"/>
            <ac:picMk id="11" creationId="{AA96DEB1-4EC8-4CA6-8584-262D8E95372B}"/>
          </ac:picMkLst>
        </pc:picChg>
        <pc:picChg chg="add mod">
          <ac:chgData name="S.Mounsey [ Wheatley Hill Community Primary School ]" userId="S::s.mounsey276@whprimary.com::d4172798-a6bc-4d64-9459-06eff9c3c15d" providerId="AD" clId="Web-{6136D8DB-EC3C-ADB5-8041-FC4B89631406}" dt="2021-01-24T15:55:07.983" v="854"/>
          <ac:picMkLst>
            <pc:docMk/>
            <pc:sldMk cId="258194898" sldId="306"/>
            <ac:picMk id="12" creationId="{BFFD73EB-8683-4093-8F9B-2461850BE4AC}"/>
          </ac:picMkLst>
        </pc:picChg>
        <pc:picChg chg="add mod modCrop">
          <ac:chgData name="S.Mounsey [ Wheatley Hill Community Primary School ]" userId="S::s.mounsey276@whprimary.com::d4172798-a6bc-4d64-9459-06eff9c3c15d" providerId="AD" clId="Web-{6136D8DB-EC3C-ADB5-8041-FC4B89631406}" dt="2021-01-24T15:55:13.452" v="857" actId="14100"/>
          <ac:picMkLst>
            <pc:docMk/>
            <pc:sldMk cId="258194898" sldId="306"/>
            <ac:picMk id="13" creationId="{13560AC2-2419-4924-BA84-24039F3C8258}"/>
          </ac:picMkLst>
        </pc:picChg>
        <pc:picChg chg="add mod modCrop">
          <ac:chgData name="S.Mounsey [ Wheatley Hill Community Primary School ]" userId="S::s.mounsey276@whprimary.com::d4172798-a6bc-4d64-9459-06eff9c3c15d" providerId="AD" clId="Web-{6136D8DB-EC3C-ADB5-8041-FC4B89631406}" dt="2021-01-24T15:55:08.015" v="856"/>
          <ac:picMkLst>
            <pc:docMk/>
            <pc:sldMk cId="258194898" sldId="306"/>
            <ac:picMk id="14" creationId="{0E47E206-C80B-43E5-9209-C9D232CC3900}"/>
          </ac:picMkLst>
        </pc:picChg>
      </pc:sldChg>
      <pc:sldChg chg="new del">
        <pc:chgData name="S.Mounsey [ Wheatley Hill Community Primary School ]" userId="S::s.mounsey276@whprimary.com::d4172798-a6bc-4d64-9459-06eff9c3c15d" providerId="AD" clId="Web-{6136D8DB-EC3C-ADB5-8041-FC4B89631406}" dt="2021-01-24T15:40:04.090" v="786"/>
        <pc:sldMkLst>
          <pc:docMk/>
          <pc:sldMk cId="347092255" sldId="306"/>
        </pc:sldMkLst>
      </pc:sldChg>
      <pc:sldChg chg="addSp modSp new addAnim">
        <pc:chgData name="S.Mounsey [ Wheatley Hill Community Primary School ]" userId="S::s.mounsey276@whprimary.com::d4172798-a6bc-4d64-9459-06eff9c3c15d" providerId="AD" clId="Web-{6136D8DB-EC3C-ADB5-8041-FC4B89631406}" dt="2021-01-24T16:06:09.882" v="1069" actId="1076"/>
        <pc:sldMkLst>
          <pc:docMk/>
          <pc:sldMk cId="1215672676" sldId="307"/>
        </pc:sldMkLst>
        <pc:spChg chg="add mod">
          <ac:chgData name="S.Mounsey [ Wheatley Hill Community Primary School ]" userId="S::s.mounsey276@whprimary.com::d4172798-a6bc-4d64-9459-06eff9c3c15d" providerId="AD" clId="Web-{6136D8DB-EC3C-ADB5-8041-FC4B89631406}" dt="2021-01-24T16:06:04.945" v="1068" actId="20577"/>
          <ac:spMkLst>
            <pc:docMk/>
            <pc:sldMk cId="1215672676" sldId="307"/>
            <ac:spMk id="3" creationId="{BD03BC38-B3D6-49B6-974D-334804F453F9}"/>
          </ac:spMkLst>
        </pc:spChg>
        <pc:spChg chg="add mod">
          <ac:chgData name="S.Mounsey [ Wheatley Hill Community Primary School ]" userId="S::s.mounsey276@whprimary.com::d4172798-a6bc-4d64-9459-06eff9c3c15d" providerId="AD" clId="Web-{6136D8DB-EC3C-ADB5-8041-FC4B89631406}" dt="2021-01-24T16:05:26.586" v="1057" actId="14100"/>
          <ac:spMkLst>
            <pc:docMk/>
            <pc:sldMk cId="1215672676" sldId="307"/>
            <ac:spMk id="13" creationId="{368414F6-B0B9-4234-95E4-D9225FBF4D0F}"/>
          </ac:spMkLst>
        </pc:spChg>
        <pc:picChg chg="add mod">
          <ac:chgData name="S.Mounsey [ Wheatley Hill Community Primary School ]" userId="S::s.mounsey276@whprimary.com::d4172798-a6bc-4d64-9459-06eff9c3c15d" providerId="AD" clId="Web-{6136D8DB-EC3C-ADB5-8041-FC4B89631406}" dt="2021-01-24T16:05:38.211" v="1061" actId="1076"/>
          <ac:picMkLst>
            <pc:docMk/>
            <pc:sldMk cId="1215672676" sldId="307"/>
            <ac:picMk id="5" creationId="{3F9F2F1B-1437-4D11-8148-D0B3554CE092}"/>
          </ac:picMkLst>
        </pc:picChg>
        <pc:picChg chg="add mod">
          <ac:chgData name="S.Mounsey [ Wheatley Hill Community Primary School ]" userId="S::s.mounsey276@whprimary.com::d4172798-a6bc-4d64-9459-06eff9c3c15d" providerId="AD" clId="Web-{6136D8DB-EC3C-ADB5-8041-FC4B89631406}" dt="2021-01-24T16:05:33.180" v="1059" actId="1076"/>
          <ac:picMkLst>
            <pc:docMk/>
            <pc:sldMk cId="1215672676" sldId="307"/>
            <ac:picMk id="7" creationId="{69A6EC51-C9CC-4807-B21A-23CB6A1BC05C}"/>
          </ac:picMkLst>
        </pc:picChg>
        <pc:picChg chg="add mod">
          <ac:chgData name="S.Mounsey [ Wheatley Hill Community Primary School ]" userId="S::s.mounsey276@whprimary.com::d4172798-a6bc-4d64-9459-06eff9c3c15d" providerId="AD" clId="Web-{6136D8DB-EC3C-ADB5-8041-FC4B89631406}" dt="2021-01-24T16:05:20.258" v="1055" actId="14100"/>
          <ac:picMkLst>
            <pc:docMk/>
            <pc:sldMk cId="1215672676" sldId="307"/>
            <ac:picMk id="9" creationId="{371410B9-7E1F-4D06-8B54-0DBC52BC7DEC}"/>
          </ac:picMkLst>
        </pc:picChg>
        <pc:picChg chg="add mod">
          <ac:chgData name="S.Mounsey [ Wheatley Hill Community Primary School ]" userId="S::s.mounsey276@whprimary.com::d4172798-a6bc-4d64-9459-06eff9c3c15d" providerId="AD" clId="Web-{6136D8DB-EC3C-ADB5-8041-FC4B89631406}" dt="2021-01-24T16:05:48.461" v="1063" actId="1076"/>
          <ac:picMkLst>
            <pc:docMk/>
            <pc:sldMk cId="1215672676" sldId="307"/>
            <ac:picMk id="11" creationId="{6B33A381-0F5B-44A7-B35B-96EF51AF3969}"/>
          </ac:picMkLst>
        </pc:picChg>
        <pc:picChg chg="add mod">
          <ac:chgData name="S.Mounsey [ Wheatley Hill Community Primary School ]" userId="S::s.mounsey276@whprimary.com::d4172798-a6bc-4d64-9459-06eff9c3c15d" providerId="AD" clId="Web-{6136D8DB-EC3C-ADB5-8041-FC4B89631406}" dt="2021-01-24T16:06:09.882" v="1069" actId="1076"/>
          <ac:picMkLst>
            <pc:docMk/>
            <pc:sldMk cId="1215672676" sldId="307"/>
            <ac:picMk id="15" creationId="{79489BB8-5B8B-414F-9602-22E26D6FE672}"/>
          </ac:picMkLst>
        </pc:picChg>
      </pc:sldChg>
      <pc:sldChg chg="addSp delSp modSp add ord replId">
        <pc:chgData name="S.Mounsey [ Wheatley Hill Community Primary School ]" userId="S::s.mounsey276@whprimary.com::d4172798-a6bc-4d64-9459-06eff9c3c15d" providerId="AD" clId="Web-{6136D8DB-EC3C-ADB5-8041-FC4B89631406}" dt="2021-01-24T16:07:34.053" v="1104" actId="1076"/>
        <pc:sldMkLst>
          <pc:docMk/>
          <pc:sldMk cId="1977038888" sldId="308"/>
        </pc:sldMkLst>
        <pc:spChg chg="mod">
          <ac:chgData name="S.Mounsey [ Wheatley Hill Community Primary School ]" userId="S::s.mounsey276@whprimary.com::d4172798-a6bc-4d64-9459-06eff9c3c15d" providerId="AD" clId="Web-{6136D8DB-EC3C-ADB5-8041-FC4B89631406}" dt="2021-01-24T16:07:12.428" v="1089" actId="14100"/>
          <ac:spMkLst>
            <pc:docMk/>
            <pc:sldMk cId="1977038888" sldId="308"/>
            <ac:spMk id="3" creationId="{BD03BC38-B3D6-49B6-974D-334804F453F9}"/>
          </ac:spMkLst>
        </pc:spChg>
        <pc:spChg chg="del">
          <ac:chgData name="S.Mounsey [ Wheatley Hill Community Primary School ]" userId="S::s.mounsey276@whprimary.com::d4172798-a6bc-4d64-9459-06eff9c3c15d" providerId="AD" clId="Web-{6136D8DB-EC3C-ADB5-8041-FC4B89631406}" dt="2021-01-24T16:07:02.022" v="1088"/>
          <ac:spMkLst>
            <pc:docMk/>
            <pc:sldMk cId="1977038888" sldId="308"/>
            <ac:spMk id="13" creationId="{368414F6-B0B9-4234-95E4-D9225FBF4D0F}"/>
          </ac:spMkLst>
        </pc:spChg>
        <pc:picChg chg="add mod">
          <ac:chgData name="S.Mounsey [ Wheatley Hill Community Primary School ]" userId="S::s.mounsey276@whprimary.com::d4172798-a6bc-4d64-9459-06eff9c3c15d" providerId="AD" clId="Web-{6136D8DB-EC3C-ADB5-8041-FC4B89631406}" dt="2021-01-24T16:07:32.115" v="1103" actId="1076"/>
          <ac:picMkLst>
            <pc:docMk/>
            <pc:sldMk cId="1977038888" sldId="308"/>
            <ac:picMk id="2" creationId="{D062CBA4-553A-4273-8833-32D60C3B9AEF}"/>
          </ac:picMkLst>
        </pc:picChg>
        <pc:picChg chg="add mod">
          <ac:chgData name="S.Mounsey [ Wheatley Hill Community Primary School ]" userId="S::s.mounsey276@whprimary.com::d4172798-a6bc-4d64-9459-06eff9c3c15d" providerId="AD" clId="Web-{6136D8DB-EC3C-ADB5-8041-FC4B89631406}" dt="2021-01-24T16:07:20.272" v="1097" actId="14100"/>
          <ac:picMkLst>
            <pc:docMk/>
            <pc:sldMk cId="1977038888" sldId="308"/>
            <ac:picMk id="4" creationId="{3472380A-EF00-4776-82C2-983CF216DAB2}"/>
          </ac:picMkLst>
        </pc:picChg>
        <pc:picChg chg="del">
          <ac:chgData name="S.Mounsey [ Wheatley Hill Community Primary School ]" userId="S::s.mounsey276@whprimary.com::d4172798-a6bc-4d64-9459-06eff9c3c15d" providerId="AD" clId="Web-{6136D8DB-EC3C-ADB5-8041-FC4B89631406}" dt="2021-01-24T16:06:48.788" v="1076"/>
          <ac:picMkLst>
            <pc:docMk/>
            <pc:sldMk cId="1977038888" sldId="308"/>
            <ac:picMk id="5" creationId="{3F9F2F1B-1437-4D11-8148-D0B3554CE092}"/>
          </ac:picMkLst>
        </pc:picChg>
        <pc:picChg chg="add mod">
          <ac:chgData name="S.Mounsey [ Wheatley Hill Community Primary School ]" userId="S::s.mounsey276@whprimary.com::d4172798-a6bc-4d64-9459-06eff9c3c15d" providerId="AD" clId="Web-{6136D8DB-EC3C-ADB5-8041-FC4B89631406}" dt="2021-01-24T16:07:24.928" v="1100" actId="14100"/>
          <ac:picMkLst>
            <pc:docMk/>
            <pc:sldMk cId="1977038888" sldId="308"/>
            <ac:picMk id="6" creationId="{E9140151-D129-4AFF-A192-97555A09E6C3}"/>
          </ac:picMkLst>
        </pc:picChg>
        <pc:picChg chg="del">
          <ac:chgData name="S.Mounsey [ Wheatley Hill Community Primary School ]" userId="S::s.mounsey276@whprimary.com::d4172798-a6bc-4d64-9459-06eff9c3c15d" providerId="AD" clId="Web-{6136D8DB-EC3C-ADB5-8041-FC4B89631406}" dt="2021-01-24T16:06:48.788" v="1075"/>
          <ac:picMkLst>
            <pc:docMk/>
            <pc:sldMk cId="1977038888" sldId="308"/>
            <ac:picMk id="7" creationId="{69A6EC51-C9CC-4807-B21A-23CB6A1BC05C}"/>
          </ac:picMkLst>
        </pc:picChg>
        <pc:picChg chg="add mod">
          <ac:chgData name="S.Mounsey [ Wheatley Hill Community Primary School ]" userId="S::s.mounsey276@whprimary.com::d4172798-a6bc-4d64-9459-06eff9c3c15d" providerId="AD" clId="Web-{6136D8DB-EC3C-ADB5-8041-FC4B89631406}" dt="2021-01-24T16:07:30.131" v="1102" actId="1076"/>
          <ac:picMkLst>
            <pc:docMk/>
            <pc:sldMk cId="1977038888" sldId="308"/>
            <ac:picMk id="8" creationId="{016FB980-FDAD-45C7-A48F-E28C26E61F76}"/>
          </ac:picMkLst>
        </pc:picChg>
        <pc:picChg chg="del">
          <ac:chgData name="S.Mounsey [ Wheatley Hill Community Primary School ]" userId="S::s.mounsey276@whprimary.com::d4172798-a6bc-4d64-9459-06eff9c3c15d" providerId="AD" clId="Web-{6136D8DB-EC3C-ADB5-8041-FC4B89631406}" dt="2021-01-24T16:06:48.788" v="1074"/>
          <ac:picMkLst>
            <pc:docMk/>
            <pc:sldMk cId="1977038888" sldId="308"/>
            <ac:picMk id="9" creationId="{371410B9-7E1F-4D06-8B54-0DBC52BC7DEC}"/>
          </ac:picMkLst>
        </pc:picChg>
        <pc:picChg chg="del">
          <ac:chgData name="S.Mounsey [ Wheatley Hill Community Primary School ]" userId="S::s.mounsey276@whprimary.com::d4172798-a6bc-4d64-9459-06eff9c3c15d" providerId="AD" clId="Web-{6136D8DB-EC3C-ADB5-8041-FC4B89631406}" dt="2021-01-24T16:06:48.788" v="1073"/>
          <ac:picMkLst>
            <pc:docMk/>
            <pc:sldMk cId="1977038888" sldId="308"/>
            <ac:picMk id="11" creationId="{6B33A381-0F5B-44A7-B35B-96EF51AF3969}"/>
          </ac:picMkLst>
        </pc:picChg>
        <pc:picChg chg="mod">
          <ac:chgData name="S.Mounsey [ Wheatley Hill Community Primary School ]" userId="S::s.mounsey276@whprimary.com::d4172798-a6bc-4d64-9459-06eff9c3c15d" providerId="AD" clId="Web-{6136D8DB-EC3C-ADB5-8041-FC4B89631406}" dt="2021-01-24T16:07:34.053" v="1104" actId="1076"/>
          <ac:picMkLst>
            <pc:docMk/>
            <pc:sldMk cId="1977038888" sldId="308"/>
            <ac:picMk id="15" creationId="{79489BB8-5B8B-414F-9602-22E26D6FE672}"/>
          </ac:picMkLst>
        </pc:picChg>
        <pc:picChg chg="add del mod">
          <ac:chgData name="S.Mounsey [ Wheatley Hill Community Primary School ]" userId="S::s.mounsey276@whprimary.com::d4172798-a6bc-4d64-9459-06eff9c3c15d" providerId="AD" clId="Web-{6136D8DB-EC3C-ADB5-8041-FC4B89631406}" dt="2021-01-24T16:06:57.272" v="1087"/>
          <ac:picMkLst>
            <pc:docMk/>
            <pc:sldMk cId="1977038888" sldId="308"/>
            <ac:picMk id="18" creationId="{66D89C5F-B234-47A3-8D49-59773FB23605}"/>
          </ac:picMkLst>
        </pc:picChg>
      </pc:sldChg>
      <pc:sldChg chg="addSp delSp modSp add ord replId">
        <pc:chgData name="S.Mounsey [ Wheatley Hill Community Primary School ]" userId="S::s.mounsey276@whprimary.com::d4172798-a6bc-4d64-9459-06eff9c3c15d" providerId="AD" clId="Web-{6136D8DB-EC3C-ADB5-8041-FC4B89631406}" dt="2021-01-24T16:10:56.847" v="1153" actId="1076"/>
        <pc:sldMkLst>
          <pc:docMk/>
          <pc:sldMk cId="3823990423" sldId="309"/>
        </pc:sldMkLst>
        <pc:picChg chg="del">
          <ac:chgData name="S.Mounsey [ Wheatley Hill Community Primary School ]" userId="S::s.mounsey276@whprimary.com::d4172798-a6bc-4d64-9459-06eff9c3c15d" providerId="AD" clId="Web-{6136D8DB-EC3C-ADB5-8041-FC4B89631406}" dt="2021-01-24T16:10:26.019" v="1138"/>
          <ac:picMkLst>
            <pc:docMk/>
            <pc:sldMk cId="3823990423" sldId="309"/>
            <ac:picMk id="2" creationId="{D062CBA4-553A-4273-8833-32D60C3B9AEF}"/>
          </ac:picMkLst>
        </pc:picChg>
        <pc:picChg chg="del">
          <ac:chgData name="S.Mounsey [ Wheatley Hill Community Primary School ]" userId="S::s.mounsey276@whprimary.com::d4172798-a6bc-4d64-9459-06eff9c3c15d" providerId="AD" clId="Web-{6136D8DB-EC3C-ADB5-8041-FC4B89631406}" dt="2021-01-24T16:10:23.894" v="1137"/>
          <ac:picMkLst>
            <pc:docMk/>
            <pc:sldMk cId="3823990423" sldId="309"/>
            <ac:picMk id="4" creationId="{3472380A-EF00-4776-82C2-983CF216DAB2}"/>
          </ac:picMkLst>
        </pc:picChg>
        <pc:picChg chg="add mod">
          <ac:chgData name="S.Mounsey [ Wheatley Hill Community Primary School ]" userId="S::s.mounsey276@whprimary.com::d4172798-a6bc-4d64-9459-06eff9c3c15d" providerId="AD" clId="Web-{6136D8DB-EC3C-ADB5-8041-FC4B89631406}" dt="2021-01-24T16:10:56.847" v="1153" actId="1076"/>
          <ac:picMkLst>
            <pc:docMk/>
            <pc:sldMk cId="3823990423" sldId="309"/>
            <ac:picMk id="5" creationId="{1B7C3233-F772-42C4-9AD3-160ED0B3A6D9}"/>
          </ac:picMkLst>
        </pc:picChg>
        <pc:picChg chg="del">
          <ac:chgData name="S.Mounsey [ Wheatley Hill Community Primary School ]" userId="S::s.mounsey276@whprimary.com::d4172798-a6bc-4d64-9459-06eff9c3c15d" providerId="AD" clId="Web-{6136D8DB-EC3C-ADB5-8041-FC4B89631406}" dt="2021-01-24T16:10:23.894" v="1136"/>
          <ac:picMkLst>
            <pc:docMk/>
            <pc:sldMk cId="3823990423" sldId="309"/>
            <ac:picMk id="6" creationId="{E9140151-D129-4AFF-A192-97555A09E6C3}"/>
          </ac:picMkLst>
        </pc:picChg>
        <pc:picChg chg="add mod">
          <ac:chgData name="S.Mounsey [ Wheatley Hill Community Primary School ]" userId="S::s.mounsey276@whprimary.com::d4172798-a6bc-4d64-9459-06eff9c3c15d" providerId="AD" clId="Web-{6136D8DB-EC3C-ADB5-8041-FC4B89631406}" dt="2021-01-24T16:10:49.644" v="1150" actId="1076"/>
          <ac:picMkLst>
            <pc:docMk/>
            <pc:sldMk cId="3823990423" sldId="309"/>
            <ac:picMk id="7" creationId="{444D7853-7A40-4021-B969-FB3AD903D549}"/>
          </ac:picMkLst>
        </pc:picChg>
        <pc:picChg chg="del">
          <ac:chgData name="S.Mounsey [ Wheatley Hill Community Primary School ]" userId="S::s.mounsey276@whprimary.com::d4172798-a6bc-4d64-9459-06eff9c3c15d" providerId="AD" clId="Web-{6136D8DB-EC3C-ADB5-8041-FC4B89631406}" dt="2021-01-24T16:10:23.894" v="1135"/>
          <ac:picMkLst>
            <pc:docMk/>
            <pc:sldMk cId="3823990423" sldId="309"/>
            <ac:picMk id="8" creationId="{016FB980-FDAD-45C7-A48F-E28C26E61F76}"/>
          </ac:picMkLst>
        </pc:picChg>
        <pc:picChg chg="add mod">
          <ac:chgData name="S.Mounsey [ Wheatley Hill Community Primary School ]" userId="S::s.mounsey276@whprimary.com::d4172798-a6bc-4d64-9459-06eff9c3c15d" providerId="AD" clId="Web-{6136D8DB-EC3C-ADB5-8041-FC4B89631406}" dt="2021-01-24T16:10:52.847" v="1151" actId="1076"/>
          <ac:picMkLst>
            <pc:docMk/>
            <pc:sldMk cId="3823990423" sldId="309"/>
            <ac:picMk id="11" creationId="{B32591E7-C196-47D8-A655-EC4D5FDDB57F}"/>
          </ac:picMkLst>
        </pc:picChg>
        <pc:picChg chg="add mod">
          <ac:chgData name="S.Mounsey [ Wheatley Hill Community Primary School ]" userId="S::s.mounsey276@whprimary.com::d4172798-a6bc-4d64-9459-06eff9c3c15d" providerId="AD" clId="Web-{6136D8DB-EC3C-ADB5-8041-FC4B89631406}" dt="2021-01-24T16:10:54.816" v="1152" actId="1076"/>
          <ac:picMkLst>
            <pc:docMk/>
            <pc:sldMk cId="3823990423" sldId="309"/>
            <ac:picMk id="13" creationId="{D0A2C428-FB58-4AE2-90C0-A77B2058422C}"/>
          </ac:picMkLst>
        </pc:picChg>
        <pc:picChg chg="add del">
          <ac:chgData name="S.Mounsey [ Wheatley Hill Community Primary School ]" userId="S::s.mounsey276@whprimary.com::d4172798-a6bc-4d64-9459-06eff9c3c15d" providerId="AD" clId="Web-{6136D8DB-EC3C-ADB5-8041-FC4B89631406}" dt="2021-01-24T16:10:31.957" v="1144"/>
          <ac:picMkLst>
            <pc:docMk/>
            <pc:sldMk cId="3823990423" sldId="309"/>
            <ac:picMk id="17" creationId="{E186337A-4ABF-40AB-AE5C-73623CCF0037}"/>
          </ac:picMkLst>
        </pc:picChg>
      </pc:sldChg>
      <pc:sldChg chg="addSp delSp modSp add replId">
        <pc:chgData name="S.Mounsey [ Wheatley Hill Community Primary School ]" userId="S::s.mounsey276@whprimary.com::d4172798-a6bc-4d64-9459-06eff9c3c15d" providerId="AD" clId="Web-{6136D8DB-EC3C-ADB5-8041-FC4B89631406}" dt="2021-01-24T16:56:46.226" v="1877" actId="20577"/>
        <pc:sldMkLst>
          <pc:docMk/>
          <pc:sldMk cId="3736614760" sldId="310"/>
        </pc:sldMkLst>
        <pc:spChg chg="mod">
          <ac:chgData name="S.Mounsey [ Wheatley Hill Community Primary School ]" userId="S::s.mounsey276@whprimary.com::d4172798-a6bc-4d64-9459-06eff9c3c15d" providerId="AD" clId="Web-{6136D8DB-EC3C-ADB5-8041-FC4B89631406}" dt="2021-01-24T16:56:46.226" v="1877" actId="20577"/>
          <ac:spMkLst>
            <pc:docMk/>
            <pc:sldMk cId="3736614760" sldId="310"/>
            <ac:spMk id="3" creationId="{00000000-0000-0000-0000-000000000000}"/>
          </ac:spMkLst>
        </pc:spChg>
        <pc:spChg chg="mod">
          <ac:chgData name="S.Mounsey [ Wheatley Hill Community Primary School ]" userId="S::s.mounsey276@whprimary.com::d4172798-a6bc-4d64-9459-06eff9c3c15d" providerId="AD" clId="Web-{6136D8DB-EC3C-ADB5-8041-FC4B89631406}" dt="2021-01-24T16:51:53.949" v="1747" actId="1076"/>
          <ac:spMkLst>
            <pc:docMk/>
            <pc:sldMk cId="3736614760" sldId="310"/>
            <ac:spMk id="7" creationId="{FD5C358F-5512-44E4-9D05-E0835D001761}"/>
          </ac:spMkLst>
        </pc:spChg>
        <pc:spChg chg="mod">
          <ac:chgData name="S.Mounsey [ Wheatley Hill Community Primary School ]" userId="S::s.mounsey276@whprimary.com::d4172798-a6bc-4d64-9459-06eff9c3c15d" providerId="AD" clId="Web-{6136D8DB-EC3C-ADB5-8041-FC4B89631406}" dt="2021-01-24T16:52:10.292" v="1752" actId="1076"/>
          <ac:spMkLst>
            <pc:docMk/>
            <pc:sldMk cId="3736614760" sldId="310"/>
            <ac:spMk id="18" creationId="{77DB5EEC-F639-4999-B353-62472F63C2C9}"/>
          </ac:spMkLst>
        </pc:spChg>
        <pc:spChg chg="mod">
          <ac:chgData name="S.Mounsey [ Wheatley Hill Community Primary School ]" userId="S::s.mounsey276@whprimary.com::d4172798-a6bc-4d64-9459-06eff9c3c15d" providerId="AD" clId="Web-{6136D8DB-EC3C-ADB5-8041-FC4B89631406}" dt="2021-01-24T16:51:59.714" v="1749" actId="1076"/>
          <ac:spMkLst>
            <pc:docMk/>
            <pc:sldMk cId="3736614760" sldId="310"/>
            <ac:spMk id="19" creationId="{09FC5DFB-70BA-4C3E-929D-C9E2DB1EB2CD}"/>
          </ac:spMkLst>
        </pc:spChg>
        <pc:spChg chg="mod">
          <ac:chgData name="S.Mounsey [ Wheatley Hill Community Primary School ]" userId="S::s.mounsey276@whprimary.com::d4172798-a6bc-4d64-9459-06eff9c3c15d" providerId="AD" clId="Web-{6136D8DB-EC3C-ADB5-8041-FC4B89631406}" dt="2021-01-24T16:50:59.559" v="1737" actId="1076"/>
          <ac:spMkLst>
            <pc:docMk/>
            <pc:sldMk cId="3736614760" sldId="310"/>
            <ac:spMk id="20" creationId="{FC22BB1E-F62D-4FBC-87C7-5A7C60738DDA}"/>
          </ac:spMkLst>
        </pc:spChg>
        <pc:spChg chg="mod">
          <ac:chgData name="S.Mounsey [ Wheatley Hill Community Primary School ]" userId="S::s.mounsey276@whprimary.com::d4172798-a6bc-4d64-9459-06eff9c3c15d" providerId="AD" clId="Web-{6136D8DB-EC3C-ADB5-8041-FC4B89631406}" dt="2021-01-24T16:51:21.465" v="1741" actId="14100"/>
          <ac:spMkLst>
            <pc:docMk/>
            <pc:sldMk cId="3736614760" sldId="310"/>
            <ac:spMk id="21" creationId="{CD3534F6-7944-456D-A634-32771B191D58}"/>
          </ac:spMkLst>
        </pc:spChg>
        <pc:spChg chg="mod">
          <ac:chgData name="S.Mounsey [ Wheatley Hill Community Primary School ]" userId="S::s.mounsey276@whprimary.com::d4172798-a6bc-4d64-9459-06eff9c3c15d" providerId="AD" clId="Web-{6136D8DB-EC3C-ADB5-8041-FC4B89631406}" dt="2021-01-24T16:51:36.871" v="1744" actId="1076"/>
          <ac:spMkLst>
            <pc:docMk/>
            <pc:sldMk cId="3736614760" sldId="310"/>
            <ac:spMk id="22" creationId="{5562B748-AA7E-496A-AF71-F5283A4146CB}"/>
          </ac:spMkLst>
        </pc:spChg>
        <pc:spChg chg="add mod">
          <ac:chgData name="S.Mounsey [ Wheatley Hill Community Primary School ]" userId="S::s.mounsey276@whprimary.com::d4172798-a6bc-4d64-9459-06eff9c3c15d" providerId="AD" clId="Web-{6136D8DB-EC3C-ADB5-8041-FC4B89631406}" dt="2021-01-24T16:55:14.915" v="1849" actId="1076"/>
          <ac:spMkLst>
            <pc:docMk/>
            <pc:sldMk cId="3736614760" sldId="310"/>
            <ac:spMk id="23" creationId="{B4C52073-EE40-454C-9D02-095735CC4AE8}"/>
          </ac:spMkLst>
        </pc:spChg>
        <pc:spChg chg="add mod">
          <ac:chgData name="S.Mounsey [ Wheatley Hill Community Primary School ]" userId="S::s.mounsey276@whprimary.com::d4172798-a6bc-4d64-9459-06eff9c3c15d" providerId="AD" clId="Web-{6136D8DB-EC3C-ADB5-8041-FC4B89631406}" dt="2021-01-24T16:55:14.899" v="1846" actId="1076"/>
          <ac:spMkLst>
            <pc:docMk/>
            <pc:sldMk cId="3736614760" sldId="310"/>
            <ac:spMk id="24" creationId="{B396B64C-F992-468C-8C98-FAED72BADAC6}"/>
          </ac:spMkLst>
        </pc:spChg>
        <pc:spChg chg="add mod">
          <ac:chgData name="S.Mounsey [ Wheatley Hill Community Primary School ]" userId="S::s.mounsey276@whprimary.com::d4172798-a6bc-4d64-9459-06eff9c3c15d" providerId="AD" clId="Web-{6136D8DB-EC3C-ADB5-8041-FC4B89631406}" dt="2021-01-24T16:55:14.915" v="1848" actId="1076"/>
          <ac:spMkLst>
            <pc:docMk/>
            <pc:sldMk cId="3736614760" sldId="310"/>
            <ac:spMk id="25" creationId="{AEFD51F1-9B9E-4668-92FC-24403468C910}"/>
          </ac:spMkLst>
        </pc:spChg>
        <pc:spChg chg="add mod">
          <ac:chgData name="S.Mounsey [ Wheatley Hill Community Primary School ]" userId="S::s.mounsey276@whprimary.com::d4172798-a6bc-4d64-9459-06eff9c3c15d" providerId="AD" clId="Web-{6136D8DB-EC3C-ADB5-8041-FC4B89631406}" dt="2021-01-24T16:55:14.883" v="1844" actId="1076"/>
          <ac:spMkLst>
            <pc:docMk/>
            <pc:sldMk cId="3736614760" sldId="310"/>
            <ac:spMk id="26" creationId="{66EA4F18-E17B-4056-9947-C8F67B706654}"/>
          </ac:spMkLst>
        </pc:spChg>
        <pc:spChg chg="add mod">
          <ac:chgData name="S.Mounsey [ Wheatley Hill Community Primary School ]" userId="S::s.mounsey276@whprimary.com::d4172798-a6bc-4d64-9459-06eff9c3c15d" providerId="AD" clId="Web-{6136D8DB-EC3C-ADB5-8041-FC4B89631406}" dt="2021-01-24T16:55:14.899" v="1847" actId="1076"/>
          <ac:spMkLst>
            <pc:docMk/>
            <pc:sldMk cId="3736614760" sldId="310"/>
            <ac:spMk id="27" creationId="{FD832C4E-16E3-44AA-AB77-537A18B069C9}"/>
          </ac:spMkLst>
        </pc:spChg>
        <pc:spChg chg="add mod">
          <ac:chgData name="S.Mounsey [ Wheatley Hill Community Primary School ]" userId="S::s.mounsey276@whprimary.com::d4172798-a6bc-4d64-9459-06eff9c3c15d" providerId="AD" clId="Web-{6136D8DB-EC3C-ADB5-8041-FC4B89631406}" dt="2021-01-24T16:55:14.883" v="1845" actId="1076"/>
          <ac:spMkLst>
            <pc:docMk/>
            <pc:sldMk cId="3736614760" sldId="310"/>
            <ac:spMk id="28" creationId="{CA595BE7-8ED6-411D-B242-A044A8B86751}"/>
          </ac:spMkLst>
        </pc:spChg>
        <pc:spChg chg="add del">
          <ac:chgData name="S.Mounsey [ Wheatley Hill Community Primary School ]" userId="S::s.mounsey276@whprimary.com::d4172798-a6bc-4d64-9459-06eff9c3c15d" providerId="AD" clId="Web-{6136D8DB-EC3C-ADB5-8041-FC4B89631406}" dt="2021-01-24T16:52:32.495" v="1767"/>
          <ac:spMkLst>
            <pc:docMk/>
            <pc:sldMk cId="3736614760" sldId="310"/>
            <ac:spMk id="29" creationId="{CCE667D3-E4A9-4BC1-BD23-77D4A75B66FF}"/>
          </ac:spMkLst>
        </pc:spChg>
        <pc:spChg chg="add del">
          <ac:chgData name="S.Mounsey [ Wheatley Hill Community Primary School ]" userId="S::s.mounsey276@whprimary.com::d4172798-a6bc-4d64-9459-06eff9c3c15d" providerId="AD" clId="Web-{6136D8DB-EC3C-ADB5-8041-FC4B89631406}" dt="2021-01-24T16:52:32.495" v="1766"/>
          <ac:spMkLst>
            <pc:docMk/>
            <pc:sldMk cId="3736614760" sldId="310"/>
            <ac:spMk id="30" creationId="{3173FB56-D82E-47AE-BC84-DB22561B54DE}"/>
          </ac:spMkLst>
        </pc:spChg>
        <pc:spChg chg="add del">
          <ac:chgData name="S.Mounsey [ Wheatley Hill Community Primary School ]" userId="S::s.mounsey276@whprimary.com::d4172798-a6bc-4d64-9459-06eff9c3c15d" providerId="AD" clId="Web-{6136D8DB-EC3C-ADB5-8041-FC4B89631406}" dt="2021-01-24T16:52:32.495" v="1765"/>
          <ac:spMkLst>
            <pc:docMk/>
            <pc:sldMk cId="3736614760" sldId="310"/>
            <ac:spMk id="31" creationId="{D131FF83-9249-4CB1-8290-9FE247783562}"/>
          </ac:spMkLst>
        </pc:spChg>
        <pc:spChg chg="del mod">
          <ac:chgData name="S.Mounsey [ Wheatley Hill Community Primary School ]" userId="S::s.mounsey276@whprimary.com::d4172798-a6bc-4d64-9459-06eff9c3c15d" providerId="AD" clId="Web-{6136D8DB-EC3C-ADB5-8041-FC4B89631406}" dt="2021-01-24T16:47:19.015" v="1710"/>
          <ac:spMkLst>
            <pc:docMk/>
            <pc:sldMk cId="3736614760" sldId="310"/>
            <ac:spMk id="33" creationId="{00000000-0000-0000-0000-000000000000}"/>
          </ac:spMkLst>
        </pc:spChg>
        <pc:spChg chg="add del">
          <ac:chgData name="S.Mounsey [ Wheatley Hill Community Primary School ]" userId="S::s.mounsey276@whprimary.com::d4172798-a6bc-4d64-9459-06eff9c3c15d" providerId="AD" clId="Web-{6136D8DB-EC3C-ADB5-8041-FC4B89631406}" dt="2021-01-24T16:52:32.495" v="1764"/>
          <ac:spMkLst>
            <pc:docMk/>
            <pc:sldMk cId="3736614760" sldId="310"/>
            <ac:spMk id="34" creationId="{1901A995-6FB0-4D38-9677-1DEF95E39A57}"/>
          </ac:spMkLst>
        </pc:spChg>
        <pc:spChg chg="add del">
          <ac:chgData name="S.Mounsey [ Wheatley Hill Community Primary School ]" userId="S::s.mounsey276@whprimary.com::d4172798-a6bc-4d64-9459-06eff9c3c15d" providerId="AD" clId="Web-{6136D8DB-EC3C-ADB5-8041-FC4B89631406}" dt="2021-01-24T16:52:32.495" v="1763"/>
          <ac:spMkLst>
            <pc:docMk/>
            <pc:sldMk cId="3736614760" sldId="310"/>
            <ac:spMk id="35" creationId="{8F0924F0-4BE7-4439-BEAC-956C92EAD17D}"/>
          </ac:spMkLst>
        </pc:spChg>
        <pc:spChg chg="mod">
          <ac:chgData name="S.Mounsey [ Wheatley Hill Community Primary School ]" userId="S::s.mounsey276@whprimary.com::d4172798-a6bc-4d64-9459-06eff9c3c15d" providerId="AD" clId="Web-{6136D8DB-EC3C-ADB5-8041-FC4B89631406}" dt="2021-01-24T16:53:58.884" v="1829" actId="20577"/>
          <ac:spMkLst>
            <pc:docMk/>
            <pc:sldMk cId="3736614760" sldId="310"/>
            <ac:spMk id="36" creationId="{00000000-0000-0000-0000-000000000000}"/>
          </ac:spMkLst>
        </pc:spChg>
        <pc:spChg chg="add del">
          <ac:chgData name="S.Mounsey [ Wheatley Hill Community Primary School ]" userId="S::s.mounsey276@whprimary.com::d4172798-a6bc-4d64-9459-06eff9c3c15d" providerId="AD" clId="Web-{6136D8DB-EC3C-ADB5-8041-FC4B89631406}" dt="2021-01-24T16:52:32.495" v="1762"/>
          <ac:spMkLst>
            <pc:docMk/>
            <pc:sldMk cId="3736614760" sldId="310"/>
            <ac:spMk id="37" creationId="{1E4EA34C-B78F-46E4-9DE8-B9A02DCC80C8}"/>
          </ac:spMkLst>
        </pc:spChg>
        <pc:spChg chg="del">
          <ac:chgData name="S.Mounsey [ Wheatley Hill Community Primary School ]" userId="S::s.mounsey276@whprimary.com::d4172798-a6bc-4d64-9459-06eff9c3c15d" providerId="AD" clId="Web-{6136D8DB-EC3C-ADB5-8041-FC4B89631406}" dt="2021-01-24T16:47:22.421" v="1711"/>
          <ac:spMkLst>
            <pc:docMk/>
            <pc:sldMk cId="3736614760" sldId="310"/>
            <ac:spMk id="38" creationId="{00000000-0000-0000-0000-000000000000}"/>
          </ac:spMkLst>
        </pc:spChg>
        <pc:spChg chg="mod">
          <ac:chgData name="S.Mounsey [ Wheatley Hill Community Primary School ]" userId="S::s.mounsey276@whprimary.com::d4172798-a6bc-4d64-9459-06eff9c3c15d" providerId="AD" clId="Web-{6136D8DB-EC3C-ADB5-8041-FC4B89631406}" dt="2021-01-24T16:54:13.165" v="1833" actId="20577"/>
          <ac:spMkLst>
            <pc:docMk/>
            <pc:sldMk cId="3736614760" sldId="310"/>
            <ac:spMk id="39" creationId="{00000000-0000-0000-0000-000000000000}"/>
          </ac:spMkLst>
        </pc:spChg>
        <pc:spChg chg="mod">
          <ac:chgData name="S.Mounsey [ Wheatley Hill Community Primary School ]" userId="S::s.mounsey276@whprimary.com::d4172798-a6bc-4d64-9459-06eff9c3c15d" providerId="AD" clId="Web-{6136D8DB-EC3C-ADB5-8041-FC4B89631406}" dt="2021-01-24T16:53:54.806" v="1827" actId="20577"/>
          <ac:spMkLst>
            <pc:docMk/>
            <pc:sldMk cId="3736614760" sldId="310"/>
            <ac:spMk id="40" creationId="{00000000-0000-0000-0000-000000000000}"/>
          </ac:spMkLst>
        </pc:spChg>
        <pc:spChg chg="mod">
          <ac:chgData name="S.Mounsey [ Wheatley Hill Community Primary School ]" userId="S::s.mounsey276@whprimary.com::d4172798-a6bc-4d64-9459-06eff9c3c15d" providerId="AD" clId="Web-{6136D8DB-EC3C-ADB5-8041-FC4B89631406}" dt="2021-01-24T16:54:03.603" v="1830" actId="20577"/>
          <ac:spMkLst>
            <pc:docMk/>
            <pc:sldMk cId="3736614760" sldId="310"/>
            <ac:spMk id="41" creationId="{00000000-0000-0000-0000-000000000000}"/>
          </ac:spMkLst>
        </pc:spChg>
        <pc:spChg chg="mod ord">
          <ac:chgData name="S.Mounsey [ Wheatley Hill Community Primary School ]" userId="S::s.mounsey276@whprimary.com::d4172798-a6bc-4d64-9459-06eff9c3c15d" providerId="AD" clId="Web-{6136D8DB-EC3C-ADB5-8041-FC4B89631406}" dt="2021-01-24T16:54:07.353" v="1831" actId="20577"/>
          <ac:spMkLst>
            <pc:docMk/>
            <pc:sldMk cId="3736614760" sldId="310"/>
            <ac:spMk id="42" creationId="{00000000-0000-0000-0000-000000000000}"/>
          </ac:spMkLst>
        </pc:spChg>
        <pc:spChg chg="mod">
          <ac:chgData name="S.Mounsey [ Wheatley Hill Community Primary School ]" userId="S::s.mounsey276@whprimary.com::d4172798-a6bc-4d64-9459-06eff9c3c15d" providerId="AD" clId="Web-{6136D8DB-EC3C-ADB5-8041-FC4B89631406}" dt="2021-01-24T16:54:16.431" v="1834" actId="20577"/>
          <ac:spMkLst>
            <pc:docMk/>
            <pc:sldMk cId="3736614760" sldId="310"/>
            <ac:spMk id="43" creationId="{00000000-0000-0000-0000-000000000000}"/>
          </ac:spMkLst>
        </pc:spChg>
        <pc:picChg chg="mod">
          <ac:chgData name="S.Mounsey [ Wheatley Hill Community Primary School ]" userId="S::s.mounsey276@whprimary.com::d4172798-a6bc-4d64-9459-06eff9c3c15d" providerId="AD" clId="Web-{6136D8DB-EC3C-ADB5-8041-FC4B89631406}" dt="2021-01-24T16:52:44.417" v="1769" actId="1076"/>
          <ac:picMkLst>
            <pc:docMk/>
            <pc:sldMk cId="3736614760" sldId="310"/>
            <ac:picMk id="5" creationId="{520CE4D7-53B8-46E7-83C1-1D71EAC0640A}"/>
          </ac:picMkLst>
        </pc:picChg>
        <pc:cxnChg chg="mod">
          <ac:chgData name="S.Mounsey [ Wheatley Hill Community Primary School ]" userId="S::s.mounsey276@whprimary.com::d4172798-a6bc-4d64-9459-06eff9c3c15d" providerId="AD" clId="Web-{6136D8DB-EC3C-ADB5-8041-FC4B89631406}" dt="2021-01-24T16:52:01.902" v="1750" actId="1076"/>
          <ac:cxnSpMkLst>
            <pc:docMk/>
            <pc:sldMk cId="3736614760" sldId="310"/>
            <ac:cxnSpMk id="6" creationId="{E277413B-5C98-41C9-A5C5-10BE652CB0F7}"/>
          </ac:cxnSpMkLst>
        </pc:cxnChg>
      </pc:sldChg>
      <pc:sldChg chg="addSp delSp modSp new">
        <pc:chgData name="S.Mounsey [ Wheatley Hill Community Primary School ]" userId="S::s.mounsey276@whprimary.com::d4172798-a6bc-4d64-9459-06eff9c3c15d" providerId="AD" clId="Web-{6136D8DB-EC3C-ADB5-8041-FC4B89631406}" dt="2021-01-24T17:19:46.269" v="2288" actId="1076"/>
        <pc:sldMkLst>
          <pc:docMk/>
          <pc:sldMk cId="3525291143" sldId="311"/>
        </pc:sldMkLst>
        <pc:spChg chg="del">
          <ac:chgData name="S.Mounsey [ Wheatley Hill Community Primary School ]" userId="S::s.mounsey276@whprimary.com::d4172798-a6bc-4d64-9459-06eff9c3c15d" providerId="AD" clId="Web-{6136D8DB-EC3C-ADB5-8041-FC4B89631406}" dt="2021-01-24T17:16:53.506" v="2251"/>
          <ac:spMkLst>
            <pc:docMk/>
            <pc:sldMk cId="3525291143" sldId="311"/>
            <ac:spMk id="2" creationId="{59A71C20-3574-4DB8-B5AD-4FFAB23B2183}"/>
          </ac:spMkLst>
        </pc:spChg>
        <pc:spChg chg="del mod">
          <ac:chgData name="S.Mounsey [ Wheatley Hill Community Primary School ]" userId="S::s.mounsey276@whprimary.com::d4172798-a6bc-4d64-9459-06eff9c3c15d" providerId="AD" clId="Web-{6136D8DB-EC3C-ADB5-8041-FC4B89631406}" dt="2021-01-24T17:16:53.506" v="2250"/>
          <ac:spMkLst>
            <pc:docMk/>
            <pc:sldMk cId="3525291143" sldId="311"/>
            <ac:spMk id="3" creationId="{C2407DD1-0496-47DC-AFEB-0DA4CF6494AB}"/>
          </ac:spMkLst>
        </pc:spChg>
        <pc:picChg chg="add mod modCrop">
          <ac:chgData name="S.Mounsey [ Wheatley Hill Community Primary School ]" userId="S::s.mounsey276@whprimary.com::d4172798-a6bc-4d64-9459-06eff9c3c15d" providerId="AD" clId="Web-{6136D8DB-EC3C-ADB5-8041-FC4B89631406}" dt="2021-01-24T17:19:44.910" v="2287" actId="1076"/>
          <ac:picMkLst>
            <pc:docMk/>
            <pc:sldMk cId="3525291143" sldId="311"/>
            <ac:picMk id="4" creationId="{61073292-7EE5-4CAE-A587-9164F735A171}"/>
          </ac:picMkLst>
        </pc:picChg>
        <pc:picChg chg="add mod">
          <ac:chgData name="S.Mounsey [ Wheatley Hill Community Primary School ]" userId="S::s.mounsey276@whprimary.com::d4172798-a6bc-4d64-9459-06eff9c3c15d" providerId="AD" clId="Web-{6136D8DB-EC3C-ADB5-8041-FC4B89631406}" dt="2021-01-24T17:17:51.193" v="2266" actId="1076"/>
          <ac:picMkLst>
            <pc:docMk/>
            <pc:sldMk cId="3525291143" sldId="311"/>
            <ac:picMk id="5" creationId="{B605F7C2-5EC5-432B-B22B-C094C35B7026}"/>
          </ac:picMkLst>
        </pc:picChg>
        <pc:picChg chg="add mod modCrop">
          <ac:chgData name="S.Mounsey [ Wheatley Hill Community Primary School ]" userId="S::s.mounsey276@whprimary.com::d4172798-a6bc-4d64-9459-06eff9c3c15d" providerId="AD" clId="Web-{6136D8DB-EC3C-ADB5-8041-FC4B89631406}" dt="2021-01-24T17:19:46.269" v="2288" actId="1076"/>
          <ac:picMkLst>
            <pc:docMk/>
            <pc:sldMk cId="3525291143" sldId="311"/>
            <ac:picMk id="6" creationId="{95E58730-DAA2-417E-8669-E36F30388D2A}"/>
          </ac:picMkLst>
        </pc:picChg>
        <pc:picChg chg="add mod modCrop">
          <ac:chgData name="S.Mounsey [ Wheatley Hill Community Primary School ]" userId="S::s.mounsey276@whprimary.com::d4172798-a6bc-4d64-9459-06eff9c3c15d" providerId="AD" clId="Web-{6136D8DB-EC3C-ADB5-8041-FC4B89631406}" dt="2021-01-24T17:19:43.379" v="2286" actId="1076"/>
          <ac:picMkLst>
            <pc:docMk/>
            <pc:sldMk cId="3525291143" sldId="311"/>
            <ac:picMk id="7" creationId="{D4B32CBD-DCBA-4A1A-AF3A-0D1F892A7B4F}"/>
          </ac:picMkLst>
        </pc:picChg>
      </pc:sldChg>
      <pc:sldChg chg="addSp delSp modSp new">
        <pc:chgData name="S.Mounsey [ Wheatley Hill Community Primary School ]" userId="S::s.mounsey276@whprimary.com::d4172798-a6bc-4d64-9459-06eff9c3c15d" providerId="AD" clId="Web-{6136D8DB-EC3C-ADB5-8041-FC4B89631406}" dt="2021-01-24T17:23:32.298" v="2325" actId="1076"/>
        <pc:sldMkLst>
          <pc:docMk/>
          <pc:sldMk cId="2711253575" sldId="312"/>
        </pc:sldMkLst>
        <pc:spChg chg="del">
          <ac:chgData name="S.Mounsey [ Wheatley Hill Community Primary School ]" userId="S::s.mounsey276@whprimary.com::d4172798-a6bc-4d64-9459-06eff9c3c15d" providerId="AD" clId="Web-{6136D8DB-EC3C-ADB5-8041-FC4B89631406}" dt="2021-01-24T17:20:05.379" v="2292"/>
          <ac:spMkLst>
            <pc:docMk/>
            <pc:sldMk cId="2711253575" sldId="312"/>
            <ac:spMk id="2" creationId="{DA268FE8-44E9-4099-92D2-541CAC809489}"/>
          </ac:spMkLst>
        </pc:spChg>
        <pc:spChg chg="del mod">
          <ac:chgData name="S.Mounsey [ Wheatley Hill Community Primary School ]" userId="S::s.mounsey276@whprimary.com::d4172798-a6bc-4d64-9459-06eff9c3c15d" providerId="AD" clId="Web-{6136D8DB-EC3C-ADB5-8041-FC4B89631406}" dt="2021-01-24T17:20:05.379" v="2291"/>
          <ac:spMkLst>
            <pc:docMk/>
            <pc:sldMk cId="2711253575" sldId="312"/>
            <ac:spMk id="3" creationId="{287CC614-6AA1-46C8-BC5A-C6A7692F1230}"/>
          </ac:spMkLst>
        </pc:spChg>
        <pc:picChg chg="add mod modCrop">
          <ac:chgData name="S.Mounsey [ Wheatley Hill Community Primary School ]" userId="S::s.mounsey276@whprimary.com::d4172798-a6bc-4d64-9459-06eff9c3c15d" providerId="AD" clId="Web-{6136D8DB-EC3C-ADB5-8041-FC4B89631406}" dt="2021-01-24T17:20:47.597" v="2298" actId="14100"/>
          <ac:picMkLst>
            <pc:docMk/>
            <pc:sldMk cId="2711253575" sldId="312"/>
            <ac:picMk id="4" creationId="{B2356F4B-1AE3-47F1-B2FA-D7E726934CC5}"/>
          </ac:picMkLst>
        </pc:picChg>
        <pc:picChg chg="add mod modCrop">
          <ac:chgData name="S.Mounsey [ Wheatley Hill Community Primary School ]" userId="S::s.mounsey276@whprimary.com::d4172798-a6bc-4d64-9459-06eff9c3c15d" providerId="AD" clId="Web-{6136D8DB-EC3C-ADB5-8041-FC4B89631406}" dt="2021-01-24T17:22:01.611" v="2314" actId="1076"/>
          <ac:picMkLst>
            <pc:docMk/>
            <pc:sldMk cId="2711253575" sldId="312"/>
            <ac:picMk id="5" creationId="{0E75A3B8-98A2-44C4-BB4A-F2FD607DA320}"/>
          </ac:picMkLst>
        </pc:picChg>
        <pc:picChg chg="add mod modCrop">
          <ac:chgData name="S.Mounsey [ Wheatley Hill Community Primary School ]" userId="S::s.mounsey276@whprimary.com::d4172798-a6bc-4d64-9459-06eff9c3c15d" providerId="AD" clId="Web-{6136D8DB-EC3C-ADB5-8041-FC4B89631406}" dt="2021-01-24T17:23:30.157" v="2324" actId="1076"/>
          <ac:picMkLst>
            <pc:docMk/>
            <pc:sldMk cId="2711253575" sldId="312"/>
            <ac:picMk id="6" creationId="{D569A694-1899-44AE-B9FA-0B2377C58E87}"/>
          </ac:picMkLst>
        </pc:picChg>
        <pc:picChg chg="add mod modCrop">
          <ac:chgData name="S.Mounsey [ Wheatley Hill Community Primary School ]" userId="S::s.mounsey276@whprimary.com::d4172798-a6bc-4d64-9459-06eff9c3c15d" providerId="AD" clId="Web-{6136D8DB-EC3C-ADB5-8041-FC4B89631406}" dt="2021-01-24T17:23:32.298" v="2325" actId="1076"/>
          <ac:picMkLst>
            <pc:docMk/>
            <pc:sldMk cId="2711253575" sldId="312"/>
            <ac:picMk id="7" creationId="{34DAA6DE-4BDE-4B6A-B963-1C4D4963249A}"/>
          </ac:picMkLst>
        </pc:picChg>
      </pc:sldChg>
    </pc:docChg>
  </pc:docChgLst>
  <pc:docChgLst>
    <pc:chgData name="K.Graham [ Wheatley Hill Community Primary School ]" userId="S::k.graham315@whprimary.com::28938513-fcdf-4eed-8d1c-d8e694656955" providerId="AD" clId="Web-{E9E82B7C-7918-73BA-39D2-4CA52E2B3577}"/>
    <pc:docChg chg="modSld">
      <pc:chgData name="K.Graham [ Wheatley Hill Community Primary School ]" userId="S::k.graham315@whprimary.com::28938513-fcdf-4eed-8d1c-d8e694656955" providerId="AD" clId="Web-{E9E82B7C-7918-73BA-39D2-4CA52E2B3577}" dt="2021-01-25T08:05:20.866" v="0"/>
      <pc:docMkLst>
        <pc:docMk/>
      </pc:docMkLst>
      <pc:sldChg chg="delSp">
        <pc:chgData name="K.Graham [ Wheatley Hill Community Primary School ]" userId="S::k.graham315@whprimary.com::28938513-fcdf-4eed-8d1c-d8e694656955" providerId="AD" clId="Web-{E9E82B7C-7918-73BA-39D2-4CA52E2B3577}" dt="2021-01-25T08:05:20.866" v="0"/>
        <pc:sldMkLst>
          <pc:docMk/>
          <pc:sldMk cId="2049134254" sldId="274"/>
        </pc:sldMkLst>
        <pc:spChg chg="del">
          <ac:chgData name="K.Graham [ Wheatley Hill Community Primary School ]" userId="S::k.graham315@whprimary.com::28938513-fcdf-4eed-8d1c-d8e694656955" providerId="AD" clId="Web-{E9E82B7C-7918-73BA-39D2-4CA52E2B3577}" dt="2021-01-25T08:05:20.866" v="0"/>
          <ac:spMkLst>
            <pc:docMk/>
            <pc:sldMk cId="2049134254" sldId="274"/>
            <ac:spMk id="8" creationId="{00000000-0000-0000-0000-000000000000}"/>
          </ac:spMkLst>
        </pc:spChg>
      </pc:sldChg>
    </pc:docChg>
  </pc:docChgLst>
  <pc:docChgLst>
    <pc:chgData name="S.Mounsey [ Wheatley Hill Community Primary School ]" userId="S::s.mounsey276@whprimary.com::d4172798-a6bc-4d64-9459-06eff9c3c15d" providerId="AD" clId="Web-{9B40E93C-E3F7-AD08-AE85-477D0E87A16A}"/>
    <pc:docChg chg="addSld modSld sldOrd modMainMaster">
      <pc:chgData name="S.Mounsey [ Wheatley Hill Community Primary School ]" userId="S::s.mounsey276@whprimary.com::d4172798-a6bc-4d64-9459-06eff9c3c15d" providerId="AD" clId="Web-{9B40E93C-E3F7-AD08-AE85-477D0E87A16A}" dt="2021-01-24T18:00:57.150" v="288" actId="1076"/>
      <pc:docMkLst>
        <pc:docMk/>
      </pc:docMkLst>
      <pc:sldChg chg="modSp mod setBg">
        <pc:chgData name="S.Mounsey [ Wheatley Hill Community Primary School ]" userId="S::s.mounsey276@whprimary.com::d4172798-a6bc-4d64-9459-06eff9c3c15d" providerId="AD" clId="Web-{9B40E93C-E3F7-AD08-AE85-477D0E87A16A}" dt="2021-01-24T17:46:47.767" v="64"/>
        <pc:sldMkLst>
          <pc:docMk/>
          <pc:sldMk cId="3617571465" sldId="257"/>
        </pc:sldMkLst>
        <pc:spChg chg="mod">
          <ac:chgData name="S.Mounsey [ Wheatley Hill Community Primary School ]" userId="S::s.mounsey276@whprimary.com::d4172798-a6bc-4d64-9459-06eff9c3c15d" providerId="AD" clId="Web-{9B40E93C-E3F7-AD08-AE85-477D0E87A16A}" dt="2021-01-24T17:44:22.467" v="3" actId="20577"/>
          <ac:spMkLst>
            <pc:docMk/>
            <pc:sldMk cId="3617571465" sldId="257"/>
            <ac:spMk id="4" creationId="{00000000-0000-0000-0000-000000000000}"/>
          </ac:spMkLst>
        </pc:spChg>
      </pc:sldChg>
      <pc:sldChg chg="modSp mod">
        <pc:chgData name="S.Mounsey [ Wheatley Hill Community Primary School ]" userId="S::s.mounsey276@whprimary.com::d4172798-a6bc-4d64-9459-06eff9c3c15d" providerId="AD" clId="Web-{9B40E93C-E3F7-AD08-AE85-477D0E87A16A}" dt="2021-01-24T17:48:44.599" v="74"/>
        <pc:sldMkLst>
          <pc:docMk/>
          <pc:sldMk cId="3413667003" sldId="258"/>
        </pc:sldMkLst>
        <pc:spChg chg="mod">
          <ac:chgData name="S.Mounsey [ Wheatley Hill Community Primary School ]" userId="S::s.mounsey276@whprimary.com::d4172798-a6bc-4d64-9459-06eff9c3c15d" providerId="AD" clId="Web-{9B40E93C-E3F7-AD08-AE85-477D0E87A16A}" dt="2021-01-24T17:48:44.599" v="74"/>
          <ac:spMkLst>
            <pc:docMk/>
            <pc:sldMk cId="3413667003" sldId="258"/>
            <ac:spMk id="2" creationId="{00000000-0000-0000-0000-000000000000}"/>
          </ac:spMkLst>
        </pc:spChg>
        <pc:spChg chg="mod">
          <ac:chgData name="S.Mounsey [ Wheatley Hill Community Primary School ]" userId="S::s.mounsey276@whprimary.com::d4172798-a6bc-4d64-9459-06eff9c3c15d" providerId="AD" clId="Web-{9B40E93C-E3F7-AD08-AE85-477D0E87A16A}" dt="2021-01-24T17:45:21.921" v="56" actId="20577"/>
          <ac:spMkLst>
            <pc:docMk/>
            <pc:sldMk cId="3413667003" sldId="258"/>
            <ac:spMk id="6" creationId="{00000000-0000-0000-0000-000000000000}"/>
          </ac:spMkLst>
        </pc:spChg>
        <pc:spChg chg="mod">
          <ac:chgData name="S.Mounsey [ Wheatley Hill Community Primary School ]" userId="S::s.mounsey276@whprimary.com::d4172798-a6bc-4d64-9459-06eff9c3c15d" providerId="AD" clId="Web-{9B40E93C-E3F7-AD08-AE85-477D0E87A16A}" dt="2021-01-24T17:45:38.891" v="59" actId="1076"/>
          <ac:spMkLst>
            <pc:docMk/>
            <pc:sldMk cId="3413667003" sldId="258"/>
            <ac:spMk id="8" creationId="{00000000-0000-0000-0000-000000000000}"/>
          </ac:spMkLst>
        </pc:spChg>
        <pc:spChg chg="mod">
          <ac:chgData name="S.Mounsey [ Wheatley Hill Community Primary School ]" userId="S::s.mounsey276@whprimary.com::d4172798-a6bc-4d64-9459-06eff9c3c15d" providerId="AD" clId="Web-{9B40E93C-E3F7-AD08-AE85-477D0E87A16A}" dt="2021-01-24T17:45:56.922" v="61"/>
          <ac:spMkLst>
            <pc:docMk/>
            <pc:sldMk cId="3413667003" sldId="258"/>
            <ac:spMk id="9" creationId="{00000000-0000-0000-0000-000000000000}"/>
          </ac:spMkLst>
        </pc:spChg>
      </pc:sldChg>
      <pc:sldChg chg="mod">
        <pc:chgData name="S.Mounsey [ Wheatley Hill Community Primary School ]" userId="S::s.mounsey276@whprimary.com::d4172798-a6bc-4d64-9459-06eff9c3c15d" providerId="AD" clId="Web-{9B40E93C-E3F7-AD08-AE85-477D0E87A16A}" dt="2021-01-24T17:46:47.767" v="64"/>
        <pc:sldMkLst>
          <pc:docMk/>
          <pc:sldMk cId="2646428069" sldId="259"/>
        </pc:sldMkLst>
      </pc:sldChg>
      <pc:sldChg chg="mod">
        <pc:chgData name="S.Mounsey [ Wheatley Hill Community Primary School ]" userId="S::s.mounsey276@whprimary.com::d4172798-a6bc-4d64-9459-06eff9c3c15d" providerId="AD" clId="Web-{9B40E93C-E3F7-AD08-AE85-477D0E87A16A}" dt="2021-01-24T17:46:47.767" v="64"/>
        <pc:sldMkLst>
          <pc:docMk/>
          <pc:sldMk cId="3712609766" sldId="260"/>
        </pc:sldMkLst>
      </pc:sldChg>
      <pc:sldChg chg="mod">
        <pc:chgData name="S.Mounsey [ Wheatley Hill Community Primary School ]" userId="S::s.mounsey276@whprimary.com::d4172798-a6bc-4d64-9459-06eff9c3c15d" providerId="AD" clId="Web-{9B40E93C-E3F7-AD08-AE85-477D0E87A16A}" dt="2021-01-24T17:46:47.767" v="64"/>
        <pc:sldMkLst>
          <pc:docMk/>
          <pc:sldMk cId="2878026611" sldId="261"/>
        </pc:sldMkLst>
      </pc:sldChg>
      <pc:sldChg chg="mod">
        <pc:chgData name="S.Mounsey [ Wheatley Hill Community Primary School ]" userId="S::s.mounsey276@whprimary.com::d4172798-a6bc-4d64-9459-06eff9c3c15d" providerId="AD" clId="Web-{9B40E93C-E3F7-AD08-AE85-477D0E87A16A}" dt="2021-01-24T17:46:47.767" v="64"/>
        <pc:sldMkLst>
          <pc:docMk/>
          <pc:sldMk cId="3529236411" sldId="262"/>
        </pc:sldMkLst>
      </pc:sldChg>
      <pc:sldChg chg="mod">
        <pc:chgData name="S.Mounsey [ Wheatley Hill Community Primary School ]" userId="S::s.mounsey276@whprimary.com::d4172798-a6bc-4d64-9459-06eff9c3c15d" providerId="AD" clId="Web-{9B40E93C-E3F7-AD08-AE85-477D0E87A16A}" dt="2021-01-24T17:46:47.767" v="64"/>
        <pc:sldMkLst>
          <pc:docMk/>
          <pc:sldMk cId="197969146" sldId="264"/>
        </pc:sldMkLst>
      </pc:sldChg>
      <pc:sldChg chg="mod">
        <pc:chgData name="S.Mounsey [ Wheatley Hill Community Primary School ]" userId="S::s.mounsey276@whprimary.com::d4172798-a6bc-4d64-9459-06eff9c3c15d" providerId="AD" clId="Web-{9B40E93C-E3F7-AD08-AE85-477D0E87A16A}" dt="2021-01-24T17:46:47.767" v="64"/>
        <pc:sldMkLst>
          <pc:docMk/>
          <pc:sldMk cId="3391772864" sldId="267"/>
        </pc:sldMkLst>
      </pc:sldChg>
      <pc:sldChg chg="mod">
        <pc:chgData name="S.Mounsey [ Wheatley Hill Community Primary School ]" userId="S::s.mounsey276@whprimary.com::d4172798-a6bc-4d64-9459-06eff9c3c15d" providerId="AD" clId="Web-{9B40E93C-E3F7-AD08-AE85-477D0E87A16A}" dt="2021-01-24T17:46:47.767" v="64"/>
        <pc:sldMkLst>
          <pc:docMk/>
          <pc:sldMk cId="3883701565" sldId="268"/>
        </pc:sldMkLst>
      </pc:sldChg>
      <pc:sldChg chg="delSp modSp mod">
        <pc:chgData name="S.Mounsey [ Wheatley Hill Community Primary School ]" userId="S::s.mounsey276@whprimary.com::d4172798-a6bc-4d64-9459-06eff9c3c15d" providerId="AD" clId="Web-{9B40E93C-E3F7-AD08-AE85-477D0E87A16A}" dt="2021-01-24T17:48:26.254" v="73"/>
        <pc:sldMkLst>
          <pc:docMk/>
          <pc:sldMk cId="928648092" sldId="269"/>
        </pc:sldMkLst>
        <pc:spChg chg="mod">
          <ac:chgData name="S.Mounsey [ Wheatley Hill Community Primary School ]" userId="S::s.mounsey276@whprimary.com::d4172798-a6bc-4d64-9459-06eff9c3c15d" providerId="AD" clId="Web-{9B40E93C-E3F7-AD08-AE85-477D0E87A16A}" dt="2021-01-24T17:48:26.254" v="73"/>
          <ac:spMkLst>
            <pc:docMk/>
            <pc:sldMk cId="928648092" sldId="269"/>
            <ac:spMk id="2" creationId="{00000000-0000-0000-0000-000000000000}"/>
          </ac:spMkLst>
        </pc:spChg>
        <pc:spChg chg="mod">
          <ac:chgData name="S.Mounsey [ Wheatley Hill Community Primary School ]" userId="S::s.mounsey276@whprimary.com::d4172798-a6bc-4d64-9459-06eff9c3c15d" providerId="AD" clId="Web-{9B40E93C-E3F7-AD08-AE85-477D0E87A16A}" dt="2021-01-24T17:48:09.613" v="72" actId="20577"/>
          <ac:spMkLst>
            <pc:docMk/>
            <pc:sldMk cId="928648092" sldId="269"/>
            <ac:spMk id="6" creationId="{00000000-0000-0000-0000-000000000000}"/>
          </ac:spMkLst>
        </pc:spChg>
        <pc:spChg chg="del">
          <ac:chgData name="S.Mounsey [ Wheatley Hill Community Primary School ]" userId="S::s.mounsey276@whprimary.com::d4172798-a6bc-4d64-9459-06eff9c3c15d" providerId="AD" clId="Web-{9B40E93C-E3F7-AD08-AE85-477D0E87A16A}" dt="2021-01-24T17:47:12.956" v="65"/>
          <ac:spMkLst>
            <pc:docMk/>
            <pc:sldMk cId="928648092" sldId="269"/>
            <ac:spMk id="7" creationId="{00000000-0000-0000-0000-000000000000}"/>
          </ac:spMkLst>
        </pc:spChg>
        <pc:spChg chg="mod">
          <ac:chgData name="S.Mounsey [ Wheatley Hill Community Primary School ]" userId="S::s.mounsey276@whprimary.com::d4172798-a6bc-4d64-9459-06eff9c3c15d" providerId="AD" clId="Web-{9B40E93C-E3F7-AD08-AE85-477D0E87A16A}" dt="2021-01-24T17:47:35.878" v="68" actId="14100"/>
          <ac:spMkLst>
            <pc:docMk/>
            <pc:sldMk cId="928648092" sldId="269"/>
            <ac:spMk id="9" creationId="{00000000-0000-0000-0000-000000000000}"/>
          </ac:spMkLst>
        </pc:spChg>
      </pc:sldChg>
      <pc:sldChg chg="mod">
        <pc:chgData name="S.Mounsey [ Wheatley Hill Community Primary School ]" userId="S::s.mounsey276@whprimary.com::d4172798-a6bc-4d64-9459-06eff9c3c15d" providerId="AD" clId="Web-{9B40E93C-E3F7-AD08-AE85-477D0E87A16A}" dt="2021-01-24T17:46:47.767" v="64"/>
        <pc:sldMkLst>
          <pc:docMk/>
          <pc:sldMk cId="3703692556" sldId="270"/>
        </pc:sldMkLst>
      </pc:sldChg>
      <pc:sldChg chg="mod">
        <pc:chgData name="S.Mounsey [ Wheatley Hill Community Primary School ]" userId="S::s.mounsey276@whprimary.com::d4172798-a6bc-4d64-9459-06eff9c3c15d" providerId="AD" clId="Web-{9B40E93C-E3F7-AD08-AE85-477D0E87A16A}" dt="2021-01-24T17:46:47.767" v="64"/>
        <pc:sldMkLst>
          <pc:docMk/>
          <pc:sldMk cId="1910048442" sldId="271"/>
        </pc:sldMkLst>
      </pc:sldChg>
      <pc:sldChg chg="mod">
        <pc:chgData name="S.Mounsey [ Wheatley Hill Community Primary School ]" userId="S::s.mounsey276@whprimary.com::d4172798-a6bc-4d64-9459-06eff9c3c15d" providerId="AD" clId="Web-{9B40E93C-E3F7-AD08-AE85-477D0E87A16A}" dt="2021-01-24T17:46:47.767" v="64"/>
        <pc:sldMkLst>
          <pc:docMk/>
          <pc:sldMk cId="2049134254" sldId="274"/>
        </pc:sldMkLst>
      </pc:sldChg>
      <pc:sldChg chg="mod">
        <pc:chgData name="S.Mounsey [ Wheatley Hill Community Primary School ]" userId="S::s.mounsey276@whprimary.com::d4172798-a6bc-4d64-9459-06eff9c3c15d" providerId="AD" clId="Web-{9B40E93C-E3F7-AD08-AE85-477D0E87A16A}" dt="2021-01-24T17:46:47.767" v="64"/>
        <pc:sldMkLst>
          <pc:docMk/>
          <pc:sldMk cId="2836064120" sldId="275"/>
        </pc:sldMkLst>
      </pc:sldChg>
      <pc:sldChg chg="mod">
        <pc:chgData name="S.Mounsey [ Wheatley Hill Community Primary School ]" userId="S::s.mounsey276@whprimary.com::d4172798-a6bc-4d64-9459-06eff9c3c15d" providerId="AD" clId="Web-{9B40E93C-E3F7-AD08-AE85-477D0E87A16A}" dt="2021-01-24T17:46:47.767" v="64"/>
        <pc:sldMkLst>
          <pc:docMk/>
          <pc:sldMk cId="2632573831" sldId="276"/>
        </pc:sldMkLst>
      </pc:sldChg>
      <pc:sldChg chg="mod">
        <pc:chgData name="S.Mounsey [ Wheatley Hill Community Primary School ]" userId="S::s.mounsey276@whprimary.com::d4172798-a6bc-4d64-9459-06eff9c3c15d" providerId="AD" clId="Web-{9B40E93C-E3F7-AD08-AE85-477D0E87A16A}" dt="2021-01-24T17:46:47.767" v="64"/>
        <pc:sldMkLst>
          <pc:docMk/>
          <pc:sldMk cId="3635291012" sldId="277"/>
        </pc:sldMkLst>
      </pc:sldChg>
      <pc:sldChg chg="modSp mod">
        <pc:chgData name="S.Mounsey [ Wheatley Hill Community Primary School ]" userId="S::s.mounsey276@whprimary.com::d4172798-a6bc-4d64-9459-06eff9c3c15d" providerId="AD" clId="Web-{9B40E93C-E3F7-AD08-AE85-477D0E87A16A}" dt="2021-01-24T17:50:14.742" v="77" actId="1076"/>
        <pc:sldMkLst>
          <pc:docMk/>
          <pc:sldMk cId="1974523652" sldId="278"/>
        </pc:sldMkLst>
        <pc:spChg chg="mod">
          <ac:chgData name="S.Mounsey [ Wheatley Hill Community Primary School ]" userId="S::s.mounsey276@whprimary.com::d4172798-a6bc-4d64-9459-06eff9c3c15d" providerId="AD" clId="Web-{9B40E93C-E3F7-AD08-AE85-477D0E87A16A}" dt="2021-01-24T17:49:07.193" v="76" actId="20577"/>
          <ac:spMkLst>
            <pc:docMk/>
            <pc:sldMk cId="1974523652" sldId="278"/>
            <ac:spMk id="3" creationId="{00000000-0000-0000-0000-000000000000}"/>
          </ac:spMkLst>
        </pc:spChg>
        <pc:picChg chg="mod">
          <ac:chgData name="S.Mounsey [ Wheatley Hill Community Primary School ]" userId="S::s.mounsey276@whprimary.com::d4172798-a6bc-4d64-9459-06eff9c3c15d" providerId="AD" clId="Web-{9B40E93C-E3F7-AD08-AE85-477D0E87A16A}" dt="2021-01-24T17:50:14.742" v="77" actId="1076"/>
          <ac:picMkLst>
            <pc:docMk/>
            <pc:sldMk cId="1974523652" sldId="278"/>
            <ac:picMk id="8" creationId="{ABC29D22-5E0C-4963-B834-67AA9079D06B}"/>
          </ac:picMkLst>
        </pc:picChg>
      </pc:sldChg>
      <pc:sldChg chg="delSp mod">
        <pc:chgData name="S.Mounsey [ Wheatley Hill Community Primary School ]" userId="S::s.mounsey276@whprimary.com::d4172798-a6bc-4d64-9459-06eff9c3c15d" providerId="AD" clId="Web-{9B40E93C-E3F7-AD08-AE85-477D0E87A16A}" dt="2021-01-24T17:53:26.387" v="162"/>
        <pc:sldMkLst>
          <pc:docMk/>
          <pc:sldMk cId="2781301431" sldId="279"/>
        </pc:sldMkLst>
        <pc:spChg chg="del">
          <ac:chgData name="S.Mounsey [ Wheatley Hill Community Primary School ]" userId="S::s.mounsey276@whprimary.com::d4172798-a6bc-4d64-9459-06eff9c3c15d" providerId="AD" clId="Web-{9B40E93C-E3F7-AD08-AE85-477D0E87A16A}" dt="2021-01-24T17:53:26.387" v="161"/>
          <ac:spMkLst>
            <pc:docMk/>
            <pc:sldMk cId="2781301431" sldId="279"/>
            <ac:spMk id="33" creationId="{00000000-0000-0000-0000-000000000000}"/>
          </ac:spMkLst>
        </pc:spChg>
        <pc:spChg chg="del">
          <ac:chgData name="S.Mounsey [ Wheatley Hill Community Primary School ]" userId="S::s.mounsey276@whprimary.com::d4172798-a6bc-4d64-9459-06eff9c3c15d" providerId="AD" clId="Web-{9B40E93C-E3F7-AD08-AE85-477D0E87A16A}" dt="2021-01-24T17:53:26.387" v="162"/>
          <ac:spMkLst>
            <pc:docMk/>
            <pc:sldMk cId="2781301431" sldId="279"/>
            <ac:spMk id="38" creationId="{00000000-0000-0000-0000-000000000000}"/>
          </ac:spMkLst>
        </pc:spChg>
      </pc:sldChg>
      <pc:sldChg chg="mod">
        <pc:chgData name="S.Mounsey [ Wheatley Hill Community Primary School ]" userId="S::s.mounsey276@whprimary.com::d4172798-a6bc-4d64-9459-06eff9c3c15d" providerId="AD" clId="Web-{9B40E93C-E3F7-AD08-AE85-477D0E87A16A}" dt="2021-01-24T17:46:47.767" v="64"/>
        <pc:sldMkLst>
          <pc:docMk/>
          <pc:sldMk cId="2188059032" sldId="284"/>
        </pc:sldMkLst>
      </pc:sldChg>
      <pc:sldChg chg="mod">
        <pc:chgData name="S.Mounsey [ Wheatley Hill Community Primary School ]" userId="S::s.mounsey276@whprimary.com::d4172798-a6bc-4d64-9459-06eff9c3c15d" providerId="AD" clId="Web-{9B40E93C-E3F7-AD08-AE85-477D0E87A16A}" dt="2021-01-24T17:46:47.767" v="64"/>
        <pc:sldMkLst>
          <pc:docMk/>
          <pc:sldMk cId="2770465760" sldId="285"/>
        </pc:sldMkLst>
      </pc:sldChg>
      <pc:sldChg chg="mod">
        <pc:chgData name="S.Mounsey [ Wheatley Hill Community Primary School ]" userId="S::s.mounsey276@whprimary.com::d4172798-a6bc-4d64-9459-06eff9c3c15d" providerId="AD" clId="Web-{9B40E93C-E3F7-AD08-AE85-477D0E87A16A}" dt="2021-01-24T17:46:47.767" v="64"/>
        <pc:sldMkLst>
          <pc:docMk/>
          <pc:sldMk cId="3012464313" sldId="289"/>
        </pc:sldMkLst>
      </pc:sldChg>
      <pc:sldChg chg="mod">
        <pc:chgData name="S.Mounsey [ Wheatley Hill Community Primary School ]" userId="S::s.mounsey276@whprimary.com::d4172798-a6bc-4d64-9459-06eff9c3c15d" providerId="AD" clId="Web-{9B40E93C-E3F7-AD08-AE85-477D0E87A16A}" dt="2021-01-24T17:46:47.767" v="64"/>
        <pc:sldMkLst>
          <pc:docMk/>
          <pc:sldMk cId="1158714866" sldId="291"/>
        </pc:sldMkLst>
      </pc:sldChg>
      <pc:sldChg chg="mod">
        <pc:chgData name="S.Mounsey [ Wheatley Hill Community Primary School ]" userId="S::s.mounsey276@whprimary.com::d4172798-a6bc-4d64-9459-06eff9c3c15d" providerId="AD" clId="Web-{9B40E93C-E3F7-AD08-AE85-477D0E87A16A}" dt="2021-01-24T17:46:47.767" v="64"/>
        <pc:sldMkLst>
          <pc:docMk/>
          <pc:sldMk cId="3740095119" sldId="292"/>
        </pc:sldMkLst>
      </pc:sldChg>
      <pc:sldChg chg="mod">
        <pc:chgData name="S.Mounsey [ Wheatley Hill Community Primary School ]" userId="S::s.mounsey276@whprimary.com::d4172798-a6bc-4d64-9459-06eff9c3c15d" providerId="AD" clId="Web-{9B40E93C-E3F7-AD08-AE85-477D0E87A16A}" dt="2021-01-24T17:46:47.767" v="64"/>
        <pc:sldMkLst>
          <pc:docMk/>
          <pc:sldMk cId="2589609147" sldId="293"/>
        </pc:sldMkLst>
      </pc:sldChg>
      <pc:sldChg chg="mod">
        <pc:chgData name="S.Mounsey [ Wheatley Hill Community Primary School ]" userId="S::s.mounsey276@whprimary.com::d4172798-a6bc-4d64-9459-06eff9c3c15d" providerId="AD" clId="Web-{9B40E93C-E3F7-AD08-AE85-477D0E87A16A}" dt="2021-01-24T17:46:47.767" v="64"/>
        <pc:sldMkLst>
          <pc:docMk/>
          <pc:sldMk cId="4114094947" sldId="294"/>
        </pc:sldMkLst>
      </pc:sldChg>
      <pc:sldChg chg="mod">
        <pc:chgData name="S.Mounsey [ Wheatley Hill Community Primary School ]" userId="S::s.mounsey276@whprimary.com::d4172798-a6bc-4d64-9459-06eff9c3c15d" providerId="AD" clId="Web-{9B40E93C-E3F7-AD08-AE85-477D0E87A16A}" dt="2021-01-24T17:46:47.767" v="64"/>
        <pc:sldMkLst>
          <pc:docMk/>
          <pc:sldMk cId="260770463" sldId="295"/>
        </pc:sldMkLst>
      </pc:sldChg>
      <pc:sldChg chg="mod">
        <pc:chgData name="S.Mounsey [ Wheatley Hill Community Primary School ]" userId="S::s.mounsey276@whprimary.com::d4172798-a6bc-4d64-9459-06eff9c3c15d" providerId="AD" clId="Web-{9B40E93C-E3F7-AD08-AE85-477D0E87A16A}" dt="2021-01-24T17:46:47.767" v="64"/>
        <pc:sldMkLst>
          <pc:docMk/>
          <pc:sldMk cId="3610136137" sldId="296"/>
        </pc:sldMkLst>
      </pc:sldChg>
      <pc:sldChg chg="mod">
        <pc:chgData name="S.Mounsey [ Wheatley Hill Community Primary School ]" userId="S::s.mounsey276@whprimary.com::d4172798-a6bc-4d64-9459-06eff9c3c15d" providerId="AD" clId="Web-{9B40E93C-E3F7-AD08-AE85-477D0E87A16A}" dt="2021-01-24T17:46:47.767" v="64"/>
        <pc:sldMkLst>
          <pc:docMk/>
          <pc:sldMk cId="3823662685" sldId="299"/>
        </pc:sldMkLst>
      </pc:sldChg>
      <pc:sldChg chg="mod">
        <pc:chgData name="S.Mounsey [ Wheatley Hill Community Primary School ]" userId="S::s.mounsey276@whprimary.com::d4172798-a6bc-4d64-9459-06eff9c3c15d" providerId="AD" clId="Web-{9B40E93C-E3F7-AD08-AE85-477D0E87A16A}" dt="2021-01-24T17:46:47.767" v="64"/>
        <pc:sldMkLst>
          <pc:docMk/>
          <pc:sldMk cId="2769209398" sldId="300"/>
        </pc:sldMkLst>
      </pc:sldChg>
      <pc:sldChg chg="mod">
        <pc:chgData name="S.Mounsey [ Wheatley Hill Community Primary School ]" userId="S::s.mounsey276@whprimary.com::d4172798-a6bc-4d64-9459-06eff9c3c15d" providerId="AD" clId="Web-{9B40E93C-E3F7-AD08-AE85-477D0E87A16A}" dt="2021-01-24T17:46:47.767" v="64"/>
        <pc:sldMkLst>
          <pc:docMk/>
          <pc:sldMk cId="2230995431" sldId="301"/>
        </pc:sldMkLst>
      </pc:sldChg>
      <pc:sldChg chg="mod">
        <pc:chgData name="S.Mounsey [ Wheatley Hill Community Primary School ]" userId="S::s.mounsey276@whprimary.com::d4172798-a6bc-4d64-9459-06eff9c3c15d" providerId="AD" clId="Web-{9B40E93C-E3F7-AD08-AE85-477D0E87A16A}" dt="2021-01-24T17:46:47.767" v="64"/>
        <pc:sldMkLst>
          <pc:docMk/>
          <pc:sldMk cId="1952438134" sldId="302"/>
        </pc:sldMkLst>
      </pc:sldChg>
      <pc:sldChg chg="mod">
        <pc:chgData name="S.Mounsey [ Wheatley Hill Community Primary School ]" userId="S::s.mounsey276@whprimary.com::d4172798-a6bc-4d64-9459-06eff9c3c15d" providerId="AD" clId="Web-{9B40E93C-E3F7-AD08-AE85-477D0E87A16A}" dt="2021-01-24T17:46:47.767" v="64"/>
        <pc:sldMkLst>
          <pc:docMk/>
          <pc:sldMk cId="3444520513" sldId="303"/>
        </pc:sldMkLst>
      </pc:sldChg>
      <pc:sldChg chg="mod">
        <pc:chgData name="S.Mounsey [ Wheatley Hill Community Primary School ]" userId="S::s.mounsey276@whprimary.com::d4172798-a6bc-4d64-9459-06eff9c3c15d" providerId="AD" clId="Web-{9B40E93C-E3F7-AD08-AE85-477D0E87A16A}" dt="2021-01-24T17:46:47.767" v="64"/>
        <pc:sldMkLst>
          <pc:docMk/>
          <pc:sldMk cId="1225058600" sldId="304"/>
        </pc:sldMkLst>
      </pc:sldChg>
      <pc:sldChg chg="mod">
        <pc:chgData name="S.Mounsey [ Wheatley Hill Community Primary School ]" userId="S::s.mounsey276@whprimary.com::d4172798-a6bc-4d64-9459-06eff9c3c15d" providerId="AD" clId="Web-{9B40E93C-E3F7-AD08-AE85-477D0E87A16A}" dt="2021-01-24T17:46:47.767" v="64"/>
        <pc:sldMkLst>
          <pc:docMk/>
          <pc:sldMk cId="640343964" sldId="305"/>
        </pc:sldMkLst>
      </pc:sldChg>
      <pc:sldChg chg="mod">
        <pc:chgData name="S.Mounsey [ Wheatley Hill Community Primary School ]" userId="S::s.mounsey276@whprimary.com::d4172798-a6bc-4d64-9459-06eff9c3c15d" providerId="AD" clId="Web-{9B40E93C-E3F7-AD08-AE85-477D0E87A16A}" dt="2021-01-24T17:46:47.767" v="64"/>
        <pc:sldMkLst>
          <pc:docMk/>
          <pc:sldMk cId="258194898" sldId="306"/>
        </pc:sldMkLst>
      </pc:sldChg>
      <pc:sldChg chg="mod">
        <pc:chgData name="S.Mounsey [ Wheatley Hill Community Primary School ]" userId="S::s.mounsey276@whprimary.com::d4172798-a6bc-4d64-9459-06eff9c3c15d" providerId="AD" clId="Web-{9B40E93C-E3F7-AD08-AE85-477D0E87A16A}" dt="2021-01-24T17:46:47.767" v="64"/>
        <pc:sldMkLst>
          <pc:docMk/>
          <pc:sldMk cId="1215672676" sldId="307"/>
        </pc:sldMkLst>
      </pc:sldChg>
      <pc:sldChg chg="mod">
        <pc:chgData name="S.Mounsey [ Wheatley Hill Community Primary School ]" userId="S::s.mounsey276@whprimary.com::d4172798-a6bc-4d64-9459-06eff9c3c15d" providerId="AD" clId="Web-{9B40E93C-E3F7-AD08-AE85-477D0E87A16A}" dt="2021-01-24T17:46:47.767" v="64"/>
        <pc:sldMkLst>
          <pc:docMk/>
          <pc:sldMk cId="1977038888" sldId="308"/>
        </pc:sldMkLst>
      </pc:sldChg>
      <pc:sldChg chg="mod">
        <pc:chgData name="S.Mounsey [ Wheatley Hill Community Primary School ]" userId="S::s.mounsey276@whprimary.com::d4172798-a6bc-4d64-9459-06eff9c3c15d" providerId="AD" clId="Web-{9B40E93C-E3F7-AD08-AE85-477D0E87A16A}" dt="2021-01-24T17:46:47.767" v="64"/>
        <pc:sldMkLst>
          <pc:docMk/>
          <pc:sldMk cId="3823990423" sldId="309"/>
        </pc:sldMkLst>
      </pc:sldChg>
      <pc:sldChg chg="mod">
        <pc:chgData name="S.Mounsey [ Wheatley Hill Community Primary School ]" userId="S::s.mounsey276@whprimary.com::d4172798-a6bc-4d64-9459-06eff9c3c15d" providerId="AD" clId="Web-{9B40E93C-E3F7-AD08-AE85-477D0E87A16A}" dt="2021-01-24T17:46:47.767" v="64"/>
        <pc:sldMkLst>
          <pc:docMk/>
          <pc:sldMk cId="3736614760" sldId="310"/>
        </pc:sldMkLst>
      </pc:sldChg>
      <pc:sldChg chg="mod">
        <pc:chgData name="S.Mounsey [ Wheatley Hill Community Primary School ]" userId="S::s.mounsey276@whprimary.com::d4172798-a6bc-4d64-9459-06eff9c3c15d" providerId="AD" clId="Web-{9B40E93C-E3F7-AD08-AE85-477D0E87A16A}" dt="2021-01-24T17:46:47.767" v="64"/>
        <pc:sldMkLst>
          <pc:docMk/>
          <pc:sldMk cId="3525291143" sldId="311"/>
        </pc:sldMkLst>
      </pc:sldChg>
      <pc:sldChg chg="mod">
        <pc:chgData name="S.Mounsey [ Wheatley Hill Community Primary School ]" userId="S::s.mounsey276@whprimary.com::d4172798-a6bc-4d64-9459-06eff9c3c15d" providerId="AD" clId="Web-{9B40E93C-E3F7-AD08-AE85-477D0E87A16A}" dt="2021-01-24T17:46:47.767" v="64"/>
        <pc:sldMkLst>
          <pc:docMk/>
          <pc:sldMk cId="2711253575" sldId="312"/>
        </pc:sldMkLst>
      </pc:sldChg>
      <pc:sldChg chg="addSp delSp modSp new ord">
        <pc:chgData name="S.Mounsey [ Wheatley Hill Community Primary School ]" userId="S::s.mounsey276@whprimary.com::d4172798-a6bc-4d64-9459-06eff9c3c15d" providerId="AD" clId="Web-{9B40E93C-E3F7-AD08-AE85-477D0E87A16A}" dt="2021-01-24T18:00:57.150" v="288" actId="1076"/>
        <pc:sldMkLst>
          <pc:docMk/>
          <pc:sldMk cId="77551696" sldId="313"/>
        </pc:sldMkLst>
        <pc:spChg chg="mod">
          <ac:chgData name="S.Mounsey [ Wheatley Hill Community Primary School ]" userId="S::s.mounsey276@whprimary.com::d4172798-a6bc-4d64-9459-06eff9c3c15d" providerId="AD" clId="Web-{9B40E93C-E3F7-AD08-AE85-477D0E87A16A}" dt="2021-01-24T17:58:09.739" v="264" actId="14100"/>
          <ac:spMkLst>
            <pc:docMk/>
            <pc:sldMk cId="77551696" sldId="313"/>
            <ac:spMk id="2" creationId="{CB2EC05F-F543-4B00-B516-5AC5C13A373A}"/>
          </ac:spMkLst>
        </pc:spChg>
        <pc:spChg chg="del mod">
          <ac:chgData name="S.Mounsey [ Wheatley Hill Community Primary School ]" userId="S::s.mounsey276@whprimary.com::d4172798-a6bc-4d64-9459-06eff9c3c15d" providerId="AD" clId="Web-{9B40E93C-E3F7-AD08-AE85-477D0E87A16A}" dt="2021-01-24T17:51:16.962" v="80"/>
          <ac:spMkLst>
            <pc:docMk/>
            <pc:sldMk cId="77551696" sldId="313"/>
            <ac:spMk id="3" creationId="{D2A57591-71C2-4F7B-A6B6-ECABC44F4D2F}"/>
          </ac:spMkLst>
        </pc:spChg>
        <pc:spChg chg="add del mod">
          <ac:chgData name="S.Mounsey [ Wheatley Hill Community Primary School ]" userId="S::s.mounsey276@whprimary.com::d4172798-a6bc-4d64-9459-06eff9c3c15d" providerId="AD" clId="Web-{9B40E93C-E3F7-AD08-AE85-477D0E87A16A}" dt="2021-01-24T18:00:50.431" v="286" actId="1076"/>
          <ac:spMkLst>
            <pc:docMk/>
            <pc:sldMk cId="77551696" sldId="313"/>
            <ac:spMk id="4" creationId="{B07E92E0-2DA1-4095-98A7-16B94BF901CA}"/>
          </ac:spMkLst>
        </pc:spChg>
        <pc:spChg chg="add mod">
          <ac:chgData name="S.Mounsey [ Wheatley Hill Community Primary School ]" userId="S::s.mounsey276@whprimary.com::d4172798-a6bc-4d64-9459-06eff9c3c15d" providerId="AD" clId="Web-{9B40E93C-E3F7-AD08-AE85-477D0E87A16A}" dt="2021-01-24T18:00:57.150" v="288" actId="1076"/>
          <ac:spMkLst>
            <pc:docMk/>
            <pc:sldMk cId="77551696" sldId="313"/>
            <ac:spMk id="5" creationId="{65DB90D2-AABC-41BE-8939-F5066D30BF7C}"/>
          </ac:spMkLst>
        </pc:spChg>
        <pc:picChg chg="add mod">
          <ac:chgData name="S.Mounsey [ Wheatley Hill Community Primary School ]" userId="S::s.mounsey276@whprimary.com::d4172798-a6bc-4d64-9459-06eff9c3c15d" providerId="AD" clId="Web-{9B40E93C-E3F7-AD08-AE85-477D0E87A16A}" dt="2021-01-24T18:00:54.353" v="287" actId="1076"/>
          <ac:picMkLst>
            <pc:docMk/>
            <pc:sldMk cId="77551696" sldId="313"/>
            <ac:picMk id="6" creationId="{02D9A553-0D49-4C1C-9AF2-12D0E3A8FEF7}"/>
          </ac:picMkLst>
        </pc:picChg>
      </pc:sldChg>
      <pc:sldMasterChg chg="mod setBg modSldLayout">
        <pc:chgData name="S.Mounsey [ Wheatley Hill Community Primary School ]" userId="S::s.mounsey276@whprimary.com::d4172798-a6bc-4d64-9459-06eff9c3c15d" providerId="AD" clId="Web-{9B40E93C-E3F7-AD08-AE85-477D0E87A16A}" dt="2021-01-24T17:46:47.767" v="64"/>
        <pc:sldMasterMkLst>
          <pc:docMk/>
          <pc:sldMasterMk cId="2888253263" sldId="2147483648"/>
        </pc:sldMasterMkLst>
        <pc:sldLayoutChg chg="mod">
          <pc:chgData name="S.Mounsey [ Wheatley Hill Community Primary School ]" userId="S::s.mounsey276@whprimary.com::d4172798-a6bc-4d64-9459-06eff9c3c15d" providerId="AD" clId="Web-{9B40E93C-E3F7-AD08-AE85-477D0E87A16A}" dt="2021-01-24T17:46:47.767" v="64"/>
          <pc:sldLayoutMkLst>
            <pc:docMk/>
            <pc:sldMasterMk cId="2888253263" sldId="2147483648"/>
            <pc:sldLayoutMk cId="3975413658" sldId="2147483649"/>
          </pc:sldLayoutMkLst>
        </pc:sldLayoutChg>
        <pc:sldLayoutChg chg="mod">
          <pc:chgData name="S.Mounsey [ Wheatley Hill Community Primary School ]" userId="S::s.mounsey276@whprimary.com::d4172798-a6bc-4d64-9459-06eff9c3c15d" providerId="AD" clId="Web-{9B40E93C-E3F7-AD08-AE85-477D0E87A16A}" dt="2021-01-24T17:46:47.767" v="64"/>
          <pc:sldLayoutMkLst>
            <pc:docMk/>
            <pc:sldMasterMk cId="2888253263" sldId="2147483648"/>
            <pc:sldLayoutMk cId="2761635722" sldId="2147483650"/>
          </pc:sldLayoutMkLst>
        </pc:sldLayoutChg>
        <pc:sldLayoutChg chg="mod">
          <pc:chgData name="S.Mounsey [ Wheatley Hill Community Primary School ]" userId="S::s.mounsey276@whprimary.com::d4172798-a6bc-4d64-9459-06eff9c3c15d" providerId="AD" clId="Web-{9B40E93C-E3F7-AD08-AE85-477D0E87A16A}" dt="2021-01-24T17:46:47.767" v="64"/>
          <pc:sldLayoutMkLst>
            <pc:docMk/>
            <pc:sldMasterMk cId="2888253263" sldId="2147483648"/>
            <pc:sldLayoutMk cId="492358674" sldId="2147483651"/>
          </pc:sldLayoutMkLst>
        </pc:sldLayoutChg>
        <pc:sldLayoutChg chg="mod">
          <pc:chgData name="S.Mounsey [ Wheatley Hill Community Primary School ]" userId="S::s.mounsey276@whprimary.com::d4172798-a6bc-4d64-9459-06eff9c3c15d" providerId="AD" clId="Web-{9B40E93C-E3F7-AD08-AE85-477D0E87A16A}" dt="2021-01-24T17:46:47.767" v="64"/>
          <pc:sldLayoutMkLst>
            <pc:docMk/>
            <pc:sldMasterMk cId="2888253263" sldId="2147483648"/>
            <pc:sldLayoutMk cId="1560349679" sldId="2147483652"/>
          </pc:sldLayoutMkLst>
        </pc:sldLayoutChg>
        <pc:sldLayoutChg chg="mod">
          <pc:chgData name="S.Mounsey [ Wheatley Hill Community Primary School ]" userId="S::s.mounsey276@whprimary.com::d4172798-a6bc-4d64-9459-06eff9c3c15d" providerId="AD" clId="Web-{9B40E93C-E3F7-AD08-AE85-477D0E87A16A}" dt="2021-01-24T17:46:47.767" v="64"/>
          <pc:sldLayoutMkLst>
            <pc:docMk/>
            <pc:sldMasterMk cId="2888253263" sldId="2147483648"/>
            <pc:sldLayoutMk cId="454874885" sldId="2147483653"/>
          </pc:sldLayoutMkLst>
        </pc:sldLayoutChg>
        <pc:sldLayoutChg chg="mod">
          <pc:chgData name="S.Mounsey [ Wheatley Hill Community Primary School ]" userId="S::s.mounsey276@whprimary.com::d4172798-a6bc-4d64-9459-06eff9c3c15d" providerId="AD" clId="Web-{9B40E93C-E3F7-AD08-AE85-477D0E87A16A}" dt="2021-01-24T17:46:47.767" v="64"/>
          <pc:sldLayoutMkLst>
            <pc:docMk/>
            <pc:sldMasterMk cId="2888253263" sldId="2147483648"/>
            <pc:sldLayoutMk cId="3905950669" sldId="2147483654"/>
          </pc:sldLayoutMkLst>
        </pc:sldLayoutChg>
        <pc:sldLayoutChg chg="mod">
          <pc:chgData name="S.Mounsey [ Wheatley Hill Community Primary School ]" userId="S::s.mounsey276@whprimary.com::d4172798-a6bc-4d64-9459-06eff9c3c15d" providerId="AD" clId="Web-{9B40E93C-E3F7-AD08-AE85-477D0E87A16A}" dt="2021-01-24T17:46:47.767" v="64"/>
          <pc:sldLayoutMkLst>
            <pc:docMk/>
            <pc:sldMasterMk cId="2888253263" sldId="2147483648"/>
            <pc:sldLayoutMk cId="1514772301" sldId="2147483655"/>
          </pc:sldLayoutMkLst>
        </pc:sldLayoutChg>
        <pc:sldLayoutChg chg="mod">
          <pc:chgData name="S.Mounsey [ Wheatley Hill Community Primary School ]" userId="S::s.mounsey276@whprimary.com::d4172798-a6bc-4d64-9459-06eff9c3c15d" providerId="AD" clId="Web-{9B40E93C-E3F7-AD08-AE85-477D0E87A16A}" dt="2021-01-24T17:46:47.767" v="64"/>
          <pc:sldLayoutMkLst>
            <pc:docMk/>
            <pc:sldMasterMk cId="2888253263" sldId="2147483648"/>
            <pc:sldLayoutMk cId="1377342315" sldId="2147483656"/>
          </pc:sldLayoutMkLst>
        </pc:sldLayoutChg>
        <pc:sldLayoutChg chg="mod">
          <pc:chgData name="S.Mounsey [ Wheatley Hill Community Primary School ]" userId="S::s.mounsey276@whprimary.com::d4172798-a6bc-4d64-9459-06eff9c3c15d" providerId="AD" clId="Web-{9B40E93C-E3F7-AD08-AE85-477D0E87A16A}" dt="2021-01-24T17:46:47.767" v="64"/>
          <pc:sldLayoutMkLst>
            <pc:docMk/>
            <pc:sldMasterMk cId="2888253263" sldId="2147483648"/>
            <pc:sldLayoutMk cId="2359990992" sldId="2147483657"/>
          </pc:sldLayoutMkLst>
        </pc:sldLayoutChg>
        <pc:sldLayoutChg chg="mod">
          <pc:chgData name="S.Mounsey [ Wheatley Hill Community Primary School ]" userId="S::s.mounsey276@whprimary.com::d4172798-a6bc-4d64-9459-06eff9c3c15d" providerId="AD" clId="Web-{9B40E93C-E3F7-AD08-AE85-477D0E87A16A}" dt="2021-01-24T17:46:47.767" v="64"/>
          <pc:sldLayoutMkLst>
            <pc:docMk/>
            <pc:sldMasterMk cId="2888253263" sldId="2147483648"/>
            <pc:sldLayoutMk cId="3175659255" sldId="2147483658"/>
          </pc:sldLayoutMkLst>
        </pc:sldLayoutChg>
        <pc:sldLayoutChg chg="mod">
          <pc:chgData name="S.Mounsey [ Wheatley Hill Community Primary School ]" userId="S::s.mounsey276@whprimary.com::d4172798-a6bc-4d64-9459-06eff9c3c15d" providerId="AD" clId="Web-{9B40E93C-E3F7-AD08-AE85-477D0E87A16A}" dt="2021-01-24T17:46:47.767" v="64"/>
          <pc:sldLayoutMkLst>
            <pc:docMk/>
            <pc:sldMasterMk cId="2888253263" sldId="2147483648"/>
            <pc:sldLayoutMk cId="2563905550" sldId="2147483659"/>
          </pc:sldLayoutMkLst>
        </pc:sldLayoutChg>
      </pc:sldMasterChg>
    </pc:docChg>
  </pc:docChgLst>
  <pc:docChgLst>
    <pc:chgData name="K.Graham [ Wheatley Hill Community Primary School ]" userId="S::k.graham315@whprimary.com::28938513-fcdf-4eed-8d1c-d8e694656955" providerId="AD" clId="Web-{AC24F884-0BFE-0F07-44BC-17CDBB75B2F4}"/>
    <pc:docChg chg="modSld">
      <pc:chgData name="K.Graham [ Wheatley Hill Community Primary School ]" userId="S::k.graham315@whprimary.com::28938513-fcdf-4eed-8d1c-d8e694656955" providerId="AD" clId="Web-{AC24F884-0BFE-0F07-44BC-17CDBB75B2F4}" dt="2021-01-24T10:27:46.822" v="54" actId="20577"/>
      <pc:docMkLst>
        <pc:docMk/>
      </pc:docMkLst>
      <pc:sldChg chg="modSp">
        <pc:chgData name="K.Graham [ Wheatley Hill Community Primary School ]" userId="S::k.graham315@whprimary.com::28938513-fcdf-4eed-8d1c-d8e694656955" providerId="AD" clId="Web-{AC24F884-0BFE-0F07-44BC-17CDBB75B2F4}" dt="2021-01-24T10:24:23.053" v="4" actId="1076"/>
        <pc:sldMkLst>
          <pc:docMk/>
          <pc:sldMk cId="2646428069" sldId="259"/>
        </pc:sldMkLst>
        <pc:spChg chg="mod">
          <ac:chgData name="K.Graham [ Wheatley Hill Community Primary School ]" userId="S::k.graham315@whprimary.com::28938513-fcdf-4eed-8d1c-d8e694656955" providerId="AD" clId="Web-{AC24F884-0BFE-0F07-44BC-17CDBB75B2F4}" dt="2021-01-24T10:24:23.053" v="4" actId="1076"/>
          <ac:spMkLst>
            <pc:docMk/>
            <pc:sldMk cId="2646428069" sldId="259"/>
            <ac:spMk id="3" creationId="{00000000-0000-0000-0000-000000000000}"/>
          </ac:spMkLst>
        </pc:spChg>
        <pc:spChg chg="mod">
          <ac:chgData name="K.Graham [ Wheatley Hill Community Primary School ]" userId="S::k.graham315@whprimary.com::28938513-fcdf-4eed-8d1c-d8e694656955" providerId="AD" clId="Web-{AC24F884-0BFE-0F07-44BC-17CDBB75B2F4}" dt="2021-01-24T10:24:13.896" v="2" actId="1076"/>
          <ac:spMkLst>
            <pc:docMk/>
            <pc:sldMk cId="2646428069" sldId="259"/>
            <ac:spMk id="4" creationId="{00000000-0000-0000-0000-000000000000}"/>
          </ac:spMkLst>
        </pc:spChg>
        <pc:spChg chg="mod">
          <ac:chgData name="K.Graham [ Wheatley Hill Community Primary School ]" userId="S::k.graham315@whprimary.com::28938513-fcdf-4eed-8d1c-d8e694656955" providerId="AD" clId="Web-{AC24F884-0BFE-0F07-44BC-17CDBB75B2F4}" dt="2021-01-24T10:23:56.990" v="0" actId="20577"/>
          <ac:spMkLst>
            <pc:docMk/>
            <pc:sldMk cId="2646428069" sldId="259"/>
            <ac:spMk id="9" creationId="{00000000-0000-0000-0000-000000000000}"/>
          </ac:spMkLst>
        </pc:spChg>
      </pc:sldChg>
      <pc:sldChg chg="modSp">
        <pc:chgData name="K.Graham [ Wheatley Hill Community Primary School ]" userId="S::k.graham315@whprimary.com::28938513-fcdf-4eed-8d1c-d8e694656955" providerId="AD" clId="Web-{AC24F884-0BFE-0F07-44BC-17CDBB75B2F4}" dt="2021-01-24T10:24:42.428" v="9" actId="1076"/>
        <pc:sldMkLst>
          <pc:docMk/>
          <pc:sldMk cId="3712609766" sldId="260"/>
        </pc:sldMkLst>
        <pc:picChg chg="mod">
          <ac:chgData name="K.Graham [ Wheatley Hill Community Primary School ]" userId="S::k.graham315@whprimary.com::28938513-fcdf-4eed-8d1c-d8e694656955" providerId="AD" clId="Web-{AC24F884-0BFE-0F07-44BC-17CDBB75B2F4}" dt="2021-01-24T10:24:42.428" v="9" actId="1076"/>
          <ac:picMkLst>
            <pc:docMk/>
            <pc:sldMk cId="3712609766" sldId="260"/>
            <ac:picMk id="10" creationId="{00000000-0000-0000-0000-000000000000}"/>
          </ac:picMkLst>
        </pc:picChg>
        <pc:picChg chg="mod">
          <ac:chgData name="K.Graham [ Wheatley Hill Community Primary School ]" userId="S::k.graham315@whprimary.com::28938513-fcdf-4eed-8d1c-d8e694656955" providerId="AD" clId="Web-{AC24F884-0BFE-0F07-44BC-17CDBB75B2F4}" dt="2021-01-24T10:24:34.662" v="6" actId="1076"/>
          <ac:picMkLst>
            <pc:docMk/>
            <pc:sldMk cId="3712609766" sldId="260"/>
            <ac:picMk id="14" creationId="{00000000-0000-0000-0000-000000000000}"/>
          </ac:picMkLst>
        </pc:picChg>
      </pc:sldChg>
      <pc:sldChg chg="modSp">
        <pc:chgData name="K.Graham [ Wheatley Hill Community Primary School ]" userId="S::k.graham315@whprimary.com::28938513-fcdf-4eed-8d1c-d8e694656955" providerId="AD" clId="Web-{AC24F884-0BFE-0F07-44BC-17CDBB75B2F4}" dt="2021-01-24T10:25:25.366" v="11" actId="20577"/>
        <pc:sldMkLst>
          <pc:docMk/>
          <pc:sldMk cId="3883701565" sldId="268"/>
        </pc:sldMkLst>
        <pc:spChg chg="mod">
          <ac:chgData name="K.Graham [ Wheatley Hill Community Primary School ]" userId="S::k.graham315@whprimary.com::28938513-fcdf-4eed-8d1c-d8e694656955" providerId="AD" clId="Web-{AC24F884-0BFE-0F07-44BC-17CDBB75B2F4}" dt="2021-01-24T10:25:25.366" v="11" actId="20577"/>
          <ac:spMkLst>
            <pc:docMk/>
            <pc:sldMk cId="3883701565" sldId="268"/>
            <ac:spMk id="4" creationId="{00000000-0000-0000-0000-000000000000}"/>
          </ac:spMkLst>
        </pc:spChg>
      </pc:sldChg>
      <pc:sldChg chg="modSp">
        <pc:chgData name="K.Graham [ Wheatley Hill Community Primary School ]" userId="S::k.graham315@whprimary.com::28938513-fcdf-4eed-8d1c-d8e694656955" providerId="AD" clId="Web-{AC24F884-0BFE-0F07-44BC-17CDBB75B2F4}" dt="2021-01-24T10:26:09.695" v="21" actId="20577"/>
        <pc:sldMkLst>
          <pc:docMk/>
          <pc:sldMk cId="3635291012" sldId="277"/>
        </pc:sldMkLst>
        <pc:spChg chg="mod">
          <ac:chgData name="K.Graham [ Wheatley Hill Community Primary School ]" userId="S::k.graham315@whprimary.com::28938513-fcdf-4eed-8d1c-d8e694656955" providerId="AD" clId="Web-{AC24F884-0BFE-0F07-44BC-17CDBB75B2F4}" dt="2021-01-24T10:26:09.695" v="21" actId="20577"/>
          <ac:spMkLst>
            <pc:docMk/>
            <pc:sldMk cId="3635291012" sldId="277"/>
            <ac:spMk id="9" creationId="{00000000-0000-0000-0000-000000000000}"/>
          </ac:spMkLst>
        </pc:spChg>
      </pc:sldChg>
      <pc:sldChg chg="modSp">
        <pc:chgData name="K.Graham [ Wheatley Hill Community Primary School ]" userId="S::k.graham315@whprimary.com::28938513-fcdf-4eed-8d1c-d8e694656955" providerId="AD" clId="Web-{AC24F884-0BFE-0F07-44BC-17CDBB75B2F4}" dt="2021-01-24T10:26:27.664" v="24" actId="1076"/>
        <pc:sldMkLst>
          <pc:docMk/>
          <pc:sldMk cId="1974523652" sldId="278"/>
        </pc:sldMkLst>
        <pc:spChg chg="mod">
          <ac:chgData name="K.Graham [ Wheatley Hill Community Primary School ]" userId="S::k.graham315@whprimary.com::28938513-fcdf-4eed-8d1c-d8e694656955" providerId="AD" clId="Web-{AC24F884-0BFE-0F07-44BC-17CDBB75B2F4}" dt="2021-01-24T10:26:27.664" v="24" actId="1076"/>
          <ac:spMkLst>
            <pc:docMk/>
            <pc:sldMk cId="1974523652" sldId="278"/>
            <ac:spMk id="3" creationId="{00000000-0000-0000-0000-000000000000}"/>
          </ac:spMkLst>
        </pc:spChg>
        <pc:picChg chg="mod">
          <ac:chgData name="K.Graham [ Wheatley Hill Community Primary School ]" userId="S::k.graham315@whprimary.com::28938513-fcdf-4eed-8d1c-d8e694656955" providerId="AD" clId="Web-{AC24F884-0BFE-0F07-44BC-17CDBB75B2F4}" dt="2021-01-24T10:26:24.602" v="23" actId="1076"/>
          <ac:picMkLst>
            <pc:docMk/>
            <pc:sldMk cId="1974523652" sldId="278"/>
            <ac:picMk id="8" creationId="{ABC29D22-5E0C-4963-B834-67AA9079D06B}"/>
          </ac:picMkLst>
        </pc:picChg>
      </pc:sldChg>
      <pc:sldChg chg="modSp">
        <pc:chgData name="K.Graham [ Wheatley Hill Community Primary School ]" userId="S::k.graham315@whprimary.com::28938513-fcdf-4eed-8d1c-d8e694656955" providerId="AD" clId="Web-{AC24F884-0BFE-0F07-44BC-17CDBB75B2F4}" dt="2021-01-24T10:27:46.822" v="54" actId="20577"/>
        <pc:sldMkLst>
          <pc:docMk/>
          <pc:sldMk cId="2188059032" sldId="284"/>
        </pc:sldMkLst>
        <pc:spChg chg="mod">
          <ac:chgData name="K.Graham [ Wheatley Hill Community Primary School ]" userId="S::k.graham315@whprimary.com::28938513-fcdf-4eed-8d1c-d8e694656955" providerId="AD" clId="Web-{AC24F884-0BFE-0F07-44BC-17CDBB75B2F4}" dt="2021-01-24T10:27:46.822" v="54" actId="20577"/>
          <ac:spMkLst>
            <pc:docMk/>
            <pc:sldMk cId="2188059032" sldId="284"/>
            <ac:spMk id="9" creationId="{00000000-0000-0000-0000-000000000000}"/>
          </ac:spMkLst>
        </pc:spChg>
      </pc:sldChg>
      <pc:sldChg chg="modSp">
        <pc:chgData name="K.Graham [ Wheatley Hill Community Primary School ]" userId="S::k.graham315@whprimary.com::28938513-fcdf-4eed-8d1c-d8e694656955" providerId="AD" clId="Web-{AC24F884-0BFE-0F07-44BC-17CDBB75B2F4}" dt="2021-01-24T10:27:12.134" v="41" actId="20577"/>
        <pc:sldMkLst>
          <pc:docMk/>
          <pc:sldMk cId="3012464313" sldId="289"/>
        </pc:sldMkLst>
        <pc:spChg chg="mod">
          <ac:chgData name="K.Graham [ Wheatley Hill Community Primary School ]" userId="S::k.graham315@whprimary.com::28938513-fcdf-4eed-8d1c-d8e694656955" providerId="AD" clId="Web-{AC24F884-0BFE-0F07-44BC-17CDBB75B2F4}" dt="2021-01-24T10:27:12.134" v="41" actId="20577"/>
          <ac:spMkLst>
            <pc:docMk/>
            <pc:sldMk cId="3012464313" sldId="289"/>
            <ac:spMk id="2" creationId="{00000000-0000-0000-0000-000000000000}"/>
          </ac:spMkLst>
        </pc:spChg>
        <pc:spChg chg="mod">
          <ac:chgData name="K.Graham [ Wheatley Hill Community Primary School ]" userId="S::k.graham315@whprimary.com::28938513-fcdf-4eed-8d1c-d8e694656955" providerId="AD" clId="Web-{AC24F884-0BFE-0F07-44BC-17CDBB75B2F4}" dt="2021-01-24T10:26:56.024" v="34" actId="20577"/>
          <ac:spMkLst>
            <pc:docMk/>
            <pc:sldMk cId="3012464313" sldId="289"/>
            <ac:spMk id="4" creationId="{00000000-0000-0000-0000-000000000000}"/>
          </ac:spMkLst>
        </pc:spChg>
      </pc:sldChg>
    </pc:docChg>
  </pc:docChgLst>
  <pc:docChgLst>
    <pc:chgData name="S.Mounsey [ Wheatley Hill Community Primary School ]" userId="S::s.mounsey276@whprimary.com::d4172798-a6bc-4d64-9459-06eff9c3c15d" providerId="AD" clId="Web-{A643DFFF-C7EE-1E79-7285-1A1CFC6C55C1}"/>
    <pc:docChg chg="addSld modSld sldOrd">
      <pc:chgData name="S.Mounsey [ Wheatley Hill Community Primary School ]" userId="S::s.mounsey276@whprimary.com::d4172798-a6bc-4d64-9459-06eff9c3c15d" providerId="AD" clId="Web-{A643DFFF-C7EE-1E79-7285-1A1CFC6C55C1}" dt="2021-01-24T18:04:54.428" v="6"/>
      <pc:docMkLst>
        <pc:docMk/>
      </pc:docMkLst>
      <pc:sldChg chg="modSp">
        <pc:chgData name="S.Mounsey [ Wheatley Hill Community Primary School ]" userId="S::s.mounsey276@whprimary.com::d4172798-a6bc-4d64-9459-06eff9c3c15d" providerId="AD" clId="Web-{A643DFFF-C7EE-1E79-7285-1A1CFC6C55C1}" dt="2021-01-24T18:03:16.626" v="0" actId="20577"/>
        <pc:sldMkLst>
          <pc:docMk/>
          <pc:sldMk cId="2049134254" sldId="274"/>
        </pc:sldMkLst>
        <pc:spChg chg="mod">
          <ac:chgData name="S.Mounsey [ Wheatley Hill Community Primary School ]" userId="S::s.mounsey276@whprimary.com::d4172798-a6bc-4d64-9459-06eff9c3c15d" providerId="AD" clId="Web-{A643DFFF-C7EE-1E79-7285-1A1CFC6C55C1}" dt="2021-01-24T18:03:16.626" v="0" actId="20577"/>
          <ac:spMkLst>
            <pc:docMk/>
            <pc:sldMk cId="2049134254" sldId="274"/>
            <ac:spMk id="2" creationId="{00000000-0000-0000-0000-000000000000}"/>
          </ac:spMkLst>
        </pc:spChg>
      </pc:sldChg>
      <pc:sldChg chg="add ord replId">
        <pc:chgData name="S.Mounsey [ Wheatley Hill Community Primary School ]" userId="S::s.mounsey276@whprimary.com::d4172798-a6bc-4d64-9459-06eff9c3c15d" providerId="AD" clId="Web-{A643DFFF-C7EE-1E79-7285-1A1CFC6C55C1}" dt="2021-01-24T18:04:28.552" v="2"/>
        <pc:sldMkLst>
          <pc:docMk/>
          <pc:sldMk cId="3671074927" sldId="314"/>
        </pc:sldMkLst>
      </pc:sldChg>
      <pc:sldChg chg="add ord replId">
        <pc:chgData name="S.Mounsey [ Wheatley Hill Community Primary School ]" userId="S::s.mounsey276@whprimary.com::d4172798-a6bc-4d64-9459-06eff9c3c15d" providerId="AD" clId="Web-{A643DFFF-C7EE-1E79-7285-1A1CFC6C55C1}" dt="2021-01-24T18:04:43.724" v="4"/>
        <pc:sldMkLst>
          <pc:docMk/>
          <pc:sldMk cId="404561798" sldId="315"/>
        </pc:sldMkLst>
      </pc:sldChg>
      <pc:sldChg chg="add ord replId">
        <pc:chgData name="S.Mounsey [ Wheatley Hill Community Primary School ]" userId="S::s.mounsey276@whprimary.com::d4172798-a6bc-4d64-9459-06eff9c3c15d" providerId="AD" clId="Web-{A643DFFF-C7EE-1E79-7285-1A1CFC6C55C1}" dt="2021-01-24T18:04:54.428" v="6"/>
        <pc:sldMkLst>
          <pc:docMk/>
          <pc:sldMk cId="2903307196" sldId="31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2B15156-5A0E-45B9-9B7D-9D8057F9EFDD}" type="datetimeFigureOut">
              <a:rPr lang="en-GB" smtClean="0"/>
              <a:t>25/01/2021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5AB862-5618-4788-86CF-777D555279DB}" type="slidenum">
              <a:rPr lang="en-GB" smtClean="0"/>
              <a:t>‹#›</a:t>
            </a:fld>
            <a:endParaRPr lang="en-GB"/>
          </a:p>
        </p:txBody>
      </p:sp>
    </p:spTree>
    <p:extLst>
      <p:ext uri="{BB962C8B-B14F-4D97-AF65-F5344CB8AC3E}">
        <p14:creationId xmlns:p14="http://schemas.microsoft.com/office/powerpoint/2010/main" val="3975413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2B15156-5A0E-45B9-9B7D-9D8057F9EFDD}" type="datetimeFigureOut">
              <a:rPr lang="en-GB" smtClean="0"/>
              <a:t>25/01/2021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5AB862-5618-4788-86CF-777D555279DB}" type="slidenum">
              <a:rPr lang="en-GB" smtClean="0"/>
              <a:t>‹#›</a:t>
            </a:fld>
            <a:endParaRPr lang="en-GB"/>
          </a:p>
        </p:txBody>
      </p:sp>
    </p:spTree>
    <p:extLst>
      <p:ext uri="{BB962C8B-B14F-4D97-AF65-F5344CB8AC3E}">
        <p14:creationId xmlns:p14="http://schemas.microsoft.com/office/powerpoint/2010/main" val="3175659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2B15156-5A0E-45B9-9B7D-9D8057F9EFDD}" type="datetimeFigureOut">
              <a:rPr lang="en-GB" smtClean="0"/>
              <a:t>25/01/2021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5AB862-5618-4788-86CF-777D555279DB}" type="slidenum">
              <a:rPr lang="en-GB" smtClean="0"/>
              <a:t>‹#›</a:t>
            </a:fld>
            <a:endParaRPr lang="en-GB"/>
          </a:p>
        </p:txBody>
      </p:sp>
    </p:spTree>
    <p:extLst>
      <p:ext uri="{BB962C8B-B14F-4D97-AF65-F5344CB8AC3E}">
        <p14:creationId xmlns:p14="http://schemas.microsoft.com/office/powerpoint/2010/main" val="2563905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2B15156-5A0E-45B9-9B7D-9D8057F9EFDD}" type="datetimeFigureOut">
              <a:rPr lang="en-GB" smtClean="0"/>
              <a:t>25/01/2021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5AB862-5618-4788-86CF-777D555279DB}" type="slidenum">
              <a:rPr lang="en-GB" smtClean="0"/>
              <a:t>‹#›</a:t>
            </a:fld>
            <a:endParaRPr lang="en-GB"/>
          </a:p>
        </p:txBody>
      </p:sp>
    </p:spTree>
    <p:extLst>
      <p:ext uri="{BB962C8B-B14F-4D97-AF65-F5344CB8AC3E}">
        <p14:creationId xmlns:p14="http://schemas.microsoft.com/office/powerpoint/2010/main" val="2761635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2B15156-5A0E-45B9-9B7D-9D8057F9EFDD}" type="datetimeFigureOut">
              <a:rPr lang="en-GB" smtClean="0"/>
              <a:t>25/01/2021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5AB862-5618-4788-86CF-777D555279DB}" type="slidenum">
              <a:rPr lang="en-GB" smtClean="0"/>
              <a:t>‹#›</a:t>
            </a:fld>
            <a:endParaRPr lang="en-GB"/>
          </a:p>
        </p:txBody>
      </p:sp>
    </p:spTree>
    <p:extLst>
      <p:ext uri="{BB962C8B-B14F-4D97-AF65-F5344CB8AC3E}">
        <p14:creationId xmlns:p14="http://schemas.microsoft.com/office/powerpoint/2010/main" val="492358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2B15156-5A0E-45B9-9B7D-9D8057F9EFDD}" type="datetimeFigureOut">
              <a:rPr lang="en-GB" smtClean="0"/>
              <a:t>25/01/2021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5AB862-5618-4788-86CF-777D555279DB}" type="slidenum">
              <a:rPr lang="en-GB" smtClean="0"/>
              <a:t>‹#›</a:t>
            </a:fld>
            <a:endParaRPr lang="en-GB"/>
          </a:p>
        </p:txBody>
      </p:sp>
    </p:spTree>
    <p:extLst>
      <p:ext uri="{BB962C8B-B14F-4D97-AF65-F5344CB8AC3E}">
        <p14:creationId xmlns:p14="http://schemas.microsoft.com/office/powerpoint/2010/main" val="1560349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2B15156-5A0E-45B9-9B7D-9D8057F9EFDD}" type="datetimeFigureOut">
              <a:rPr lang="en-GB" smtClean="0"/>
              <a:t>25/01/2021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E5AB862-5618-4788-86CF-777D555279DB}" type="slidenum">
              <a:rPr lang="en-GB" smtClean="0"/>
              <a:t>‹#›</a:t>
            </a:fld>
            <a:endParaRPr lang="en-GB"/>
          </a:p>
        </p:txBody>
      </p:sp>
    </p:spTree>
    <p:extLst>
      <p:ext uri="{BB962C8B-B14F-4D97-AF65-F5344CB8AC3E}">
        <p14:creationId xmlns:p14="http://schemas.microsoft.com/office/powerpoint/2010/main" val="454874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2B15156-5A0E-45B9-9B7D-9D8057F9EFDD}" type="datetimeFigureOut">
              <a:rPr lang="en-GB" smtClean="0"/>
              <a:t>25/01/2021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E5AB862-5618-4788-86CF-777D555279DB}" type="slidenum">
              <a:rPr lang="en-GB" smtClean="0"/>
              <a:t>‹#›</a:t>
            </a:fld>
            <a:endParaRPr lang="en-GB"/>
          </a:p>
        </p:txBody>
      </p:sp>
    </p:spTree>
    <p:extLst>
      <p:ext uri="{BB962C8B-B14F-4D97-AF65-F5344CB8AC3E}">
        <p14:creationId xmlns:p14="http://schemas.microsoft.com/office/powerpoint/2010/main" val="3905950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B15156-5A0E-45B9-9B7D-9D8057F9EFDD}" type="datetimeFigureOut">
              <a:rPr lang="en-GB" smtClean="0"/>
              <a:t>25/01/2021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E5AB862-5618-4788-86CF-777D555279DB}" type="slidenum">
              <a:rPr lang="en-GB" smtClean="0"/>
              <a:t>‹#›</a:t>
            </a:fld>
            <a:endParaRPr lang="en-GB"/>
          </a:p>
        </p:txBody>
      </p:sp>
    </p:spTree>
    <p:extLst>
      <p:ext uri="{BB962C8B-B14F-4D97-AF65-F5344CB8AC3E}">
        <p14:creationId xmlns:p14="http://schemas.microsoft.com/office/powerpoint/2010/main" val="1514772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2B15156-5A0E-45B9-9B7D-9D8057F9EFDD}" type="datetimeFigureOut">
              <a:rPr lang="en-GB" smtClean="0"/>
              <a:t>25/01/2021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5AB862-5618-4788-86CF-777D555279DB}" type="slidenum">
              <a:rPr lang="en-GB" smtClean="0"/>
              <a:t>‹#›</a:t>
            </a:fld>
            <a:endParaRPr lang="en-GB"/>
          </a:p>
        </p:txBody>
      </p:sp>
    </p:spTree>
    <p:extLst>
      <p:ext uri="{BB962C8B-B14F-4D97-AF65-F5344CB8AC3E}">
        <p14:creationId xmlns:p14="http://schemas.microsoft.com/office/powerpoint/2010/main" val="1377342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2B15156-5A0E-45B9-9B7D-9D8057F9EFDD}" type="datetimeFigureOut">
              <a:rPr lang="en-GB" smtClean="0"/>
              <a:t>25/01/2021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5AB862-5618-4788-86CF-777D555279DB}" type="slidenum">
              <a:rPr lang="en-GB" smtClean="0"/>
              <a:t>‹#›</a:t>
            </a:fld>
            <a:endParaRPr lang="en-GB"/>
          </a:p>
        </p:txBody>
      </p:sp>
    </p:spTree>
    <p:extLst>
      <p:ext uri="{BB962C8B-B14F-4D97-AF65-F5344CB8AC3E}">
        <p14:creationId xmlns:p14="http://schemas.microsoft.com/office/powerpoint/2010/main" val="2359990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B15156-5A0E-45B9-9B7D-9D8057F9EFDD}" type="datetimeFigureOut">
              <a:rPr lang="en-GB" smtClean="0"/>
              <a:t>25/01/2021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5AB862-5618-4788-86CF-777D555279DB}" type="slidenum">
              <a:rPr lang="en-GB" smtClean="0"/>
              <a:t>‹#›</a:t>
            </a:fld>
            <a:endParaRPr lang="en-GB"/>
          </a:p>
        </p:txBody>
      </p:sp>
    </p:spTree>
    <p:extLst>
      <p:ext uri="{BB962C8B-B14F-4D97-AF65-F5344CB8AC3E}">
        <p14:creationId xmlns:p14="http://schemas.microsoft.com/office/powerpoint/2010/main" val="2888253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22.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hyperlink" Target="https://classroom.thenational.academy/lessons/what-is-the-difference-between-an-invertebrate-and-a-vertebrate-71gke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hyperlink" Target="https://classroom.thenational.academy/lessons/what-types-of-food-do-living-things-eat-c4wkj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9.png"/><Relationship Id="rId7" Type="http://schemas.openxmlformats.org/officeDocument/2006/relationships/image" Target="../media/image49.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image" Target="../media/image61.png"/><Relationship Id="rId9"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dOFbeQ95gSk" TargetMode="External"/><Relationship Id="rId2" Type="http://schemas.openxmlformats.org/officeDocument/2006/relationships/hyperlink" Target="https://youtu.be/LFAopjonuAo" TargetMode="Externa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youtube.com/watch?v=Jpvuqj5nv6U"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s://www.youtube.com/watch?v=ywDOiNEdJVc&amp;list=PLZNAbh0qDoB4-cm2jN_50lbk06bjDE6LW"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youtu.be/yhxFvMcm5Jg" TargetMode="External"/><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hyperlink" Target="https://youtu.be/uM3CVFOlBuQ" TargetMode="External"/><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hyperlink" Target="https://youtu.be/3yrikH2QEFA" TargetMode="External"/><Relationship Id="rId2" Type="http://schemas.openxmlformats.org/officeDocument/2006/relationships/hyperlink" Target="https://youtu.be/bjnquo_BZ_Y" TargetMode="External"/><Relationship Id="rId1" Type="http://schemas.openxmlformats.org/officeDocument/2006/relationships/slideLayout" Target="../slideLayouts/slideLayout7.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p:nvPr/>
        </p:nvSpPr>
        <p:spPr>
          <a:xfrm>
            <a:off x="189472" y="214847"/>
            <a:ext cx="7594110" cy="700220"/>
          </a:xfrm>
          <a:prstGeom prst="rect">
            <a:avLst/>
          </a:prstGeom>
          <a:solidFill>
            <a:srgbClr val="FFFFFF"/>
          </a:solidFill>
          <a:ln w="38103" cap="flat">
            <a:solidFill>
              <a:srgbClr val="2F528F"/>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FFFFFF"/>
                </a:solidFill>
                <a:uFillTx/>
                <a:latin typeface="Calibri"/>
              </a:rPr>
              <a:t> </a:t>
            </a:r>
            <a:r>
              <a:rPr lang="en-GB" sz="3200" b="0" i="0" u="none" strike="noStrike" kern="1200" cap="none" spc="0" baseline="0">
                <a:solidFill>
                  <a:srgbClr val="000000"/>
                </a:solidFill>
                <a:uFillTx/>
                <a:latin typeface="Calibri"/>
              </a:rPr>
              <a:t>Date</a:t>
            </a:r>
            <a:r>
              <a:rPr lang="en-GB" sz="1800" b="0" i="0" u="none" strike="noStrike" kern="1200" cap="none" spc="0" baseline="0">
                <a:solidFill>
                  <a:srgbClr val="000000"/>
                </a:solidFill>
                <a:uFillTx/>
                <a:latin typeface="Calibri"/>
              </a:rPr>
              <a:t>: </a:t>
            </a:r>
            <a:r>
              <a:rPr lang="en-GB" sz="3200" b="0" i="0" u="none" strike="noStrike" kern="0" cap="none" spc="0" baseline="0">
                <a:solidFill>
                  <a:srgbClr val="000000"/>
                </a:solidFill>
                <a:uFillTx/>
                <a:latin typeface="Calibri"/>
              </a:rPr>
              <a:t>Monday </a:t>
            </a:r>
            <a:r>
              <a:rPr lang="en-GB" sz="3200" kern="0">
                <a:solidFill>
                  <a:srgbClr val="000000"/>
                </a:solidFill>
                <a:latin typeface="Calibri"/>
              </a:rPr>
              <a:t>25</a:t>
            </a:r>
            <a:r>
              <a:rPr lang="en-GB" sz="3200" b="0" i="0" u="none" strike="noStrike" kern="0" cap="none" spc="0" baseline="30000">
                <a:solidFill>
                  <a:srgbClr val="000000"/>
                </a:solidFill>
                <a:uFillTx/>
                <a:latin typeface="Calibri"/>
              </a:rPr>
              <a:t>th</a:t>
            </a:r>
            <a:r>
              <a:rPr lang="en-GB" sz="3200" b="0" i="0" u="none" strike="noStrike" kern="0" cap="none" spc="0" baseline="0">
                <a:solidFill>
                  <a:srgbClr val="000000"/>
                </a:solidFill>
                <a:uFillTx/>
                <a:latin typeface="Calibri"/>
              </a:rPr>
              <a:t> January </a:t>
            </a:r>
            <a:r>
              <a:rPr lang="en-GB" sz="3200" b="0" i="0" u="none" strike="noStrike" kern="1200" cap="none" spc="0" baseline="0">
                <a:solidFill>
                  <a:srgbClr val="000000"/>
                </a:solidFill>
                <a:uFillTx/>
                <a:latin typeface="Calibri"/>
              </a:rPr>
              <a:t>   </a:t>
            </a:r>
            <a:r>
              <a:rPr lang="en-GB" sz="1800" b="0" i="0" u="none" strike="noStrike" kern="1200" cap="none" spc="0" baseline="0">
                <a:solidFill>
                  <a:srgbClr val="000000"/>
                </a:solidFill>
                <a:uFillTx/>
                <a:latin typeface="Calibri"/>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3" name="Picture 6"/>
          <p:cNvPicPr>
            <a:picLocks noChangeAspect="1"/>
          </p:cNvPicPr>
          <p:nvPr/>
        </p:nvPicPr>
        <p:blipFill>
          <a:blip r:embed="rId2"/>
          <a:stretch>
            <a:fillRect/>
          </a:stretch>
        </p:blipFill>
        <p:spPr>
          <a:xfrm>
            <a:off x="189472" y="1728060"/>
            <a:ext cx="2219321" cy="1104896"/>
          </a:xfrm>
          <a:prstGeom prst="rect">
            <a:avLst/>
          </a:prstGeom>
          <a:noFill/>
          <a:ln cap="flat">
            <a:noFill/>
          </a:ln>
        </p:spPr>
      </p:pic>
      <p:sp>
        <p:nvSpPr>
          <p:cNvPr id="4" name="Rectangle 7"/>
          <p:cNvSpPr/>
          <p:nvPr/>
        </p:nvSpPr>
        <p:spPr>
          <a:xfrm>
            <a:off x="189472" y="2832957"/>
            <a:ext cx="10612654" cy="1752795"/>
          </a:xfrm>
          <a:prstGeom prst="rect">
            <a:avLst/>
          </a:prstGeom>
          <a:solidFill>
            <a:srgbClr val="FFFFFF"/>
          </a:solidFill>
          <a:ln w="38103" cap="flat">
            <a:solidFill>
              <a:srgbClr val="2F528F"/>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dirty="0">
                <a:solidFill>
                  <a:srgbClr val="000000"/>
                </a:solidFill>
                <a:latin typeface="Calibri"/>
              </a:rPr>
              <a:t>L.O</a:t>
            </a:r>
            <a:r>
              <a:rPr lang="en-GB" sz="4000" kern="0" dirty="0">
                <a:solidFill>
                  <a:srgbClr val="000000"/>
                </a:solidFill>
                <a:latin typeface="Calibri"/>
              </a:rPr>
              <a:t>.</a:t>
            </a:r>
            <a:r>
              <a:rPr lang="en-GB" sz="4000" b="0" i="0" u="none" strike="noStrike" kern="1200" cap="none" spc="0" baseline="0" dirty="0">
                <a:solidFill>
                  <a:srgbClr val="000000"/>
                </a:solidFill>
                <a:uFillTx/>
                <a:latin typeface="Calibri"/>
              </a:rPr>
              <a:t> </a:t>
            </a:r>
            <a:r>
              <a:rPr lang="en-GB" sz="4000" b="0" i="0" u="none" strike="noStrike" kern="0" cap="none" spc="0" baseline="0" dirty="0">
                <a:solidFill>
                  <a:srgbClr val="000000"/>
                </a:solidFill>
                <a:uFillTx/>
                <a:latin typeface="Calibri"/>
              </a:rPr>
              <a:t>To be able to identify</a:t>
            </a:r>
            <a:r>
              <a:rPr lang="en-GB" sz="4000" b="0" i="0" u="none" strike="noStrike" kern="0" cap="none" spc="0" dirty="0">
                <a:solidFill>
                  <a:srgbClr val="000000"/>
                </a:solidFill>
                <a:uFillTx/>
                <a:latin typeface="Calibri"/>
              </a:rPr>
              <a:t> what</a:t>
            </a:r>
            <a:r>
              <a:rPr lang="en-GB" sz="4000" b="0" i="0" u="none" strike="noStrike" kern="0" cap="none" spc="0" baseline="0" dirty="0">
                <a:solidFill>
                  <a:srgbClr val="000000"/>
                </a:solidFill>
                <a:uFillTx/>
                <a:latin typeface="Calibri"/>
              </a:rPr>
              <a:t> </a:t>
            </a:r>
            <a:r>
              <a:rPr lang="en-GB" sz="4000" b="1" i="0" u="none" strike="noStrike" kern="0" cap="none" spc="0" baseline="0" dirty="0">
                <a:solidFill>
                  <a:srgbClr val="000000"/>
                </a:solidFill>
                <a:uFillTx/>
                <a:latin typeface="Calibri"/>
              </a:rPr>
              <a:t>carnivores</a:t>
            </a:r>
            <a:r>
              <a:rPr lang="en-GB" sz="4000" b="0" i="0" u="none" strike="noStrike" kern="0" cap="none" spc="0" baseline="0" dirty="0">
                <a:solidFill>
                  <a:srgbClr val="000000"/>
                </a:solidFill>
                <a:uFillTx/>
                <a:latin typeface="Calibri"/>
              </a:rPr>
              <a:t>, </a:t>
            </a:r>
            <a:r>
              <a:rPr lang="en-GB" sz="4000" b="1" i="0" u="none" strike="noStrike" kern="0" cap="none" spc="0" baseline="0" dirty="0">
                <a:solidFill>
                  <a:srgbClr val="000000"/>
                </a:solidFill>
                <a:uFillTx/>
                <a:latin typeface="Calibri"/>
              </a:rPr>
              <a:t>herbivores</a:t>
            </a:r>
            <a:r>
              <a:rPr lang="en-GB" sz="4000" b="0" i="0" u="none" strike="noStrike" kern="0" cap="none" spc="0" baseline="0" dirty="0">
                <a:solidFill>
                  <a:srgbClr val="000000"/>
                </a:solidFill>
                <a:uFillTx/>
                <a:latin typeface="Calibri"/>
              </a:rPr>
              <a:t> and </a:t>
            </a:r>
            <a:r>
              <a:rPr lang="en-GB" sz="4000" b="1" i="0" u="none" strike="noStrike" kern="0" cap="none" spc="0" baseline="0" dirty="0">
                <a:solidFill>
                  <a:srgbClr val="000000"/>
                </a:solidFill>
                <a:uFillTx/>
                <a:latin typeface="Calibri"/>
              </a:rPr>
              <a:t>omnivores</a:t>
            </a:r>
            <a:r>
              <a:rPr lang="en-GB" sz="4000" b="0" i="0" u="none" strike="noStrike" kern="0" cap="none" spc="0" baseline="0" dirty="0">
                <a:solidFill>
                  <a:srgbClr val="000000"/>
                </a:solidFill>
                <a:uFillTx/>
                <a:latin typeface="Calibri"/>
              </a:rPr>
              <a:t> eat.</a:t>
            </a:r>
            <a:endParaRPr lang="en-GB" sz="40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FFFFFF"/>
                </a:solidFill>
                <a:uFillTx/>
                <a:latin typeface="Calibri"/>
              </a:rPr>
              <a:t>s about the Pacific Ocean.</a:t>
            </a:r>
            <a:endParaRPr lang="en-GB" sz="1800" b="0" i="0" u="none" strike="noStrike" kern="1200" cap="none" spc="0" baseline="0" dirty="0">
              <a:solidFill>
                <a:srgbClr val="FFFFFF"/>
              </a:solidFill>
              <a:uFillTx/>
              <a:latin typeface="Calibri"/>
              <a:cs typeface="Calibri"/>
            </a:endParaRPr>
          </a:p>
        </p:txBody>
      </p:sp>
      <p:sp>
        <p:nvSpPr>
          <p:cNvPr id="5" name="Rectangle 9"/>
          <p:cNvSpPr/>
          <p:nvPr/>
        </p:nvSpPr>
        <p:spPr>
          <a:xfrm>
            <a:off x="189472" y="5905853"/>
            <a:ext cx="5473095" cy="737299"/>
          </a:xfrm>
          <a:prstGeom prst="rect">
            <a:avLst/>
          </a:prstGeom>
          <a:solidFill>
            <a:srgbClr val="FFFFFF"/>
          </a:solidFill>
          <a:ln w="38103" cap="flat">
            <a:solidFill>
              <a:srgbClr val="2F528F"/>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           Subject</a:t>
            </a:r>
            <a:r>
              <a:rPr lang="en-GB" sz="1800" b="0" i="0" u="none" strike="noStrike" kern="1200" cap="none" spc="0" baseline="0">
                <a:solidFill>
                  <a:srgbClr val="000000"/>
                </a:solidFill>
                <a:uFillTx/>
                <a:latin typeface="Calibri"/>
              </a:rPr>
              <a:t>: </a:t>
            </a:r>
            <a:r>
              <a:rPr lang="en-GB" sz="2400" b="0" i="0" u="none" strike="noStrike" kern="1200" cap="none" spc="0" baseline="0">
                <a:solidFill>
                  <a:srgbClr val="000000"/>
                </a:solidFill>
                <a:uFillTx/>
                <a:latin typeface="Calibri"/>
              </a:rPr>
              <a:t>Science </a:t>
            </a:r>
            <a:endParaRPr lang="en-GB" sz="1800" b="0" i="0" u="none" strike="noStrike" kern="1200" cap="none" spc="0" baseline="0">
              <a:solidFill>
                <a:srgbClr val="000000"/>
              </a:solidFill>
              <a:uFillTx/>
              <a:latin typeface="Calibri"/>
            </a:endParaRPr>
          </a:p>
        </p:txBody>
      </p:sp>
      <p:pic>
        <p:nvPicPr>
          <p:cNvPr id="6" name="Picture 10"/>
          <p:cNvPicPr>
            <a:picLocks noChangeAspect="1"/>
          </p:cNvPicPr>
          <p:nvPr/>
        </p:nvPicPr>
        <p:blipFill>
          <a:blip r:embed="rId3"/>
          <a:stretch>
            <a:fillRect/>
          </a:stretch>
        </p:blipFill>
        <p:spPr>
          <a:xfrm>
            <a:off x="307028" y="6005962"/>
            <a:ext cx="588388" cy="588388"/>
          </a:xfrm>
          <a:prstGeom prst="rect">
            <a:avLst/>
          </a:prstGeom>
          <a:noFill/>
          <a:ln cap="flat">
            <a:noFill/>
          </a:ln>
        </p:spPr>
      </p:pic>
      <p:pic>
        <p:nvPicPr>
          <p:cNvPr id="7" name="Picture 11"/>
          <p:cNvPicPr>
            <a:picLocks noChangeAspect="1"/>
          </p:cNvPicPr>
          <p:nvPr/>
        </p:nvPicPr>
        <p:blipFill>
          <a:blip r:embed="rId4"/>
          <a:stretch>
            <a:fillRect/>
          </a:stretch>
        </p:blipFill>
        <p:spPr>
          <a:xfrm>
            <a:off x="4828580" y="5980304"/>
            <a:ext cx="579190" cy="639705"/>
          </a:xfrm>
          <a:prstGeom prst="rect">
            <a:avLst/>
          </a:prstGeom>
          <a:noFill/>
          <a:ln cap="flat">
            <a:noFill/>
          </a:ln>
        </p:spPr>
      </p:pic>
    </p:spTree>
    <p:extLst>
      <p:ext uri="{BB962C8B-B14F-4D97-AF65-F5344CB8AC3E}">
        <p14:creationId xmlns:p14="http://schemas.microsoft.com/office/powerpoint/2010/main" val="3617571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4784" y="115214"/>
            <a:ext cx="10564584" cy="923333"/>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a:solidFill>
                  <a:srgbClr val="000000"/>
                </a:solidFill>
                <a:effectLst>
                  <a:outerShdw dist="38095" dir="2639887">
                    <a:srgbClr val="4472C4"/>
                  </a:outerShdw>
                </a:effectLst>
                <a:uFillTx/>
                <a:latin typeface="Calibri"/>
              </a:rPr>
              <a:t>What </a:t>
            </a:r>
            <a:r>
              <a:rPr lang="en-US" sz="5400" b="1">
                <a:solidFill>
                  <a:srgbClr val="000000"/>
                </a:solidFill>
                <a:effectLst>
                  <a:outerShdw dist="38095" dir="2639887">
                    <a:srgbClr val="4472C4"/>
                  </a:outerShdw>
                </a:effectLst>
                <a:latin typeface="Calibri"/>
              </a:rPr>
              <a:t>animals </a:t>
            </a:r>
            <a:r>
              <a:rPr lang="en-US" sz="5400" b="1" i="0" u="none" strike="noStrike" kern="1200" cap="none" spc="0" baseline="0">
                <a:solidFill>
                  <a:srgbClr val="000000"/>
                </a:solidFill>
                <a:effectLst>
                  <a:outerShdw dist="38095" dir="2639887">
                    <a:srgbClr val="4472C4"/>
                  </a:outerShdw>
                </a:effectLst>
                <a:uFillTx/>
                <a:latin typeface="Calibri"/>
              </a:rPr>
              <a:t>eat…</a:t>
            </a:r>
          </a:p>
        </p:txBody>
      </p:sp>
      <p:sp>
        <p:nvSpPr>
          <p:cNvPr id="4" name="TextBox 3"/>
          <p:cNvSpPr txBox="1"/>
          <p:nvPr/>
        </p:nvSpPr>
        <p:spPr>
          <a:xfrm>
            <a:off x="964822" y="2240780"/>
            <a:ext cx="1755199" cy="400110"/>
          </a:xfrm>
          <a:prstGeom prst="rect">
            <a:avLst/>
          </a:prstGeom>
          <a:solidFill>
            <a:srgbClr val="FFFFFF"/>
          </a:solidFill>
          <a:ln w="9528" cap="flat">
            <a:solidFill>
              <a:srgbClr val="FFFFFF"/>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alibri"/>
              </a:rPr>
              <a:t>     </a:t>
            </a:r>
            <a:r>
              <a:rPr lang="en-GB" sz="2000">
                <a:solidFill>
                  <a:srgbClr val="000000"/>
                </a:solidFill>
                <a:latin typeface="Calibri"/>
              </a:rPr>
              <a:t>Human</a:t>
            </a:r>
            <a:r>
              <a:rPr lang="en-GB" sz="2000" b="0" i="0" u="none" strike="noStrike" kern="1200" cap="none" spc="0" baseline="0">
                <a:solidFill>
                  <a:srgbClr val="000000"/>
                </a:solidFill>
                <a:uFillTx/>
                <a:latin typeface="Calibri"/>
              </a:rPr>
              <a:t> </a:t>
            </a:r>
          </a:p>
        </p:txBody>
      </p:sp>
      <p:sp>
        <p:nvSpPr>
          <p:cNvPr id="7" name="TextBox 6"/>
          <p:cNvSpPr txBox="1"/>
          <p:nvPr/>
        </p:nvSpPr>
        <p:spPr>
          <a:xfrm>
            <a:off x="5105516" y="2230993"/>
            <a:ext cx="1746504" cy="400114"/>
          </a:xfrm>
          <a:prstGeom prst="rect">
            <a:avLst/>
          </a:prstGeom>
          <a:solidFill>
            <a:srgbClr val="FFFFFF"/>
          </a:solidFill>
          <a:ln w="9528" cap="flat">
            <a:solidFill>
              <a:srgbClr val="FFFFFF"/>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alibri"/>
              </a:rPr>
              <a:t>           </a:t>
            </a:r>
          </a:p>
        </p:txBody>
      </p:sp>
      <p:sp>
        <p:nvSpPr>
          <p:cNvPr id="10" name="TextBox 10"/>
          <p:cNvSpPr txBox="1"/>
          <p:nvPr/>
        </p:nvSpPr>
        <p:spPr>
          <a:xfrm>
            <a:off x="9492395" y="2230993"/>
            <a:ext cx="1746504" cy="400114"/>
          </a:xfrm>
          <a:prstGeom prst="rect">
            <a:avLst/>
          </a:prstGeom>
          <a:solidFill>
            <a:srgbClr val="FFFFFF"/>
          </a:solidFill>
          <a:ln w="9528" cap="flat">
            <a:solidFill>
              <a:srgbClr val="FFFFFF"/>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alibri"/>
              </a:rPr>
              <a:t>      </a:t>
            </a:r>
            <a:r>
              <a:rPr lang="en-GB" sz="2000">
                <a:solidFill>
                  <a:srgbClr val="000000"/>
                </a:solidFill>
                <a:latin typeface="Calibri"/>
              </a:rPr>
              <a:t>Rabbit</a:t>
            </a:r>
            <a:endParaRPr lang="en-GB" sz="2000" b="0" i="0" u="none" strike="noStrike" kern="1200" cap="none" spc="0" baseline="0">
              <a:solidFill>
                <a:srgbClr val="000000"/>
              </a:solidFill>
              <a:uFillTx/>
              <a:latin typeface="Calibri"/>
            </a:endParaRPr>
          </a:p>
        </p:txBody>
      </p:sp>
      <p:sp>
        <p:nvSpPr>
          <p:cNvPr id="12" name="Arrow: Down 2"/>
          <p:cNvSpPr/>
          <p:nvPr/>
        </p:nvSpPr>
        <p:spPr>
          <a:xfrm>
            <a:off x="1771613" y="4871468"/>
            <a:ext cx="342900" cy="491800"/>
          </a:xfrm>
          <a:custGeom>
            <a:avLst>
              <a:gd name="f0" fmla="val 1407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4472C4"/>
          </a:solidFill>
          <a:ln w="57150"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13" name="Arrow: Down 13"/>
          <p:cNvSpPr/>
          <p:nvPr/>
        </p:nvSpPr>
        <p:spPr>
          <a:xfrm>
            <a:off x="5845622" y="4809390"/>
            <a:ext cx="342900" cy="491800"/>
          </a:xfrm>
          <a:custGeom>
            <a:avLst>
              <a:gd name="f0" fmla="val 1407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4472C4"/>
          </a:solidFill>
          <a:ln w="57150"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14" name="Arrow: Down 15"/>
          <p:cNvSpPr/>
          <p:nvPr/>
        </p:nvSpPr>
        <p:spPr>
          <a:xfrm>
            <a:off x="10194196" y="4871468"/>
            <a:ext cx="342900" cy="491800"/>
          </a:xfrm>
          <a:custGeom>
            <a:avLst>
              <a:gd name="f0" fmla="val 1407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4472C4"/>
          </a:solidFill>
          <a:ln w="57150"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522" y="2819083"/>
            <a:ext cx="2409833" cy="1990307"/>
          </a:xfrm>
          <a:prstGeom prst="rect">
            <a:avLst/>
          </a:prstGeom>
        </p:spPr>
      </p:pic>
      <p:pic>
        <p:nvPicPr>
          <p:cNvPr id="16" name="Picture 15"/>
          <p:cNvPicPr>
            <a:picLocks noChangeAspect="1"/>
          </p:cNvPicPr>
          <p:nvPr/>
        </p:nvPicPr>
        <p:blipFill>
          <a:blip r:embed="rId3"/>
          <a:stretch>
            <a:fillRect/>
          </a:stretch>
        </p:blipFill>
        <p:spPr>
          <a:xfrm>
            <a:off x="4618138" y="2823643"/>
            <a:ext cx="2721261" cy="1943758"/>
          </a:xfrm>
          <a:prstGeom prst="rect">
            <a:avLst/>
          </a:prstGeom>
        </p:spPr>
      </p:pic>
      <p:sp>
        <p:nvSpPr>
          <p:cNvPr id="17" name="TextBox 16"/>
          <p:cNvSpPr txBox="1"/>
          <p:nvPr/>
        </p:nvSpPr>
        <p:spPr>
          <a:xfrm>
            <a:off x="5673969" y="2238286"/>
            <a:ext cx="1453662" cy="369332"/>
          </a:xfrm>
          <a:prstGeom prst="rect">
            <a:avLst/>
          </a:prstGeom>
          <a:noFill/>
        </p:spPr>
        <p:txBody>
          <a:bodyPr wrap="square" rtlCol="0">
            <a:spAutoFit/>
          </a:bodyPr>
          <a:lstStyle/>
          <a:p>
            <a:r>
              <a:rPr lang="en-GB"/>
              <a:t>Bear</a:t>
            </a: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591" y="1038547"/>
            <a:ext cx="2306141" cy="1102868"/>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723" y="5367360"/>
            <a:ext cx="1078939" cy="1078939"/>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3133" y="5440048"/>
            <a:ext cx="978664" cy="107893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2393" y="1045840"/>
            <a:ext cx="1952750" cy="993084"/>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8511" y="5439246"/>
            <a:ext cx="978664" cy="1078939"/>
          </a:xfrm>
          <a:prstGeom prst="rect">
            <a:avLst/>
          </a:prstGeom>
        </p:spPr>
      </p:pic>
      <p:pic>
        <p:nvPicPr>
          <p:cNvPr id="23" name="Picture 22"/>
          <p:cNvPicPr>
            <a:picLocks noChangeAspect="1"/>
          </p:cNvPicPr>
          <p:nvPr/>
        </p:nvPicPr>
        <p:blipFill>
          <a:blip r:embed="rId8"/>
          <a:stretch>
            <a:fillRect/>
          </a:stretch>
        </p:blipFill>
        <p:spPr>
          <a:xfrm>
            <a:off x="9055959" y="2966109"/>
            <a:ext cx="2619375" cy="1743075"/>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7342" y="5439246"/>
            <a:ext cx="1078939" cy="1078939"/>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55257" y="1038547"/>
            <a:ext cx="1683642" cy="842308"/>
          </a:xfrm>
          <a:prstGeom prst="rect">
            <a:avLst/>
          </a:prstGeom>
        </p:spPr>
      </p:pic>
    </p:spTree>
    <p:extLst>
      <p:ext uri="{BB962C8B-B14F-4D97-AF65-F5344CB8AC3E}">
        <p14:creationId xmlns:p14="http://schemas.microsoft.com/office/powerpoint/2010/main" val="197969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03631" y="248911"/>
            <a:ext cx="6322646" cy="830997"/>
          </a:xfrm>
          <a:prstGeom prst="rect">
            <a:avLst/>
          </a:prstGeom>
          <a:noFill/>
        </p:spPr>
        <p:txBody>
          <a:bodyPr wrap="square" lIns="91440" tIns="45720" rIns="91440" bIns="45720" rtlCol="0" anchor="t">
            <a:spAutoFit/>
          </a:bodyPr>
          <a:lstStyle/>
          <a:p>
            <a:r>
              <a:rPr lang="en-GB" sz="2400" u="sng"/>
              <a:t>Task: Make an animal mask that is a </a:t>
            </a:r>
            <a:r>
              <a:rPr lang="en-GB" sz="2400" b="1" u="sng"/>
              <a:t>carnivore</a:t>
            </a:r>
            <a:r>
              <a:rPr lang="en-GB" sz="2400" u="sng"/>
              <a:t>, </a:t>
            </a:r>
            <a:r>
              <a:rPr lang="en-GB" sz="2400" b="1" u="sng"/>
              <a:t>herbivore</a:t>
            </a:r>
            <a:r>
              <a:rPr lang="en-GB" sz="2400" u="sng"/>
              <a:t> and </a:t>
            </a:r>
            <a:r>
              <a:rPr lang="en-GB" sz="2400" b="1" u="sng"/>
              <a:t>omnivore</a:t>
            </a:r>
            <a:r>
              <a:rPr lang="en-GB" sz="2400" u="sng"/>
              <a:t>. </a:t>
            </a:r>
          </a:p>
        </p:txBody>
      </p:sp>
      <p:pic>
        <p:nvPicPr>
          <p:cNvPr id="3" name="Picture 2"/>
          <p:cNvPicPr>
            <a:picLocks noChangeAspect="1"/>
          </p:cNvPicPr>
          <p:nvPr/>
        </p:nvPicPr>
        <p:blipFill rotWithShape="1">
          <a:blip r:embed="rId2"/>
          <a:srcRect l="2857" t="14901" r="2699" b="11810"/>
          <a:stretch/>
        </p:blipFill>
        <p:spPr>
          <a:xfrm>
            <a:off x="176368" y="187569"/>
            <a:ext cx="5177171" cy="6244493"/>
          </a:xfrm>
          <a:prstGeom prst="rect">
            <a:avLst/>
          </a:prstGeom>
        </p:spPr>
      </p:pic>
      <p:sp>
        <p:nvSpPr>
          <p:cNvPr id="5" name="TextBox 4"/>
          <p:cNvSpPr txBox="1"/>
          <p:nvPr/>
        </p:nvSpPr>
        <p:spPr>
          <a:xfrm>
            <a:off x="6408616" y="2454031"/>
            <a:ext cx="4103077" cy="2246769"/>
          </a:xfrm>
          <a:prstGeom prst="rect">
            <a:avLst/>
          </a:prstGeom>
          <a:noFill/>
        </p:spPr>
        <p:txBody>
          <a:bodyPr wrap="square" rtlCol="0">
            <a:spAutoFit/>
          </a:bodyPr>
          <a:lstStyle/>
          <a:p>
            <a:r>
              <a:rPr lang="en-GB" sz="2800"/>
              <a:t>Get your grown-up to help you cut out your bear mask. Use coloured pencils, crayons or paint to colour him in. </a:t>
            </a:r>
          </a:p>
        </p:txBody>
      </p:sp>
    </p:spTree>
    <p:extLst>
      <p:ext uri="{BB962C8B-B14F-4D97-AF65-F5344CB8AC3E}">
        <p14:creationId xmlns:p14="http://schemas.microsoft.com/office/powerpoint/2010/main" val="1158714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78954" y="1664677"/>
            <a:ext cx="4103077" cy="2246769"/>
          </a:xfrm>
          <a:prstGeom prst="rect">
            <a:avLst/>
          </a:prstGeom>
          <a:noFill/>
        </p:spPr>
        <p:txBody>
          <a:bodyPr wrap="square" rtlCol="0">
            <a:spAutoFit/>
          </a:bodyPr>
          <a:lstStyle/>
          <a:p>
            <a:r>
              <a:rPr lang="en-GB" sz="2800"/>
              <a:t>Get your grown-up to help you cut out your rabbit mask. Use coloured pencils, crayons or paint to colour him in. </a:t>
            </a:r>
          </a:p>
        </p:txBody>
      </p:sp>
      <p:pic>
        <p:nvPicPr>
          <p:cNvPr id="4" name="Picture 4" descr="Shape&#10;&#10;Description automatically generated">
            <a:extLst>
              <a:ext uri="{FF2B5EF4-FFF2-40B4-BE49-F238E27FC236}">
                <a16:creationId xmlns:a16="http://schemas.microsoft.com/office/drawing/2014/main" id="{B96F1CA7-8F13-4F32-903B-C41434F0D9C7}"/>
              </a:ext>
            </a:extLst>
          </p:cNvPr>
          <p:cNvPicPr>
            <a:picLocks noChangeAspect="1"/>
          </p:cNvPicPr>
          <p:nvPr/>
        </p:nvPicPr>
        <p:blipFill>
          <a:blip r:embed="rId2"/>
          <a:stretch>
            <a:fillRect/>
          </a:stretch>
        </p:blipFill>
        <p:spPr>
          <a:xfrm>
            <a:off x="324928" y="85646"/>
            <a:ext cx="5057954" cy="6571689"/>
          </a:xfrm>
          <a:prstGeom prst="rect">
            <a:avLst/>
          </a:prstGeom>
        </p:spPr>
      </p:pic>
    </p:spTree>
    <p:extLst>
      <p:ext uri="{BB962C8B-B14F-4D97-AF65-F5344CB8AC3E}">
        <p14:creationId xmlns:p14="http://schemas.microsoft.com/office/powerpoint/2010/main" val="3740095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814" b="3835"/>
          <a:stretch/>
        </p:blipFill>
        <p:spPr>
          <a:xfrm>
            <a:off x="132495" y="169985"/>
            <a:ext cx="4944710" cy="6293338"/>
          </a:xfrm>
          <a:prstGeom prst="rect">
            <a:avLst/>
          </a:prstGeom>
        </p:spPr>
      </p:pic>
      <p:sp>
        <p:nvSpPr>
          <p:cNvPr id="3" name="TextBox 2"/>
          <p:cNvSpPr txBox="1"/>
          <p:nvPr/>
        </p:nvSpPr>
        <p:spPr>
          <a:xfrm>
            <a:off x="6478954" y="1664677"/>
            <a:ext cx="4103077" cy="2246769"/>
          </a:xfrm>
          <a:prstGeom prst="rect">
            <a:avLst/>
          </a:prstGeom>
          <a:noFill/>
        </p:spPr>
        <p:txBody>
          <a:bodyPr wrap="square" rtlCol="0">
            <a:spAutoFit/>
          </a:bodyPr>
          <a:lstStyle/>
          <a:p>
            <a:r>
              <a:rPr lang="en-GB" sz="2800"/>
              <a:t>Get your grown-up to help you cut out your lion mask. Use coloured pencils, crayons or paint to colour him in. </a:t>
            </a:r>
          </a:p>
        </p:txBody>
      </p:sp>
    </p:spTree>
    <p:extLst>
      <p:ext uri="{BB962C8B-B14F-4D97-AF65-F5344CB8AC3E}">
        <p14:creationId xmlns:p14="http://schemas.microsoft.com/office/powerpoint/2010/main" val="2589609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8462" y="512828"/>
            <a:ext cx="9339385" cy="1508105"/>
          </a:xfrm>
          <a:prstGeom prst="rect">
            <a:avLst/>
          </a:prstGeom>
          <a:noFill/>
        </p:spPr>
        <p:txBody>
          <a:bodyPr wrap="square" lIns="91440" tIns="45720" rIns="91440" bIns="45720" rtlCol="0" anchor="t">
            <a:spAutoFit/>
          </a:bodyPr>
          <a:lstStyle/>
          <a:p>
            <a:r>
              <a:rPr lang="en-GB" sz="2800"/>
              <a:t>Let's use our bear mask to pretend to be a bear! Bears are </a:t>
            </a:r>
            <a:r>
              <a:rPr lang="en-GB" sz="2800" b="1"/>
              <a:t>omnivores,</a:t>
            </a:r>
            <a:r>
              <a:rPr lang="en-GB" sz="2800"/>
              <a:t> they eat</a:t>
            </a:r>
            <a:r>
              <a:rPr lang="en-GB" sz="2800" b="1"/>
              <a:t> </a:t>
            </a:r>
            <a:r>
              <a:rPr lang="en-GB" sz="2800"/>
              <a:t>meat and fruit – let's try some!</a:t>
            </a:r>
            <a:endParaRPr lang="en-GB">
              <a:cs typeface="Calibri"/>
            </a:endParaRPr>
          </a:p>
          <a:p>
            <a:endParaRPr lang="en-GB"/>
          </a:p>
          <a:p>
            <a:endParaRPr lang="en-GB"/>
          </a:p>
        </p:txBody>
      </p:sp>
      <p:pic>
        <p:nvPicPr>
          <p:cNvPr id="3" name="Picture 2"/>
          <p:cNvPicPr>
            <a:picLocks noChangeAspect="1"/>
          </p:cNvPicPr>
          <p:nvPr/>
        </p:nvPicPr>
        <p:blipFill rotWithShape="1">
          <a:blip r:embed="rId2"/>
          <a:srcRect l="2857" t="14901" r="2699" b="11810"/>
          <a:stretch/>
        </p:blipFill>
        <p:spPr>
          <a:xfrm>
            <a:off x="962209" y="2091453"/>
            <a:ext cx="2650595" cy="3197790"/>
          </a:xfrm>
          <a:prstGeom prst="rect">
            <a:avLst/>
          </a:prstGeom>
        </p:spPr>
      </p:pic>
      <p:pic>
        <p:nvPicPr>
          <p:cNvPr id="5" name="Picture 4"/>
          <p:cNvPicPr>
            <a:picLocks noChangeAspect="1"/>
          </p:cNvPicPr>
          <p:nvPr/>
        </p:nvPicPr>
        <p:blipFill>
          <a:blip r:embed="rId3"/>
          <a:stretch>
            <a:fillRect/>
          </a:stretch>
        </p:blipFill>
        <p:spPr>
          <a:xfrm>
            <a:off x="6044597" y="1958380"/>
            <a:ext cx="3189866" cy="197922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7222" y="4356215"/>
            <a:ext cx="3422259" cy="1783580"/>
          </a:xfrm>
          <a:prstGeom prst="rect">
            <a:avLst/>
          </a:prstGeom>
        </p:spPr>
      </p:pic>
      <p:pic>
        <p:nvPicPr>
          <p:cNvPr id="7" name="Picture 7" descr="A sandwich cut in half&#10;&#10;Description automatically generated">
            <a:extLst>
              <a:ext uri="{FF2B5EF4-FFF2-40B4-BE49-F238E27FC236}">
                <a16:creationId xmlns:a16="http://schemas.microsoft.com/office/drawing/2014/main" id="{B0BDD6C9-60B8-4429-A2DC-06AA5F4AB7F1}"/>
              </a:ext>
            </a:extLst>
          </p:cNvPr>
          <p:cNvPicPr>
            <a:picLocks noChangeAspect="1"/>
          </p:cNvPicPr>
          <p:nvPr/>
        </p:nvPicPr>
        <p:blipFill>
          <a:blip r:embed="rId5"/>
          <a:stretch>
            <a:fillRect/>
          </a:stretch>
        </p:blipFill>
        <p:spPr>
          <a:xfrm>
            <a:off x="9596438" y="2788759"/>
            <a:ext cx="2143125" cy="2143125"/>
          </a:xfrm>
          <a:prstGeom prst="rect">
            <a:avLst/>
          </a:prstGeom>
        </p:spPr>
      </p:pic>
    </p:spTree>
    <p:extLst>
      <p:ext uri="{BB962C8B-B14F-4D97-AF65-F5344CB8AC3E}">
        <p14:creationId xmlns:p14="http://schemas.microsoft.com/office/powerpoint/2010/main" val="4114094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8462" y="512828"/>
            <a:ext cx="9339385" cy="1661993"/>
          </a:xfrm>
          <a:prstGeom prst="rect">
            <a:avLst/>
          </a:prstGeom>
          <a:noFill/>
        </p:spPr>
        <p:txBody>
          <a:bodyPr wrap="square" lIns="91440" tIns="45720" rIns="91440" bIns="45720" rtlCol="0" anchor="t">
            <a:spAutoFit/>
          </a:bodyPr>
          <a:lstStyle/>
          <a:p>
            <a:r>
              <a:rPr lang="en-GB" sz="2800">
                <a:ea typeface="+mn-lt"/>
                <a:cs typeface="+mn-lt"/>
              </a:rPr>
              <a:t>Let's use our rabbit mask to pretend to be a rabbit! Rabbits are </a:t>
            </a:r>
            <a:r>
              <a:rPr lang="en-GB" sz="2800" b="1">
                <a:ea typeface="+mn-lt"/>
                <a:cs typeface="+mn-lt"/>
              </a:rPr>
              <a:t>herbivores</a:t>
            </a:r>
            <a:r>
              <a:rPr lang="en-GB" sz="2800">
                <a:ea typeface="+mn-lt"/>
                <a:cs typeface="+mn-lt"/>
              </a:rPr>
              <a:t> and so they eat plants, fruit and vegetables – let's try some!</a:t>
            </a:r>
            <a:endParaRPr lang="en-US"/>
          </a:p>
          <a:p>
            <a:endParaRPr lang="en-GB"/>
          </a:p>
        </p:txBody>
      </p:sp>
      <p:pic>
        <p:nvPicPr>
          <p:cNvPr id="4" name="Picture 3"/>
          <p:cNvPicPr>
            <a:picLocks noChangeAspect="1"/>
          </p:cNvPicPr>
          <p:nvPr/>
        </p:nvPicPr>
        <p:blipFill>
          <a:blip r:embed="rId2"/>
          <a:stretch>
            <a:fillRect/>
          </a:stretch>
        </p:blipFill>
        <p:spPr>
          <a:xfrm>
            <a:off x="9311230" y="2954448"/>
            <a:ext cx="2318652" cy="1828473"/>
          </a:xfrm>
          <a:prstGeom prst="rect">
            <a:avLst/>
          </a:prstGeom>
        </p:spPr>
      </p:pic>
      <p:pic>
        <p:nvPicPr>
          <p:cNvPr id="5" name="Picture 4"/>
          <p:cNvPicPr>
            <a:picLocks noChangeAspect="1"/>
          </p:cNvPicPr>
          <p:nvPr/>
        </p:nvPicPr>
        <p:blipFill>
          <a:blip r:embed="rId3"/>
          <a:stretch>
            <a:fillRect/>
          </a:stretch>
        </p:blipFill>
        <p:spPr>
          <a:xfrm>
            <a:off x="5875042" y="4412060"/>
            <a:ext cx="2972480" cy="1978050"/>
          </a:xfrm>
          <a:prstGeom prst="rect">
            <a:avLst/>
          </a:prstGeom>
        </p:spPr>
      </p:pic>
      <p:pic>
        <p:nvPicPr>
          <p:cNvPr id="7" name="Picture 4" descr="Shape&#10;&#10;Description automatically generated">
            <a:extLst>
              <a:ext uri="{FF2B5EF4-FFF2-40B4-BE49-F238E27FC236}">
                <a16:creationId xmlns:a16="http://schemas.microsoft.com/office/drawing/2014/main" id="{F74BF79F-9DC3-4509-A2CF-91F20297281E}"/>
              </a:ext>
            </a:extLst>
          </p:cNvPr>
          <p:cNvPicPr>
            <a:picLocks noChangeAspect="1"/>
          </p:cNvPicPr>
          <p:nvPr/>
        </p:nvPicPr>
        <p:blipFill>
          <a:blip r:embed="rId4"/>
          <a:stretch>
            <a:fillRect/>
          </a:stretch>
        </p:blipFill>
        <p:spPr>
          <a:xfrm>
            <a:off x="626853" y="1940324"/>
            <a:ext cx="3332671" cy="4328822"/>
          </a:xfrm>
          <a:prstGeom prst="rect">
            <a:avLst/>
          </a:prstGeom>
        </p:spPr>
      </p:pic>
      <p:pic>
        <p:nvPicPr>
          <p:cNvPr id="8" name="Picture 8" descr="A picture containing fruit, apple, table, indoor&#10;&#10;Description automatically generated">
            <a:extLst>
              <a:ext uri="{FF2B5EF4-FFF2-40B4-BE49-F238E27FC236}">
                <a16:creationId xmlns:a16="http://schemas.microsoft.com/office/drawing/2014/main" id="{24F5DE1D-A0BC-403A-ABC2-D2219AB1CB82}"/>
              </a:ext>
            </a:extLst>
          </p:cNvPr>
          <p:cNvPicPr>
            <a:picLocks noChangeAspect="1"/>
          </p:cNvPicPr>
          <p:nvPr/>
        </p:nvPicPr>
        <p:blipFill>
          <a:blip r:embed="rId5"/>
          <a:stretch>
            <a:fillRect/>
          </a:stretch>
        </p:blipFill>
        <p:spPr>
          <a:xfrm>
            <a:off x="6328104" y="1978684"/>
            <a:ext cx="2181225" cy="2095500"/>
          </a:xfrm>
          <a:prstGeom prst="rect">
            <a:avLst/>
          </a:prstGeom>
        </p:spPr>
      </p:pic>
    </p:spTree>
    <p:extLst>
      <p:ext uri="{BB962C8B-B14F-4D97-AF65-F5344CB8AC3E}">
        <p14:creationId xmlns:p14="http://schemas.microsoft.com/office/powerpoint/2010/main" val="260770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7217" y="153394"/>
            <a:ext cx="9339385" cy="1231106"/>
          </a:xfrm>
          <a:prstGeom prst="rect">
            <a:avLst/>
          </a:prstGeom>
          <a:noFill/>
        </p:spPr>
        <p:txBody>
          <a:bodyPr wrap="square" lIns="91440" tIns="45720" rIns="91440" bIns="45720" rtlCol="0" anchor="t">
            <a:spAutoFit/>
          </a:bodyPr>
          <a:lstStyle/>
          <a:p>
            <a:r>
              <a:rPr lang="en-GB" sz="2800">
                <a:ea typeface="+mn-lt"/>
                <a:cs typeface="+mn-lt"/>
              </a:rPr>
              <a:t>Let's use our lion mask to pretend to be a lion! Lions are </a:t>
            </a:r>
            <a:r>
              <a:rPr lang="en-GB" sz="2800" b="1">
                <a:ea typeface="+mn-lt"/>
                <a:cs typeface="+mn-lt"/>
              </a:rPr>
              <a:t>carnivores,</a:t>
            </a:r>
            <a:r>
              <a:rPr lang="en-GB" sz="2800">
                <a:ea typeface="+mn-lt"/>
                <a:cs typeface="+mn-lt"/>
              </a:rPr>
              <a:t> they only eat meat – let's try some!</a:t>
            </a:r>
            <a:endParaRPr lang="en-US"/>
          </a:p>
          <a:p>
            <a:endParaRPr lang="en-GB"/>
          </a:p>
        </p:txBody>
      </p:sp>
      <p:pic>
        <p:nvPicPr>
          <p:cNvPr id="3" name="Picture 2"/>
          <p:cNvPicPr>
            <a:picLocks noChangeAspect="1"/>
          </p:cNvPicPr>
          <p:nvPr/>
        </p:nvPicPr>
        <p:blipFill rotWithShape="1">
          <a:blip r:embed="rId2"/>
          <a:srcRect r="1814" b="3835"/>
          <a:stretch/>
        </p:blipFill>
        <p:spPr>
          <a:xfrm>
            <a:off x="343877" y="1494820"/>
            <a:ext cx="3842374" cy="4890349"/>
          </a:xfrm>
          <a:prstGeom prst="rect">
            <a:avLst/>
          </a:prstGeom>
        </p:spPr>
      </p:pic>
      <p:pic>
        <p:nvPicPr>
          <p:cNvPr id="4" name="Picture 3"/>
          <p:cNvPicPr>
            <a:picLocks noChangeAspect="1"/>
          </p:cNvPicPr>
          <p:nvPr/>
        </p:nvPicPr>
        <p:blipFill>
          <a:blip r:embed="rId3"/>
          <a:stretch>
            <a:fillRect/>
          </a:stretch>
        </p:blipFill>
        <p:spPr>
          <a:xfrm>
            <a:off x="8543902" y="2322163"/>
            <a:ext cx="2887941" cy="1821073"/>
          </a:xfrm>
          <a:prstGeom prst="rect">
            <a:avLst/>
          </a:prstGeom>
        </p:spPr>
      </p:pic>
      <p:pic>
        <p:nvPicPr>
          <p:cNvPr id="5" name="Picture 4"/>
          <p:cNvPicPr>
            <a:picLocks noChangeAspect="1"/>
          </p:cNvPicPr>
          <p:nvPr/>
        </p:nvPicPr>
        <p:blipFill>
          <a:blip r:embed="rId4"/>
          <a:stretch>
            <a:fillRect/>
          </a:stretch>
        </p:blipFill>
        <p:spPr>
          <a:xfrm>
            <a:off x="6315412" y="4260254"/>
            <a:ext cx="2628900" cy="1743075"/>
          </a:xfrm>
          <a:prstGeom prst="rect">
            <a:avLst/>
          </a:prstGeom>
        </p:spPr>
      </p:pic>
      <p:pic>
        <p:nvPicPr>
          <p:cNvPr id="7" name="Picture 7" descr="A sandwich cut in half&#10;&#10;Description automatically generated">
            <a:extLst>
              <a:ext uri="{FF2B5EF4-FFF2-40B4-BE49-F238E27FC236}">
                <a16:creationId xmlns:a16="http://schemas.microsoft.com/office/drawing/2014/main" id="{14569E66-C995-4D83-B59D-968A53E2396E}"/>
              </a:ext>
            </a:extLst>
          </p:cNvPr>
          <p:cNvPicPr>
            <a:picLocks noChangeAspect="1"/>
          </p:cNvPicPr>
          <p:nvPr/>
        </p:nvPicPr>
        <p:blipFill>
          <a:blip r:embed="rId5"/>
          <a:stretch>
            <a:fillRect/>
          </a:stretch>
        </p:blipFill>
        <p:spPr>
          <a:xfrm>
            <a:off x="6002098" y="1882986"/>
            <a:ext cx="2143125" cy="2143125"/>
          </a:xfrm>
          <a:prstGeom prst="rect">
            <a:avLst/>
          </a:prstGeom>
        </p:spPr>
      </p:pic>
    </p:spTree>
    <p:extLst>
      <p:ext uri="{BB962C8B-B14F-4D97-AF65-F5344CB8AC3E}">
        <p14:creationId xmlns:p14="http://schemas.microsoft.com/office/powerpoint/2010/main" val="3610136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710763" y="1021924"/>
            <a:ext cx="4528108" cy="4548143"/>
          </a:xfrm>
          <a:prstGeom prst="rect">
            <a:avLst/>
          </a:prstGeom>
          <a:noFill/>
          <a:ln cap="flat">
            <a:noFill/>
          </a:ln>
        </p:spPr>
      </p:pic>
      <p:sp>
        <p:nvSpPr>
          <p:cNvPr id="3" name="Rectangle 4"/>
          <p:cNvSpPr/>
          <p:nvPr/>
        </p:nvSpPr>
        <p:spPr>
          <a:xfrm>
            <a:off x="5974808" y="3244336"/>
            <a:ext cx="242370"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Times New Roman" pitchFamily="18"/>
              </a:rPr>
              <a:t> </a:t>
            </a:r>
            <a:endParaRPr lang="en-GB" sz="1800" b="0" i="0" u="none" strike="noStrike" kern="1200" cap="none" spc="0" baseline="0">
              <a:solidFill>
                <a:srgbClr val="000000"/>
              </a:solidFill>
              <a:uFillTx/>
              <a:latin typeface="Calibri"/>
            </a:endParaRPr>
          </a:p>
        </p:txBody>
      </p:sp>
      <p:sp>
        <p:nvSpPr>
          <p:cNvPr id="4" name="Rectangle 7"/>
          <p:cNvSpPr/>
          <p:nvPr/>
        </p:nvSpPr>
        <p:spPr>
          <a:xfrm>
            <a:off x="0" y="5674391"/>
            <a:ext cx="12191996" cy="956078"/>
          </a:xfrm>
          <a:prstGeom prst="rect">
            <a:avLst/>
          </a:prstGeom>
          <a:solidFill>
            <a:srgbClr val="FFD966"/>
          </a:solidFill>
          <a:ln w="12701" cap="flat">
            <a:solidFill>
              <a:srgbClr val="FFD96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5" name="TextBox 6"/>
          <p:cNvSpPr txBox="1"/>
          <p:nvPr/>
        </p:nvSpPr>
        <p:spPr>
          <a:xfrm>
            <a:off x="1312511" y="5802370"/>
            <a:ext cx="9566964" cy="646331"/>
          </a:xfrm>
          <a:prstGeom prst="rect">
            <a:avLst/>
          </a:prstGeom>
          <a:noFill/>
          <a:ln cap="flat">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Please send a photograph of you and your completed </a:t>
            </a:r>
            <a:r>
              <a:rPr lang="en-GB">
                <a:solidFill>
                  <a:srgbClr val="000000"/>
                </a:solidFill>
                <a:latin typeface="Calibri"/>
              </a:rPr>
              <a:t>work </a:t>
            </a:r>
            <a:r>
              <a:rPr lang="en-GB" sz="1800" b="0" i="0" u="none" strike="noStrike" kern="0" cap="none" spc="0" baseline="0">
                <a:solidFill>
                  <a:srgbClr val="000000"/>
                </a:solidFill>
                <a:uFillTx/>
                <a:latin typeface="Calibri"/>
              </a:rPr>
              <a:t>to</a:t>
            </a:r>
            <a:r>
              <a:rPr lang="en-GB">
                <a:solidFill>
                  <a:srgbClr val="000000"/>
                </a:solidFill>
                <a:latin typeface="Calibri"/>
              </a:rPr>
              <a:t> school or </a:t>
            </a:r>
            <a:r>
              <a:rPr lang="en-GB" sz="1800" b="0" i="0" u="none" strike="noStrike" kern="1200" cap="none" spc="0" baseline="0">
                <a:solidFill>
                  <a:srgbClr val="000000"/>
                </a:solidFill>
                <a:uFillTx/>
                <a:latin typeface="Calibri"/>
              </a:rPr>
              <a:t>deliver it to the </a:t>
            </a:r>
            <a:r>
              <a:rPr lang="en-GB" sz="1800" b="0" i="0" u="none" strike="noStrike" kern="1200" cap="none" spc="0" baseline="0" err="1">
                <a:solidFill>
                  <a:srgbClr val="000000"/>
                </a:solidFill>
                <a:uFillTx/>
                <a:latin typeface="Calibri"/>
              </a:rPr>
              <a:t>dropbox</a:t>
            </a:r>
            <a:r>
              <a:rPr lang="en-GB" sz="1800" b="0" i="0" u="none" strike="noStrike" kern="1200" cap="none" spc="0" baseline="0">
                <a:solidFill>
                  <a:srgbClr val="000000"/>
                </a:solidFill>
                <a:uFillTx/>
                <a:latin typeface="Calibri"/>
              </a:rPr>
              <a:t> outside of school on a Friday.</a:t>
            </a:r>
            <a:endParaRPr lang="en-US">
              <a:cs typeface="Calibri" panose="020F0502020204030204"/>
            </a:endParaRPr>
          </a:p>
        </p:txBody>
      </p:sp>
      <p:sp>
        <p:nvSpPr>
          <p:cNvPr id="6" name="Rectangle 12"/>
          <p:cNvSpPr/>
          <p:nvPr/>
        </p:nvSpPr>
        <p:spPr>
          <a:xfrm>
            <a:off x="0" y="468931"/>
            <a:ext cx="12191996" cy="552983"/>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7" name="TextBox 5"/>
          <p:cNvSpPr txBox="1"/>
          <p:nvPr/>
        </p:nvSpPr>
        <p:spPr>
          <a:xfrm>
            <a:off x="1034040" y="347755"/>
            <a:ext cx="10535917" cy="70788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0" i="0" u="none" strike="noStrike" kern="1200" cap="none" spc="0" baseline="0">
                <a:solidFill>
                  <a:srgbClr val="FFD966"/>
                </a:solidFill>
                <a:uFillTx/>
                <a:latin typeface="Calibri"/>
              </a:rPr>
              <a:t>Well done for all of your hard work this lesson!</a:t>
            </a:r>
          </a:p>
        </p:txBody>
      </p:sp>
    </p:spTree>
    <p:extLst>
      <p:ext uri="{BB962C8B-B14F-4D97-AF65-F5344CB8AC3E}">
        <p14:creationId xmlns:p14="http://schemas.microsoft.com/office/powerpoint/2010/main" val="3391772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p:nvPr/>
        </p:nvSpPr>
        <p:spPr>
          <a:xfrm>
            <a:off x="189472" y="214847"/>
            <a:ext cx="7594110" cy="700220"/>
          </a:xfrm>
          <a:prstGeom prst="rect">
            <a:avLst/>
          </a:prstGeom>
          <a:solidFill>
            <a:srgbClr val="FFFFFF"/>
          </a:solidFill>
          <a:ln w="38103" cap="flat">
            <a:solidFill>
              <a:srgbClr val="2F528F"/>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FFFFFF"/>
                </a:solidFill>
                <a:uFillTx/>
                <a:latin typeface="Calibri"/>
              </a:rPr>
              <a:t> </a:t>
            </a:r>
            <a:r>
              <a:rPr lang="en-GB" sz="3200" b="0" i="0" u="none" strike="noStrike" kern="1200" cap="none" spc="0" baseline="0">
                <a:solidFill>
                  <a:srgbClr val="000000"/>
                </a:solidFill>
                <a:uFillTx/>
                <a:latin typeface="Calibri"/>
              </a:rPr>
              <a:t>Date</a:t>
            </a:r>
            <a:r>
              <a:rPr lang="en-GB" sz="1800" b="0" i="0" u="none" strike="noStrike" kern="1200" cap="none" spc="0" baseline="0">
                <a:solidFill>
                  <a:srgbClr val="000000"/>
                </a:solidFill>
                <a:uFillTx/>
                <a:latin typeface="Calibri"/>
              </a:rPr>
              <a:t>: </a:t>
            </a:r>
            <a:r>
              <a:rPr lang="en-GB" sz="3200" kern="0">
                <a:solidFill>
                  <a:srgbClr val="000000"/>
                </a:solidFill>
                <a:latin typeface="Calibri"/>
              </a:rPr>
              <a:t>Tuesday 25</a:t>
            </a:r>
            <a:r>
              <a:rPr lang="en-GB" sz="3200" kern="0" baseline="30000">
                <a:solidFill>
                  <a:srgbClr val="000000"/>
                </a:solidFill>
                <a:latin typeface="Calibri"/>
              </a:rPr>
              <a:t>th</a:t>
            </a:r>
            <a:r>
              <a:rPr lang="en-GB" sz="3200" kern="0">
                <a:solidFill>
                  <a:srgbClr val="000000"/>
                </a:solidFill>
                <a:latin typeface="Calibri"/>
              </a:rPr>
              <a:t> J</a:t>
            </a:r>
            <a:r>
              <a:rPr lang="en-GB" sz="3200" b="0" i="0" u="none" strike="noStrike" kern="0" cap="none" spc="0" baseline="0">
                <a:solidFill>
                  <a:srgbClr val="000000"/>
                </a:solidFill>
                <a:uFillTx/>
                <a:latin typeface="Calibri"/>
              </a:rPr>
              <a:t>anuary </a:t>
            </a:r>
            <a:r>
              <a:rPr lang="en-GB" sz="3200" b="0" i="0" u="none" strike="noStrike" kern="1200" cap="none" spc="0" baseline="0">
                <a:solidFill>
                  <a:srgbClr val="000000"/>
                </a:solidFill>
                <a:uFillTx/>
                <a:latin typeface="Calibri"/>
              </a:rPr>
              <a:t>   </a:t>
            </a:r>
            <a:r>
              <a:rPr lang="en-GB" sz="1800" b="0" i="0" u="none" strike="noStrike" kern="1200" cap="none" spc="0" baseline="0">
                <a:solidFill>
                  <a:srgbClr val="000000"/>
                </a:solidFill>
                <a:uFillTx/>
                <a:latin typeface="Calibri"/>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3" name="Picture 6"/>
          <p:cNvPicPr>
            <a:picLocks noChangeAspect="1"/>
          </p:cNvPicPr>
          <p:nvPr/>
        </p:nvPicPr>
        <p:blipFill>
          <a:blip r:embed="rId2"/>
          <a:stretch>
            <a:fillRect/>
          </a:stretch>
        </p:blipFill>
        <p:spPr>
          <a:xfrm>
            <a:off x="189472" y="1728060"/>
            <a:ext cx="2219321" cy="1104896"/>
          </a:xfrm>
          <a:prstGeom prst="rect">
            <a:avLst/>
          </a:prstGeom>
          <a:noFill/>
          <a:ln cap="flat">
            <a:noFill/>
          </a:ln>
        </p:spPr>
      </p:pic>
      <p:sp>
        <p:nvSpPr>
          <p:cNvPr id="4" name="Rectangle 7"/>
          <p:cNvSpPr/>
          <p:nvPr/>
        </p:nvSpPr>
        <p:spPr>
          <a:xfrm>
            <a:off x="189472" y="2832957"/>
            <a:ext cx="10612654" cy="1752795"/>
          </a:xfrm>
          <a:prstGeom prst="rect">
            <a:avLst/>
          </a:prstGeom>
          <a:solidFill>
            <a:srgbClr val="FFFFFF"/>
          </a:solidFill>
          <a:ln w="38103" cap="flat">
            <a:solidFill>
              <a:srgbClr val="2F528F"/>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a:solidFill>
                  <a:srgbClr val="000000"/>
                </a:solidFill>
                <a:latin typeface="Calibri"/>
              </a:rPr>
              <a:t>L.O</a:t>
            </a:r>
            <a:r>
              <a:rPr lang="en-GB" sz="4000" kern="0">
                <a:solidFill>
                  <a:srgbClr val="000000"/>
                </a:solidFill>
                <a:latin typeface="Calibri"/>
              </a:rPr>
              <a:t>.</a:t>
            </a:r>
            <a:r>
              <a:rPr lang="en-GB" sz="4000" b="0" i="0" u="none" strike="noStrike" kern="1200" cap="none" spc="0" baseline="0">
                <a:solidFill>
                  <a:srgbClr val="000000"/>
                </a:solidFill>
                <a:uFillTx/>
                <a:latin typeface="Calibri"/>
              </a:rPr>
              <a:t> </a:t>
            </a:r>
            <a:r>
              <a:rPr lang="en-GB" sz="4000" b="0" i="0" u="none" strike="noStrike" kern="0" cap="none" spc="0" baseline="0">
                <a:solidFill>
                  <a:srgbClr val="000000"/>
                </a:solidFill>
                <a:uFillTx/>
                <a:latin typeface="Calibri"/>
              </a:rPr>
              <a:t>To be able to identify</a:t>
            </a:r>
            <a:r>
              <a:rPr lang="en-GB" sz="4000" b="0" i="0" u="none" strike="noStrike" kern="0" cap="none" spc="0">
                <a:solidFill>
                  <a:srgbClr val="000000"/>
                </a:solidFill>
                <a:uFillTx/>
                <a:latin typeface="Calibri"/>
              </a:rPr>
              <a:t> animals that have an endoskeleton and </a:t>
            </a:r>
            <a:r>
              <a:rPr lang="en-GB" sz="4000" kern="0">
                <a:solidFill>
                  <a:srgbClr val="000000"/>
                </a:solidFill>
                <a:latin typeface="Calibri"/>
              </a:rPr>
              <a:t>an</a:t>
            </a:r>
            <a:r>
              <a:rPr lang="en-GB" sz="4000" b="0" i="0" u="none" strike="noStrike" kern="0" cap="none" spc="0">
                <a:solidFill>
                  <a:srgbClr val="000000"/>
                </a:solidFill>
                <a:uFillTx/>
                <a:latin typeface="Calibri"/>
              </a:rPr>
              <a:t> exoskeleton</a:t>
            </a:r>
            <a:r>
              <a:rPr lang="en-GB" sz="4000" b="0" i="0" u="none" strike="noStrike" kern="0" cap="none" spc="0" baseline="0">
                <a:solidFill>
                  <a:srgbClr val="000000"/>
                </a:solidFill>
                <a:uFillTx/>
                <a:latin typeface="Calibri"/>
              </a:rPr>
              <a:t>.</a:t>
            </a:r>
            <a:endParaRPr lang="en-GB" sz="40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FFFFFF"/>
                </a:solidFill>
                <a:uFillTx/>
                <a:latin typeface="Calibri"/>
              </a:rPr>
              <a:t>s about the Pacific Ocean.</a:t>
            </a:r>
          </a:p>
        </p:txBody>
      </p:sp>
      <p:sp>
        <p:nvSpPr>
          <p:cNvPr id="5" name="Rectangle 9"/>
          <p:cNvSpPr/>
          <p:nvPr/>
        </p:nvSpPr>
        <p:spPr>
          <a:xfrm>
            <a:off x="189472" y="5905853"/>
            <a:ext cx="5473095" cy="737299"/>
          </a:xfrm>
          <a:prstGeom prst="rect">
            <a:avLst/>
          </a:prstGeom>
          <a:solidFill>
            <a:srgbClr val="FFFFFF"/>
          </a:solidFill>
          <a:ln w="38103" cap="flat">
            <a:solidFill>
              <a:srgbClr val="2F528F"/>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           Subject</a:t>
            </a:r>
            <a:r>
              <a:rPr lang="en-GB" sz="1800" b="0" i="0" u="none" strike="noStrike" kern="1200" cap="none" spc="0" baseline="0">
                <a:solidFill>
                  <a:srgbClr val="000000"/>
                </a:solidFill>
                <a:uFillTx/>
                <a:latin typeface="Calibri"/>
              </a:rPr>
              <a:t>: </a:t>
            </a:r>
            <a:r>
              <a:rPr lang="en-GB" sz="2400" b="0" i="0" u="none" strike="noStrike" kern="1200" cap="none" spc="0" baseline="0">
                <a:solidFill>
                  <a:srgbClr val="000000"/>
                </a:solidFill>
                <a:uFillTx/>
                <a:latin typeface="Calibri"/>
              </a:rPr>
              <a:t>Science </a:t>
            </a:r>
            <a:endParaRPr lang="en-GB" sz="1800" b="0" i="0" u="none" strike="noStrike" kern="1200" cap="none" spc="0" baseline="0">
              <a:solidFill>
                <a:srgbClr val="000000"/>
              </a:solidFill>
              <a:uFillTx/>
              <a:latin typeface="Calibri"/>
            </a:endParaRPr>
          </a:p>
        </p:txBody>
      </p:sp>
      <p:pic>
        <p:nvPicPr>
          <p:cNvPr id="6" name="Picture 10"/>
          <p:cNvPicPr>
            <a:picLocks noChangeAspect="1"/>
          </p:cNvPicPr>
          <p:nvPr/>
        </p:nvPicPr>
        <p:blipFill>
          <a:blip r:embed="rId3"/>
          <a:stretch>
            <a:fillRect/>
          </a:stretch>
        </p:blipFill>
        <p:spPr>
          <a:xfrm>
            <a:off x="307028" y="6005962"/>
            <a:ext cx="588388" cy="588388"/>
          </a:xfrm>
          <a:prstGeom prst="rect">
            <a:avLst/>
          </a:prstGeom>
          <a:noFill/>
          <a:ln cap="flat">
            <a:noFill/>
          </a:ln>
        </p:spPr>
      </p:pic>
      <p:pic>
        <p:nvPicPr>
          <p:cNvPr id="7" name="Picture 11"/>
          <p:cNvPicPr>
            <a:picLocks noChangeAspect="1"/>
          </p:cNvPicPr>
          <p:nvPr/>
        </p:nvPicPr>
        <p:blipFill>
          <a:blip r:embed="rId4"/>
          <a:stretch>
            <a:fillRect/>
          </a:stretch>
        </p:blipFill>
        <p:spPr>
          <a:xfrm>
            <a:off x="4916609" y="5980304"/>
            <a:ext cx="579190" cy="639705"/>
          </a:xfrm>
          <a:prstGeom prst="rect">
            <a:avLst/>
          </a:prstGeom>
          <a:noFill/>
          <a:ln cap="flat">
            <a:noFill/>
          </a:ln>
        </p:spPr>
      </p:pic>
    </p:spTree>
    <p:extLst>
      <p:ext uri="{BB962C8B-B14F-4D97-AF65-F5344CB8AC3E}">
        <p14:creationId xmlns:p14="http://schemas.microsoft.com/office/powerpoint/2010/main" val="3883701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p:nvPr/>
        </p:nvSpPr>
        <p:spPr>
          <a:xfrm>
            <a:off x="257175" y="180978"/>
            <a:ext cx="11696703" cy="6457949"/>
          </a:xfrm>
          <a:prstGeom prst="rect">
            <a:avLst/>
          </a:prstGeom>
          <a:solidFill>
            <a:schemeClr val="accent1">
              <a:lumMod val="20000"/>
              <a:lumOff val="80000"/>
            </a:schemeClr>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3" name="Picture 5"/>
          <p:cNvPicPr>
            <a:picLocks noChangeAspect="1"/>
          </p:cNvPicPr>
          <p:nvPr/>
        </p:nvPicPr>
        <p:blipFill>
          <a:blip r:embed="rId2"/>
          <a:stretch>
            <a:fillRect/>
          </a:stretch>
        </p:blipFill>
        <p:spPr>
          <a:xfrm>
            <a:off x="352428" y="271457"/>
            <a:ext cx="771525" cy="771525"/>
          </a:xfrm>
          <a:prstGeom prst="rect">
            <a:avLst/>
          </a:prstGeom>
          <a:noFill/>
          <a:ln cap="flat">
            <a:noFill/>
          </a:ln>
        </p:spPr>
      </p:pic>
      <p:sp>
        <p:nvSpPr>
          <p:cNvPr id="4" name="Rectangle 6"/>
          <p:cNvSpPr/>
          <p:nvPr/>
        </p:nvSpPr>
        <p:spPr>
          <a:xfrm>
            <a:off x="2864321" y="100309"/>
            <a:ext cx="6482419" cy="923333"/>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0" i="0" u="none" strike="noStrike" kern="1200" cap="none" spc="0" baseline="0">
                <a:solidFill>
                  <a:srgbClr val="1F4E79"/>
                </a:solidFill>
                <a:effectLst>
                  <a:outerShdw dist="19048" dir="2700000">
                    <a:srgbClr val="000000"/>
                  </a:outerShdw>
                </a:effectLst>
                <a:uFillTx/>
                <a:latin typeface="Calibri"/>
              </a:rPr>
              <a:t>Pre-recorded Teaching</a:t>
            </a:r>
          </a:p>
        </p:txBody>
      </p:sp>
      <p:pic>
        <p:nvPicPr>
          <p:cNvPr id="5" name="Picture 1"/>
          <p:cNvPicPr>
            <a:picLocks noChangeAspect="1"/>
          </p:cNvPicPr>
          <p:nvPr/>
        </p:nvPicPr>
        <p:blipFill>
          <a:blip r:embed="rId3"/>
          <a:stretch>
            <a:fillRect/>
          </a:stretch>
        </p:blipFill>
        <p:spPr>
          <a:xfrm>
            <a:off x="814858" y="3318915"/>
            <a:ext cx="4098916" cy="2224735"/>
          </a:xfrm>
          <a:prstGeom prst="rect">
            <a:avLst/>
          </a:prstGeom>
          <a:noFill/>
          <a:ln cap="flat">
            <a:noFill/>
          </a:ln>
        </p:spPr>
      </p:pic>
      <p:sp>
        <p:nvSpPr>
          <p:cNvPr id="6" name="TextBox 2"/>
          <p:cNvSpPr txBox="1"/>
          <p:nvPr/>
        </p:nvSpPr>
        <p:spPr>
          <a:xfrm>
            <a:off x="1123953" y="1201786"/>
            <a:ext cx="9953353" cy="2308324"/>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sz="2400" b="0" i="0" u="none" strike="noStrike" kern="1200" cap="none" spc="0" baseline="0" dirty="0">
                <a:solidFill>
                  <a:srgbClr val="203864"/>
                </a:solidFill>
                <a:uFillTx/>
                <a:latin typeface="Calibri"/>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r>
              <a:rPr lang="en-US" sz="2400" dirty="0">
                <a:solidFill>
                  <a:srgbClr val="203864"/>
                </a:solidFill>
                <a:latin typeface="Calibri"/>
              </a:rPr>
              <a:t> To access the video, click on the link below or copy and paste it into your browser.</a:t>
            </a:r>
            <a:endParaRPr lang="en-GB" sz="2400" b="0" i="0" u="none" strike="noStrike" kern="1200" cap="none" spc="0" baseline="0" dirty="0">
              <a:solidFill>
                <a:srgbClr val="203864"/>
              </a:solidFill>
              <a:uFillTx/>
              <a:latin typeface="Calibri"/>
            </a:endParaRPr>
          </a:p>
        </p:txBody>
      </p:sp>
      <p:sp>
        <p:nvSpPr>
          <p:cNvPr id="8" name="TextBox 7"/>
          <p:cNvSpPr txBox="1"/>
          <p:nvPr/>
        </p:nvSpPr>
        <p:spPr>
          <a:xfrm>
            <a:off x="6887955" y="5346761"/>
            <a:ext cx="3091741" cy="369335"/>
          </a:xfrm>
          <a:prstGeom prst="rect">
            <a:avLst/>
          </a:prstGeom>
          <a:solidFill>
            <a:srgbClr val="FFFFFF"/>
          </a:solid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Works best on Google Chrome </a:t>
            </a:r>
          </a:p>
        </p:txBody>
      </p:sp>
      <p:sp>
        <p:nvSpPr>
          <p:cNvPr id="9" name="Rectangle 8"/>
          <p:cNvSpPr/>
          <p:nvPr/>
        </p:nvSpPr>
        <p:spPr>
          <a:xfrm>
            <a:off x="740038" y="5916042"/>
            <a:ext cx="10998179" cy="646334"/>
          </a:xfrm>
          <a:prstGeom prst="rect">
            <a:avLst/>
          </a:prstGeom>
          <a:solidFill>
            <a:schemeClr val="bg1"/>
          </a:solid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hlinkClick r:id="rId4"/>
              </a:rPr>
              <a:t>https://classroom.thenational.academy/lessons/what-is-the-difference-between-an-invertebrate-and-a-vertebrate-71gker</a:t>
            </a:r>
            <a:endParaRPr lang="en-GB"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928648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p:nvPr/>
        </p:nvSpPr>
        <p:spPr>
          <a:xfrm>
            <a:off x="257175" y="180978"/>
            <a:ext cx="11696703" cy="6457949"/>
          </a:xfrm>
          <a:prstGeom prst="rect">
            <a:avLst/>
          </a:prstGeom>
          <a:solidFill>
            <a:schemeClr val="accent1">
              <a:lumMod val="20000"/>
              <a:lumOff val="80000"/>
            </a:schemeClr>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3" name="Picture 5"/>
          <p:cNvPicPr>
            <a:picLocks noChangeAspect="1"/>
          </p:cNvPicPr>
          <p:nvPr/>
        </p:nvPicPr>
        <p:blipFill>
          <a:blip r:embed="rId2"/>
          <a:stretch>
            <a:fillRect/>
          </a:stretch>
        </p:blipFill>
        <p:spPr>
          <a:xfrm>
            <a:off x="352428" y="271457"/>
            <a:ext cx="771525" cy="771525"/>
          </a:xfrm>
          <a:prstGeom prst="rect">
            <a:avLst/>
          </a:prstGeom>
          <a:noFill/>
          <a:ln cap="flat">
            <a:noFill/>
          </a:ln>
        </p:spPr>
      </p:pic>
      <p:sp>
        <p:nvSpPr>
          <p:cNvPr id="4" name="Rectangle 6"/>
          <p:cNvSpPr/>
          <p:nvPr/>
        </p:nvSpPr>
        <p:spPr>
          <a:xfrm>
            <a:off x="2864321" y="100309"/>
            <a:ext cx="6482419" cy="923333"/>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0" i="0" u="none" strike="noStrike" kern="1200" cap="none" spc="0" baseline="0">
                <a:solidFill>
                  <a:srgbClr val="1F4E79"/>
                </a:solidFill>
                <a:effectLst>
                  <a:outerShdw dist="19048" dir="2700000">
                    <a:srgbClr val="000000"/>
                  </a:outerShdw>
                </a:effectLst>
                <a:uFillTx/>
                <a:latin typeface="Calibri"/>
              </a:rPr>
              <a:t>Pre-recorded Teaching</a:t>
            </a:r>
          </a:p>
        </p:txBody>
      </p:sp>
      <p:pic>
        <p:nvPicPr>
          <p:cNvPr id="5" name="Picture 1"/>
          <p:cNvPicPr>
            <a:picLocks noChangeAspect="1"/>
          </p:cNvPicPr>
          <p:nvPr/>
        </p:nvPicPr>
        <p:blipFill>
          <a:blip r:embed="rId3"/>
          <a:stretch>
            <a:fillRect/>
          </a:stretch>
        </p:blipFill>
        <p:spPr>
          <a:xfrm>
            <a:off x="814858" y="3491443"/>
            <a:ext cx="4098916" cy="2224735"/>
          </a:xfrm>
          <a:prstGeom prst="rect">
            <a:avLst/>
          </a:prstGeom>
          <a:noFill/>
          <a:ln cap="flat">
            <a:noFill/>
          </a:ln>
        </p:spPr>
      </p:pic>
      <p:sp>
        <p:nvSpPr>
          <p:cNvPr id="6" name="TextBox 2"/>
          <p:cNvSpPr txBox="1"/>
          <p:nvPr/>
        </p:nvSpPr>
        <p:spPr>
          <a:xfrm>
            <a:off x="1123953" y="1201786"/>
            <a:ext cx="9953353" cy="2308324"/>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sz="2400" b="0" i="0" u="none" strike="noStrike" kern="1200" cap="none" spc="0" baseline="0" dirty="0">
                <a:solidFill>
                  <a:srgbClr val="203864"/>
                </a:solidFill>
                <a:uFillTx/>
                <a:latin typeface="Calibri"/>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r>
              <a:rPr lang="en-US" sz="2400" dirty="0">
                <a:solidFill>
                  <a:srgbClr val="203864"/>
                </a:solidFill>
                <a:latin typeface="Calibri"/>
              </a:rPr>
              <a:t> To access the video, click on the link below or copy and paste it into your browser.</a:t>
            </a:r>
            <a:endParaRPr lang="en-GB" sz="2400" b="0" i="0" u="none" strike="noStrike" kern="1200" cap="none" spc="0" baseline="0" dirty="0">
              <a:solidFill>
                <a:srgbClr val="203864"/>
              </a:solidFill>
              <a:uFillTx/>
              <a:latin typeface="Calibri"/>
            </a:endParaRPr>
          </a:p>
        </p:txBody>
      </p:sp>
      <p:sp>
        <p:nvSpPr>
          <p:cNvPr id="8" name="TextBox 8"/>
          <p:cNvSpPr txBox="1"/>
          <p:nvPr/>
        </p:nvSpPr>
        <p:spPr>
          <a:xfrm>
            <a:off x="6830446" y="4412233"/>
            <a:ext cx="3091741" cy="369335"/>
          </a:xfrm>
          <a:prstGeom prst="rect">
            <a:avLst/>
          </a:prstGeom>
          <a:solidFill>
            <a:srgbClr val="FFFFFF"/>
          </a:solid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Works best on Google Chrome </a:t>
            </a:r>
          </a:p>
        </p:txBody>
      </p:sp>
      <p:sp>
        <p:nvSpPr>
          <p:cNvPr id="9" name="Rectangle 8"/>
          <p:cNvSpPr/>
          <p:nvPr/>
        </p:nvSpPr>
        <p:spPr>
          <a:xfrm>
            <a:off x="5042559" y="3827790"/>
            <a:ext cx="6738803" cy="400110"/>
          </a:xfrm>
          <a:prstGeom prst="rect">
            <a:avLst/>
          </a:prstGeom>
          <a:solidFill>
            <a:schemeClr val="bg1"/>
          </a:solidFill>
          <a:ln cap="flat">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000">
                <a:ea typeface="+mn-lt"/>
                <a:cs typeface="+mn-lt"/>
                <a:hlinkClick r:id="rId4"/>
              </a:rPr>
              <a:t>What types of food do living things eat? (thenational.academy)</a:t>
            </a:r>
            <a:endParaRPr lang="en-US" sz="2000"/>
          </a:p>
        </p:txBody>
      </p:sp>
    </p:spTree>
    <p:extLst>
      <p:ext uri="{BB962C8B-B14F-4D97-AF65-F5344CB8AC3E}">
        <p14:creationId xmlns:p14="http://schemas.microsoft.com/office/powerpoint/2010/main" val="3413667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2151" y="178490"/>
            <a:ext cx="7632218" cy="923330"/>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a:solidFill>
                  <a:srgbClr val="000000"/>
                </a:solidFill>
                <a:uFillTx/>
                <a:latin typeface="Calibri"/>
              </a:rPr>
              <a:t>What </a:t>
            </a:r>
            <a:r>
              <a:rPr lang="en-US" sz="5400" b="1">
                <a:solidFill>
                  <a:srgbClr val="000000"/>
                </a:solidFill>
                <a:latin typeface="Calibri"/>
              </a:rPr>
              <a:t>is an</a:t>
            </a:r>
            <a:r>
              <a:rPr lang="en-US" sz="5400" b="1" i="0" u="none" strike="noStrike" kern="1200" cap="none" spc="0" baseline="0">
                <a:solidFill>
                  <a:srgbClr val="000000"/>
                </a:solidFill>
                <a:uFillTx/>
                <a:latin typeface="Calibri"/>
              </a:rPr>
              <a:t> </a:t>
            </a:r>
            <a:r>
              <a:rPr lang="en-US" sz="5400" b="1" kern="0">
                <a:solidFill>
                  <a:srgbClr val="000000"/>
                </a:solidFill>
                <a:latin typeface="Calibri"/>
              </a:rPr>
              <a:t>e</a:t>
            </a:r>
            <a:r>
              <a:rPr lang="en-US" sz="5400" b="1">
                <a:solidFill>
                  <a:srgbClr val="000000"/>
                </a:solidFill>
                <a:latin typeface="Calibri"/>
              </a:rPr>
              <a:t>ndoskeleton</a:t>
            </a:r>
            <a:r>
              <a:rPr lang="en-US" sz="5400" b="1" i="0" u="none" strike="noStrike" kern="1200" cap="none" spc="0" baseline="0">
                <a:solidFill>
                  <a:srgbClr val="000000"/>
                </a:solidFill>
                <a:uFillTx/>
                <a:latin typeface="Calibri"/>
              </a:rPr>
              <a:t>?</a:t>
            </a:r>
          </a:p>
        </p:txBody>
      </p:sp>
      <p:sp>
        <p:nvSpPr>
          <p:cNvPr id="3" name="TextBox 2"/>
          <p:cNvSpPr txBox="1"/>
          <p:nvPr/>
        </p:nvSpPr>
        <p:spPr>
          <a:xfrm>
            <a:off x="612648" y="1183910"/>
            <a:ext cx="10689336" cy="1015663"/>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alibri"/>
              </a:rPr>
              <a:t>A </a:t>
            </a:r>
            <a:r>
              <a:rPr lang="en-GB" sz="2000" b="1" i="0" u="none" strike="noStrike" kern="1200" cap="none" spc="0" baseline="0">
                <a:solidFill>
                  <a:srgbClr val="000000"/>
                </a:solidFill>
                <a:uFillTx/>
                <a:latin typeface="Calibri"/>
              </a:rPr>
              <a:t>vertebrate</a:t>
            </a:r>
            <a:r>
              <a:rPr lang="en-GB" sz="2000" b="0" i="0" u="none" strike="noStrike" kern="1200" cap="none" spc="0" baseline="0">
                <a:solidFill>
                  <a:srgbClr val="000000"/>
                </a:solidFill>
                <a:uFillTx/>
                <a:latin typeface="Calibri"/>
              </a:rPr>
              <a:t> is an animal with a </a:t>
            </a:r>
            <a:r>
              <a:rPr lang="en-GB" sz="2000" b="1" i="0" u="none" strike="noStrike" kern="1200" cap="none" spc="0" baseline="0">
                <a:solidFill>
                  <a:srgbClr val="000000"/>
                </a:solidFill>
                <a:uFillTx/>
                <a:latin typeface="Calibri"/>
              </a:rPr>
              <a:t>backbone</a:t>
            </a:r>
            <a:r>
              <a:rPr lang="en-GB" sz="2000" b="0" i="0" u="none" strike="noStrike" kern="1200" cap="none" spc="0" baseline="0">
                <a:solidFill>
                  <a:srgbClr val="000000"/>
                </a:solidFill>
                <a:uFillTx/>
                <a:latin typeface="Calibri"/>
              </a:rPr>
              <a:t>. Fish, amphibians, reptiles, birds, mammals</a:t>
            </a:r>
            <a:r>
              <a:rPr lang="en-GB" sz="2000">
                <a:solidFill>
                  <a:srgbClr val="000000"/>
                </a:solidFill>
                <a:latin typeface="Calibri"/>
              </a:rPr>
              <a:t> and</a:t>
            </a:r>
            <a:r>
              <a:rPr lang="en-GB" sz="2000" b="0" i="0" u="none" strike="noStrike" kern="1200" cap="none" spc="0" baseline="0">
                <a:solidFill>
                  <a:srgbClr val="000000"/>
                </a:solidFill>
                <a:uFillTx/>
                <a:latin typeface="Calibri"/>
              </a:rPr>
              <a:t> humans are all </a:t>
            </a:r>
            <a:r>
              <a:rPr lang="en-GB" sz="2000" b="1" i="0" u="none" strike="noStrike" kern="1200" cap="none" spc="0" baseline="0">
                <a:solidFill>
                  <a:srgbClr val="000000"/>
                </a:solidFill>
                <a:uFillTx/>
                <a:latin typeface="Calibri"/>
              </a:rPr>
              <a:t>vertebrates</a:t>
            </a:r>
            <a:r>
              <a:rPr lang="en-GB" sz="2000" b="1">
                <a:solidFill>
                  <a:srgbClr val="000000"/>
                </a:solidFill>
                <a:latin typeface="Calibri"/>
              </a:rPr>
              <a:t>,</a:t>
            </a:r>
            <a:r>
              <a:rPr lang="en-GB" sz="2000">
                <a:solidFill>
                  <a:srgbClr val="000000"/>
                </a:solidFill>
                <a:latin typeface="Calibri"/>
              </a:rPr>
              <a:t> and their </a:t>
            </a:r>
            <a:r>
              <a:rPr lang="en-GB" sz="2000" b="1">
                <a:solidFill>
                  <a:srgbClr val="000000"/>
                </a:solidFill>
                <a:latin typeface="Calibri"/>
              </a:rPr>
              <a:t>skeletons</a:t>
            </a:r>
            <a:r>
              <a:rPr lang="en-GB" sz="2000">
                <a:solidFill>
                  <a:srgbClr val="000000"/>
                </a:solidFill>
                <a:latin typeface="Calibri"/>
              </a:rPr>
              <a:t> are on the </a:t>
            </a:r>
            <a:r>
              <a:rPr lang="en-GB" sz="2000" b="1">
                <a:solidFill>
                  <a:srgbClr val="000000"/>
                </a:solidFill>
                <a:latin typeface="Calibri"/>
              </a:rPr>
              <a:t>inside</a:t>
            </a:r>
            <a:r>
              <a:rPr lang="en-GB" sz="2000">
                <a:solidFill>
                  <a:srgbClr val="000000"/>
                </a:solidFill>
                <a:latin typeface="Calibri"/>
              </a:rPr>
              <a:t> of their bodies. Skeletons </a:t>
            </a:r>
            <a:r>
              <a:rPr lang="en-GB">
                <a:solidFill>
                  <a:srgbClr val="000000"/>
                </a:solidFill>
                <a:latin typeface="Calibri"/>
              </a:rPr>
              <a:t>which</a:t>
            </a:r>
            <a:r>
              <a:rPr lang="en-GB" sz="2000">
                <a:solidFill>
                  <a:srgbClr val="000000"/>
                </a:solidFill>
                <a:latin typeface="Calibri"/>
              </a:rPr>
              <a:t> are on the inside of a body are called </a:t>
            </a:r>
            <a:r>
              <a:rPr lang="en-GB" sz="2000" b="1">
                <a:solidFill>
                  <a:srgbClr val="000000"/>
                </a:solidFill>
                <a:latin typeface="Calibri"/>
              </a:rPr>
              <a:t>endoskeletons. Humans</a:t>
            </a:r>
            <a:r>
              <a:rPr lang="en-GB" sz="2000">
                <a:solidFill>
                  <a:srgbClr val="000000"/>
                </a:solidFill>
                <a:latin typeface="Calibri"/>
              </a:rPr>
              <a:t> are also </a:t>
            </a:r>
            <a:r>
              <a:rPr lang="en-GB" sz="2000" b="1">
                <a:solidFill>
                  <a:srgbClr val="000000"/>
                </a:solidFill>
                <a:latin typeface="Calibri"/>
              </a:rPr>
              <a:t>vertebrates </a:t>
            </a:r>
            <a:r>
              <a:rPr lang="en-GB" sz="2000">
                <a:solidFill>
                  <a:srgbClr val="000000"/>
                </a:solidFill>
                <a:latin typeface="Calibri"/>
              </a:rPr>
              <a:t>and have </a:t>
            </a:r>
            <a:r>
              <a:rPr lang="en-GB" sz="2000" b="1">
                <a:solidFill>
                  <a:srgbClr val="000000"/>
                </a:solidFill>
                <a:latin typeface="Calibri"/>
              </a:rPr>
              <a:t>endoskeletons</a:t>
            </a:r>
            <a:r>
              <a:rPr lang="en-GB" sz="2000">
                <a:solidFill>
                  <a:srgbClr val="000000"/>
                </a:solidFill>
                <a:latin typeface="Calibri"/>
              </a:rPr>
              <a:t>.</a:t>
            </a:r>
            <a:endParaRPr lang="en-GB" sz="2000" i="0" u="none" strike="noStrike" kern="1200" cap="none" spc="0" baseline="0">
              <a:solidFill>
                <a:srgbClr val="000000"/>
              </a:solidFill>
              <a:uFillTx/>
              <a:latin typeface="Calibri"/>
            </a:endParaRPr>
          </a:p>
        </p:txBody>
      </p:sp>
      <p:pic>
        <p:nvPicPr>
          <p:cNvPr id="4" name="Picture 7" descr="Diagram&#10;&#10;Description automatically generated">
            <a:extLst>
              <a:ext uri="{FF2B5EF4-FFF2-40B4-BE49-F238E27FC236}">
                <a16:creationId xmlns:a16="http://schemas.microsoft.com/office/drawing/2014/main" id="{930CF465-9461-4FD0-AB03-C9DE2A451ED5}"/>
              </a:ext>
            </a:extLst>
          </p:cNvPr>
          <p:cNvPicPr>
            <a:picLocks noChangeAspect="1"/>
          </p:cNvPicPr>
          <p:nvPr/>
        </p:nvPicPr>
        <p:blipFill rotWithShape="1">
          <a:blip r:embed="rId2"/>
          <a:srcRect r="50025" b="16316"/>
          <a:stretch/>
        </p:blipFill>
        <p:spPr>
          <a:xfrm>
            <a:off x="1963947" y="2388079"/>
            <a:ext cx="2132926" cy="3575212"/>
          </a:xfrm>
          <a:prstGeom prst="rect">
            <a:avLst/>
          </a:prstGeom>
        </p:spPr>
      </p:pic>
      <p:pic>
        <p:nvPicPr>
          <p:cNvPr id="8" name="Picture 8" descr="A person with collar shirt&#10;&#10;Description automatically generated">
            <a:extLst>
              <a:ext uri="{FF2B5EF4-FFF2-40B4-BE49-F238E27FC236}">
                <a16:creationId xmlns:a16="http://schemas.microsoft.com/office/drawing/2014/main" id="{51AFC412-2F44-4963-B61E-5F1458842E8B}"/>
              </a:ext>
            </a:extLst>
          </p:cNvPr>
          <p:cNvPicPr>
            <a:picLocks noChangeAspect="1"/>
          </p:cNvPicPr>
          <p:nvPr/>
        </p:nvPicPr>
        <p:blipFill rotWithShape="1">
          <a:blip r:embed="rId3"/>
          <a:srcRect l="16129" t="-2" r="20501" b="1613"/>
          <a:stretch/>
        </p:blipFill>
        <p:spPr>
          <a:xfrm>
            <a:off x="192748" y="2387118"/>
            <a:ext cx="1696340" cy="3578733"/>
          </a:xfrm>
          <a:prstGeom prst="rect">
            <a:avLst/>
          </a:prstGeom>
        </p:spPr>
      </p:pic>
      <p:pic>
        <p:nvPicPr>
          <p:cNvPr id="9" name="Picture 9" descr="A small bird perched on a branch&#10;&#10;Description automatically generated">
            <a:extLst>
              <a:ext uri="{FF2B5EF4-FFF2-40B4-BE49-F238E27FC236}">
                <a16:creationId xmlns:a16="http://schemas.microsoft.com/office/drawing/2014/main" id="{C5C8F440-B553-4F0D-882C-0C571BDB141E}"/>
              </a:ext>
            </a:extLst>
          </p:cNvPr>
          <p:cNvPicPr>
            <a:picLocks noChangeAspect="1"/>
          </p:cNvPicPr>
          <p:nvPr/>
        </p:nvPicPr>
        <p:blipFill>
          <a:blip r:embed="rId4"/>
          <a:stretch>
            <a:fillRect/>
          </a:stretch>
        </p:blipFill>
        <p:spPr>
          <a:xfrm>
            <a:off x="6291532" y="2283287"/>
            <a:ext cx="2743200" cy="1543804"/>
          </a:xfrm>
          <a:prstGeom prst="rect">
            <a:avLst/>
          </a:prstGeom>
        </p:spPr>
      </p:pic>
      <p:pic>
        <p:nvPicPr>
          <p:cNvPr id="10" name="Picture 10" descr="A picture containing table, bird&#10;&#10;Description automatically generated">
            <a:extLst>
              <a:ext uri="{FF2B5EF4-FFF2-40B4-BE49-F238E27FC236}">
                <a16:creationId xmlns:a16="http://schemas.microsoft.com/office/drawing/2014/main" id="{04C24C04-D88A-4ED7-8E63-30CEC3077823}"/>
              </a:ext>
            </a:extLst>
          </p:cNvPr>
          <p:cNvPicPr>
            <a:picLocks noChangeAspect="1"/>
          </p:cNvPicPr>
          <p:nvPr/>
        </p:nvPicPr>
        <p:blipFill rotWithShape="1">
          <a:blip r:embed="rId5"/>
          <a:srcRect l="11060" r="9548" b="16000"/>
          <a:stretch/>
        </p:blipFill>
        <p:spPr>
          <a:xfrm flipH="1">
            <a:off x="9061755" y="2285551"/>
            <a:ext cx="1967077" cy="1584565"/>
          </a:xfrm>
          <a:prstGeom prst="rect">
            <a:avLst/>
          </a:prstGeom>
        </p:spPr>
      </p:pic>
      <p:pic>
        <p:nvPicPr>
          <p:cNvPr id="11" name="Picture 11">
            <a:extLst>
              <a:ext uri="{FF2B5EF4-FFF2-40B4-BE49-F238E27FC236}">
                <a16:creationId xmlns:a16="http://schemas.microsoft.com/office/drawing/2014/main" id="{8508A245-C826-485D-B276-400CA29F3B5B}"/>
              </a:ext>
            </a:extLst>
          </p:cNvPr>
          <p:cNvPicPr>
            <a:picLocks noChangeAspect="1"/>
          </p:cNvPicPr>
          <p:nvPr/>
        </p:nvPicPr>
        <p:blipFill>
          <a:blip r:embed="rId6"/>
          <a:stretch>
            <a:fillRect/>
          </a:stretch>
        </p:blipFill>
        <p:spPr>
          <a:xfrm>
            <a:off x="9223885" y="4704631"/>
            <a:ext cx="2543175" cy="1790700"/>
          </a:xfrm>
          <a:prstGeom prst="rect">
            <a:avLst/>
          </a:prstGeom>
        </p:spPr>
      </p:pic>
      <p:pic>
        <p:nvPicPr>
          <p:cNvPr id="12" name="Picture 12" descr="A hand holding a fish&#10;&#10;Description automatically generated">
            <a:extLst>
              <a:ext uri="{FF2B5EF4-FFF2-40B4-BE49-F238E27FC236}">
                <a16:creationId xmlns:a16="http://schemas.microsoft.com/office/drawing/2014/main" id="{D21D3A0A-1CC2-4EC2-83F7-3A1F7B749C53}"/>
              </a:ext>
            </a:extLst>
          </p:cNvPr>
          <p:cNvPicPr>
            <a:picLocks noChangeAspect="1"/>
          </p:cNvPicPr>
          <p:nvPr/>
        </p:nvPicPr>
        <p:blipFill>
          <a:blip r:embed="rId7"/>
          <a:stretch>
            <a:fillRect/>
          </a:stretch>
        </p:blipFill>
        <p:spPr>
          <a:xfrm>
            <a:off x="5486400" y="4711583"/>
            <a:ext cx="3749615" cy="1805550"/>
          </a:xfrm>
          <a:prstGeom prst="rect">
            <a:avLst/>
          </a:prstGeom>
        </p:spPr>
      </p:pic>
    </p:spTree>
    <p:extLst>
      <p:ext uri="{BB962C8B-B14F-4D97-AF65-F5344CB8AC3E}">
        <p14:creationId xmlns:p14="http://schemas.microsoft.com/office/powerpoint/2010/main" val="3703692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p:cNvSpPr/>
          <p:nvPr/>
        </p:nvSpPr>
        <p:spPr>
          <a:xfrm>
            <a:off x="172988" y="0"/>
            <a:ext cx="11702256" cy="830997"/>
          </a:xfrm>
          <a:prstGeom prst="rect">
            <a:avLst/>
          </a:prstGeom>
          <a:noFill/>
          <a:ln cap="flat">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Calibri"/>
              </a:rPr>
              <a:t>Task: To </a:t>
            </a:r>
            <a:r>
              <a:rPr lang="en-US" sz="4000" b="1">
                <a:solidFill>
                  <a:srgbClr val="000000"/>
                </a:solidFill>
                <a:latin typeface="Calibri"/>
              </a:rPr>
              <a:t>match</a:t>
            </a:r>
            <a:r>
              <a:rPr lang="en-US" sz="4000" b="1" kern="0">
                <a:solidFill>
                  <a:srgbClr val="000000"/>
                </a:solidFill>
                <a:latin typeface="Calibri"/>
              </a:rPr>
              <a:t> the animals to their endodoskeletons</a:t>
            </a:r>
            <a:r>
              <a:rPr lang="en-US" sz="4000" b="1" i="0" u="none" strike="noStrike" kern="1200" cap="none" spc="0" baseline="0">
                <a:solidFill>
                  <a:srgbClr val="000000"/>
                </a:solidFill>
                <a:uFillTx/>
                <a:latin typeface="Calibri"/>
              </a:rPr>
              <a:t>.</a:t>
            </a:r>
            <a:r>
              <a:rPr lang="en-US" sz="4800" b="1">
                <a:solidFill>
                  <a:srgbClr val="000000"/>
                </a:solidFill>
                <a:latin typeface="Calibri"/>
              </a:rPr>
              <a:t>  </a:t>
            </a:r>
            <a:endParaRPr lang="en-US" sz="4000" b="1" i="0" u="none" strike="noStrike" kern="1200" cap="none" spc="0" baseline="0">
              <a:solidFill>
                <a:srgbClr val="000000"/>
              </a:solidFill>
              <a:uFillTx/>
              <a:latin typeface="Calibri"/>
              <a:cs typeface="Calibri"/>
            </a:endParaRPr>
          </a:p>
        </p:txBody>
      </p:sp>
      <p:sp>
        <p:nvSpPr>
          <p:cNvPr id="3" name="TextBox 13"/>
          <p:cNvSpPr txBox="1"/>
          <p:nvPr/>
        </p:nvSpPr>
        <p:spPr>
          <a:xfrm>
            <a:off x="252902" y="877303"/>
            <a:ext cx="11571174" cy="830997"/>
          </a:xfrm>
          <a:prstGeom prst="rect">
            <a:avLst/>
          </a:prstGeom>
          <a:solidFill>
            <a:srgbClr val="FFFFFF"/>
          </a:solid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ea typeface="Times New Roman" pitchFamily="18"/>
                <a:cs typeface="Times New Roman"/>
              </a:rPr>
              <a:t>Can you </a:t>
            </a:r>
            <a:r>
              <a:rPr lang="en-GB" sz="2400">
                <a:solidFill>
                  <a:srgbClr val="000000"/>
                </a:solidFill>
                <a:latin typeface="Calibri"/>
                <a:ea typeface="Times New Roman" pitchFamily="18"/>
                <a:cs typeface="Times New Roman"/>
              </a:rPr>
              <a:t>match the animals to their </a:t>
            </a:r>
            <a:r>
              <a:rPr lang="en-GB" sz="2400" b="1">
                <a:solidFill>
                  <a:srgbClr val="000000"/>
                </a:solidFill>
                <a:latin typeface="Calibri"/>
                <a:ea typeface="Times New Roman" pitchFamily="18"/>
                <a:cs typeface="Times New Roman"/>
              </a:rPr>
              <a:t>endoskeletons</a:t>
            </a:r>
            <a:r>
              <a:rPr lang="en-GB" sz="2400">
                <a:solidFill>
                  <a:srgbClr val="000000"/>
                </a:solidFill>
                <a:latin typeface="Calibri"/>
                <a:ea typeface="Times New Roman" pitchFamily="18"/>
                <a:cs typeface="Times New Roman"/>
              </a:rPr>
              <a:t>? Draw lines to match the animal to its </a:t>
            </a:r>
            <a:r>
              <a:rPr lang="en-GB" sz="2400" b="1">
                <a:solidFill>
                  <a:srgbClr val="000000"/>
                </a:solidFill>
                <a:latin typeface="Calibri"/>
                <a:ea typeface="Times New Roman" pitchFamily="18"/>
                <a:cs typeface="Times New Roman"/>
              </a:rPr>
              <a:t>endoskeleton</a:t>
            </a:r>
            <a:r>
              <a:rPr lang="en-GB" sz="2400">
                <a:solidFill>
                  <a:srgbClr val="000000"/>
                </a:solidFill>
                <a:latin typeface="Calibri"/>
                <a:ea typeface="Times New Roman" pitchFamily="18"/>
                <a:cs typeface="Times New Roman"/>
              </a:rPr>
              <a:t> on the next page. Here is an example below:</a:t>
            </a:r>
            <a:endParaRPr lang="en-GB" sz="2400" b="0" i="0" u="none" strike="noStrike" cap="none" spc="0" baseline="0">
              <a:solidFill>
                <a:srgbClr val="000000"/>
              </a:solidFill>
              <a:uFillTx/>
              <a:latin typeface="Calibri"/>
              <a:ea typeface="Times New Roman" pitchFamily="18"/>
              <a:cs typeface="Times New Roman"/>
            </a:endParaRPr>
          </a:p>
        </p:txBody>
      </p:sp>
      <p:cxnSp>
        <p:nvCxnSpPr>
          <p:cNvPr id="20" name="Straight Arrow Connector 19">
            <a:extLst>
              <a:ext uri="{FF2B5EF4-FFF2-40B4-BE49-F238E27FC236}">
                <a16:creationId xmlns:a16="http://schemas.microsoft.com/office/drawing/2014/main" id="{E4F67D5C-D97B-48C3-9394-7392DAEDE307}"/>
              </a:ext>
            </a:extLst>
          </p:cNvPr>
          <p:cNvCxnSpPr/>
          <p:nvPr/>
        </p:nvCxnSpPr>
        <p:spPr>
          <a:xfrm>
            <a:off x="4416725" y="2770517"/>
            <a:ext cx="2774828" cy="1567131"/>
          </a:xfrm>
          <a:prstGeom prst="straightConnector1">
            <a:avLst/>
          </a:prstGeom>
          <a:ln w="57150">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FAD42F2-0579-4528-92EB-4A206F669B06}"/>
              </a:ext>
            </a:extLst>
          </p:cNvPr>
          <p:cNvCxnSpPr>
            <a:cxnSpLocks/>
          </p:cNvCxnSpPr>
          <p:nvPr/>
        </p:nvCxnSpPr>
        <p:spPr>
          <a:xfrm flipV="1">
            <a:off x="3712233" y="3086819"/>
            <a:ext cx="3651848" cy="2702943"/>
          </a:xfrm>
          <a:prstGeom prst="straightConnector1">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E4246BC-DD9A-41D9-A0DC-1E1656844B50}"/>
              </a:ext>
            </a:extLst>
          </p:cNvPr>
          <p:cNvCxnSpPr>
            <a:cxnSpLocks/>
          </p:cNvCxnSpPr>
          <p:nvPr/>
        </p:nvCxnSpPr>
        <p:spPr>
          <a:xfrm>
            <a:off x="4172308" y="4308894"/>
            <a:ext cx="2789205" cy="1710904"/>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Picture 9" descr="A small bird perched on a branch&#10;&#10;Description automatically generated">
            <a:extLst>
              <a:ext uri="{FF2B5EF4-FFF2-40B4-BE49-F238E27FC236}">
                <a16:creationId xmlns:a16="http://schemas.microsoft.com/office/drawing/2014/main" id="{213CD21C-0958-4051-8322-762D7F32FE76}"/>
              </a:ext>
            </a:extLst>
          </p:cNvPr>
          <p:cNvPicPr>
            <a:picLocks noChangeAspect="1"/>
          </p:cNvPicPr>
          <p:nvPr/>
        </p:nvPicPr>
        <p:blipFill>
          <a:blip r:embed="rId2"/>
          <a:stretch>
            <a:fillRect/>
          </a:stretch>
        </p:blipFill>
        <p:spPr>
          <a:xfrm>
            <a:off x="7096664" y="2240155"/>
            <a:ext cx="1679276" cy="939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10" descr="A picture containing table, bird&#10;&#10;Description automatically generated">
            <a:extLst>
              <a:ext uri="{FF2B5EF4-FFF2-40B4-BE49-F238E27FC236}">
                <a16:creationId xmlns:a16="http://schemas.microsoft.com/office/drawing/2014/main" id="{9B69D94A-4D8C-4B33-96BE-C07277A6F239}"/>
              </a:ext>
            </a:extLst>
          </p:cNvPr>
          <p:cNvPicPr>
            <a:picLocks noChangeAspect="1"/>
          </p:cNvPicPr>
          <p:nvPr/>
        </p:nvPicPr>
        <p:blipFill rotWithShape="1">
          <a:blip r:embed="rId3"/>
          <a:srcRect l="11060" r="9548" b="16000"/>
          <a:stretch/>
        </p:blipFill>
        <p:spPr>
          <a:xfrm flipH="1">
            <a:off x="2692585" y="5506079"/>
            <a:ext cx="1205077" cy="9663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Picture 11" descr="A picture containing cat&#10;&#10;Description automatically generated">
            <a:extLst>
              <a:ext uri="{FF2B5EF4-FFF2-40B4-BE49-F238E27FC236}">
                <a16:creationId xmlns:a16="http://schemas.microsoft.com/office/drawing/2014/main" id="{959B6749-AE66-476A-AACA-9B9F82093F4D}"/>
              </a:ext>
            </a:extLst>
          </p:cNvPr>
          <p:cNvPicPr>
            <a:picLocks noChangeAspect="1"/>
          </p:cNvPicPr>
          <p:nvPr/>
        </p:nvPicPr>
        <p:blipFill>
          <a:blip r:embed="rId4"/>
          <a:stretch>
            <a:fillRect/>
          </a:stretch>
        </p:blipFill>
        <p:spPr>
          <a:xfrm>
            <a:off x="7096036" y="3770102"/>
            <a:ext cx="1565515" cy="10862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 name="Picture 12" descr="A hand holding a fish&#10;&#10;Description automatically generated">
            <a:extLst>
              <a:ext uri="{FF2B5EF4-FFF2-40B4-BE49-F238E27FC236}">
                <a16:creationId xmlns:a16="http://schemas.microsoft.com/office/drawing/2014/main" id="{2390537D-A09F-4835-AC07-D07DB68C3147}"/>
              </a:ext>
            </a:extLst>
          </p:cNvPr>
          <p:cNvPicPr>
            <a:picLocks noChangeAspect="1"/>
          </p:cNvPicPr>
          <p:nvPr/>
        </p:nvPicPr>
        <p:blipFill>
          <a:blip r:embed="rId5"/>
          <a:stretch>
            <a:fillRect/>
          </a:stretch>
        </p:blipFill>
        <p:spPr>
          <a:xfrm>
            <a:off x="2064589" y="2166791"/>
            <a:ext cx="2297502" cy="11010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2" name="Picture 32" descr="A picture containing dog, small, person, root&#10;&#10;Description automatically generated">
            <a:extLst>
              <a:ext uri="{FF2B5EF4-FFF2-40B4-BE49-F238E27FC236}">
                <a16:creationId xmlns:a16="http://schemas.microsoft.com/office/drawing/2014/main" id="{39BE9F47-9374-46F7-B997-7A76AF17B1C5}"/>
              </a:ext>
            </a:extLst>
          </p:cNvPr>
          <p:cNvPicPr>
            <a:picLocks noChangeAspect="1"/>
          </p:cNvPicPr>
          <p:nvPr/>
        </p:nvPicPr>
        <p:blipFill rotWithShape="1">
          <a:blip r:embed="rId6"/>
          <a:srcRect l="7821" t="19765" r="1901" b="7948"/>
          <a:stretch/>
        </p:blipFill>
        <p:spPr>
          <a:xfrm>
            <a:off x="6933211" y="5267816"/>
            <a:ext cx="2330323" cy="12806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 name="Picture 33" descr="Animal on the field&#10;&#10;Description automatically generated">
            <a:extLst>
              <a:ext uri="{FF2B5EF4-FFF2-40B4-BE49-F238E27FC236}">
                <a16:creationId xmlns:a16="http://schemas.microsoft.com/office/drawing/2014/main" id="{6D80A1F1-2488-431A-B694-80290FFD7137}"/>
              </a:ext>
            </a:extLst>
          </p:cNvPr>
          <p:cNvPicPr>
            <a:picLocks noChangeAspect="1"/>
          </p:cNvPicPr>
          <p:nvPr/>
        </p:nvPicPr>
        <p:blipFill rotWithShape="1">
          <a:blip r:embed="rId7"/>
          <a:srcRect l="8772" t="9201" r="24561" b="14097"/>
          <a:stretch/>
        </p:blipFill>
        <p:spPr>
          <a:xfrm>
            <a:off x="2528528" y="3602048"/>
            <a:ext cx="1631950" cy="1431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44520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3"/>
          <p:cNvSpPr txBox="1"/>
          <p:nvPr/>
        </p:nvSpPr>
        <p:spPr>
          <a:xfrm>
            <a:off x="252902" y="115303"/>
            <a:ext cx="11571174" cy="461665"/>
          </a:xfrm>
          <a:prstGeom prst="rect">
            <a:avLst/>
          </a:prstGeom>
          <a:solidFill>
            <a:srgbClr val="FFFFFF"/>
          </a:solidFill>
          <a:ln cap="flat">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n-GB" sz="2400">
                <a:solidFill>
                  <a:srgbClr val="000000"/>
                </a:solidFill>
                <a:latin typeface="Calibri"/>
                <a:ea typeface="Times New Roman" pitchFamily="18"/>
                <a:cs typeface="Times New Roman"/>
              </a:rPr>
              <a:t>Draw lines to match the animal to its </a:t>
            </a:r>
            <a:r>
              <a:rPr lang="en-GB" sz="2400" b="1">
                <a:solidFill>
                  <a:srgbClr val="000000"/>
                </a:solidFill>
                <a:latin typeface="Calibri"/>
                <a:ea typeface="Times New Roman" pitchFamily="18"/>
                <a:cs typeface="Times New Roman"/>
              </a:rPr>
              <a:t>endoskeleton.</a:t>
            </a:r>
            <a:endParaRPr lang="en-GB" sz="2400" b="0" i="0" u="none" strike="noStrike" cap="none" spc="0" baseline="0">
              <a:solidFill>
                <a:srgbClr val="000000"/>
              </a:solidFill>
              <a:uFillTx/>
              <a:latin typeface="Calibri"/>
              <a:ea typeface="Times New Roman" pitchFamily="18"/>
              <a:cs typeface="Times New Roman"/>
            </a:endParaRPr>
          </a:p>
        </p:txBody>
      </p:sp>
      <p:pic>
        <p:nvPicPr>
          <p:cNvPr id="4" name="Picture 4" descr="A close up&#10;&#10;Description automatically generated">
            <a:extLst>
              <a:ext uri="{FF2B5EF4-FFF2-40B4-BE49-F238E27FC236}">
                <a16:creationId xmlns:a16="http://schemas.microsoft.com/office/drawing/2014/main" id="{A0A3E866-54BA-47D4-9EAF-8B1450129625}"/>
              </a:ext>
            </a:extLst>
          </p:cNvPr>
          <p:cNvPicPr>
            <a:picLocks noChangeAspect="1"/>
          </p:cNvPicPr>
          <p:nvPr/>
        </p:nvPicPr>
        <p:blipFill rotWithShape="1">
          <a:blip r:embed="rId2"/>
          <a:srcRect l="-2256" r="752" b="47222"/>
          <a:stretch/>
        </p:blipFill>
        <p:spPr>
          <a:xfrm>
            <a:off x="1764820" y="906762"/>
            <a:ext cx="2019913" cy="1444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5" descr="A close up&#10;&#10;Description automatically generated">
            <a:extLst>
              <a:ext uri="{FF2B5EF4-FFF2-40B4-BE49-F238E27FC236}">
                <a16:creationId xmlns:a16="http://schemas.microsoft.com/office/drawing/2014/main" id="{9D841790-75E7-4824-9906-96C1CF53CB76}"/>
              </a:ext>
            </a:extLst>
          </p:cNvPr>
          <p:cNvPicPr>
            <a:picLocks noChangeAspect="1"/>
          </p:cNvPicPr>
          <p:nvPr/>
        </p:nvPicPr>
        <p:blipFill rotWithShape="1">
          <a:blip r:embed="rId2"/>
          <a:srcRect t="53889" r="752" b="-556"/>
          <a:stretch/>
        </p:blipFill>
        <p:spPr>
          <a:xfrm>
            <a:off x="7731425" y="3106498"/>
            <a:ext cx="1976942" cy="12709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6" descr="A picture containing standing, giraffe&#10;&#10;Description automatically generated">
            <a:extLst>
              <a:ext uri="{FF2B5EF4-FFF2-40B4-BE49-F238E27FC236}">
                <a16:creationId xmlns:a16="http://schemas.microsoft.com/office/drawing/2014/main" id="{76B1B051-2A1D-40EB-814B-6991BE7CC3DE}"/>
              </a:ext>
            </a:extLst>
          </p:cNvPr>
          <p:cNvPicPr>
            <a:picLocks noChangeAspect="1"/>
          </p:cNvPicPr>
          <p:nvPr/>
        </p:nvPicPr>
        <p:blipFill rotWithShape="1">
          <a:blip r:embed="rId3"/>
          <a:srcRect l="18848" t="-3684" r="14660" b="-526"/>
          <a:stretch/>
        </p:blipFill>
        <p:spPr>
          <a:xfrm>
            <a:off x="8059947" y="677172"/>
            <a:ext cx="1392696" cy="21829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8" descr="A herd of giraffe walking across a grass covered field&#10;&#10;Description automatically generated">
            <a:extLst>
              <a:ext uri="{FF2B5EF4-FFF2-40B4-BE49-F238E27FC236}">
                <a16:creationId xmlns:a16="http://schemas.microsoft.com/office/drawing/2014/main" id="{0FA28D26-809B-4788-97AE-51F83DF3A73D}"/>
              </a:ext>
            </a:extLst>
          </p:cNvPr>
          <p:cNvPicPr>
            <a:picLocks noChangeAspect="1"/>
          </p:cNvPicPr>
          <p:nvPr/>
        </p:nvPicPr>
        <p:blipFill rotWithShape="1">
          <a:blip r:embed="rId4"/>
          <a:srcRect l="5759" r="44503" b="-5769"/>
          <a:stretch/>
        </p:blipFill>
        <p:spPr>
          <a:xfrm>
            <a:off x="2165230" y="2744496"/>
            <a:ext cx="1436308" cy="16415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9" descr="A close up of a dinosaur&#10;&#10;Description automatically generated">
            <a:extLst>
              <a:ext uri="{FF2B5EF4-FFF2-40B4-BE49-F238E27FC236}">
                <a16:creationId xmlns:a16="http://schemas.microsoft.com/office/drawing/2014/main" id="{475A44B6-9467-4BF2-A91F-835C1FBE2B88}"/>
              </a:ext>
            </a:extLst>
          </p:cNvPr>
          <p:cNvPicPr>
            <a:picLocks noChangeAspect="1"/>
          </p:cNvPicPr>
          <p:nvPr/>
        </p:nvPicPr>
        <p:blipFill rotWithShape="1">
          <a:blip r:embed="rId5"/>
          <a:srcRect l="15183" t="4907" r="16230" b="-980"/>
          <a:stretch/>
        </p:blipFill>
        <p:spPr>
          <a:xfrm>
            <a:off x="7786777" y="4874848"/>
            <a:ext cx="1967730" cy="1492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1" descr="A close up of an elephant&#10;&#10;Description automatically generated">
            <a:extLst>
              <a:ext uri="{FF2B5EF4-FFF2-40B4-BE49-F238E27FC236}">
                <a16:creationId xmlns:a16="http://schemas.microsoft.com/office/drawing/2014/main" id="{AA96DEB1-4EC8-4CA6-8584-262D8E95372B}"/>
              </a:ext>
            </a:extLst>
          </p:cNvPr>
          <p:cNvPicPr>
            <a:picLocks noChangeAspect="1"/>
          </p:cNvPicPr>
          <p:nvPr/>
        </p:nvPicPr>
        <p:blipFill>
          <a:blip r:embed="rId6"/>
          <a:stretch>
            <a:fillRect/>
          </a:stretch>
        </p:blipFill>
        <p:spPr>
          <a:xfrm>
            <a:off x="1986411" y="4877878"/>
            <a:ext cx="1792498" cy="15879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40343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81499" y="121084"/>
            <a:ext cx="7481535" cy="923330"/>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a:solidFill>
                  <a:srgbClr val="000000"/>
                </a:solidFill>
                <a:uFillTx/>
                <a:latin typeface="Calibri"/>
              </a:rPr>
              <a:t>What </a:t>
            </a:r>
            <a:r>
              <a:rPr lang="en-US" sz="5400" b="1">
                <a:solidFill>
                  <a:srgbClr val="000000"/>
                </a:solidFill>
                <a:latin typeface="Calibri"/>
              </a:rPr>
              <a:t>is an exoskeleton</a:t>
            </a:r>
            <a:r>
              <a:rPr lang="en-US" sz="5400" b="1" i="0" u="none" strike="noStrike" kern="1200" cap="none" spc="0" baseline="0">
                <a:solidFill>
                  <a:srgbClr val="000000"/>
                </a:solidFill>
                <a:uFillTx/>
                <a:latin typeface="Calibri"/>
              </a:rPr>
              <a:t>?</a:t>
            </a:r>
          </a:p>
        </p:txBody>
      </p:sp>
      <p:sp>
        <p:nvSpPr>
          <p:cNvPr id="3" name="TextBox 2"/>
          <p:cNvSpPr txBox="1"/>
          <p:nvPr/>
        </p:nvSpPr>
        <p:spPr>
          <a:xfrm>
            <a:off x="813816" y="1133856"/>
            <a:ext cx="9976104"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An</a:t>
            </a:r>
            <a:r>
              <a:rPr lang="en-GB" sz="2400" b="0" i="0" u="none" strike="noStrike" kern="1200" cap="none" spc="0">
                <a:solidFill>
                  <a:srgbClr val="000000"/>
                </a:solidFill>
                <a:uFillTx/>
                <a:latin typeface="Calibri"/>
              </a:rPr>
              <a:t> </a:t>
            </a:r>
            <a:r>
              <a:rPr lang="en-GB" sz="2400" b="1" i="0" u="none" strike="noStrike" kern="1200" cap="none" spc="0">
                <a:solidFill>
                  <a:srgbClr val="000000"/>
                </a:solidFill>
                <a:uFillTx/>
                <a:latin typeface="Calibri"/>
              </a:rPr>
              <a:t>exoskeleton </a:t>
            </a:r>
            <a:r>
              <a:rPr lang="en-GB" sz="2400" i="0" u="none" strike="noStrike" kern="1200" cap="none" spc="0">
                <a:solidFill>
                  <a:srgbClr val="000000"/>
                </a:solidFill>
                <a:uFillTx/>
                <a:latin typeface="Calibri"/>
              </a:rPr>
              <a:t>is a skeleton that is </a:t>
            </a:r>
            <a:r>
              <a:rPr lang="en-GB" sz="2400" b="1" i="0" u="none" strike="noStrike" kern="1200" cap="none" spc="0">
                <a:solidFill>
                  <a:srgbClr val="000000"/>
                </a:solidFill>
                <a:uFillTx/>
                <a:latin typeface="Calibri"/>
              </a:rPr>
              <a:t>outside</a:t>
            </a:r>
            <a:r>
              <a:rPr lang="en-GB" sz="2400" i="0" u="none" strike="noStrike" kern="1200" cap="none" spc="0">
                <a:solidFill>
                  <a:srgbClr val="000000"/>
                </a:solidFill>
                <a:uFillTx/>
                <a:latin typeface="Calibri"/>
              </a:rPr>
              <a:t> of an animal’s body. Here are some animals below that have </a:t>
            </a:r>
            <a:r>
              <a:rPr lang="en-GB" sz="2400" b="1" i="0" u="none" strike="noStrike" kern="1200" cap="none" spc="0">
                <a:solidFill>
                  <a:srgbClr val="000000"/>
                </a:solidFill>
                <a:uFillTx/>
                <a:latin typeface="Calibri"/>
              </a:rPr>
              <a:t>exoskeletons</a:t>
            </a:r>
            <a:r>
              <a:rPr lang="en-GB" sz="2400" i="0" u="none" strike="noStrike" kern="1200" cap="none" spc="0">
                <a:solidFill>
                  <a:srgbClr val="000000"/>
                </a:solidFill>
                <a:uFillTx/>
                <a:latin typeface="Calibri"/>
              </a:rPr>
              <a:t>.</a:t>
            </a:r>
            <a:endParaRPr lang="en-GB" sz="2400" b="0" i="0" u="none" strike="noStrike" kern="1200" cap="none" spc="0" baseline="0">
              <a:solidFill>
                <a:srgbClr val="000000"/>
              </a:solidFill>
              <a:uFillTx/>
              <a:latin typeface="Calibri"/>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590" y="2249422"/>
            <a:ext cx="2085616" cy="207123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5417" y="1917127"/>
            <a:ext cx="2378186" cy="1819583"/>
          </a:xfrm>
          <a:prstGeom prst="rect">
            <a:avLst/>
          </a:prstGeom>
        </p:spPr>
      </p:pic>
      <p:pic>
        <p:nvPicPr>
          <p:cNvPr id="4" name="Picture 4" descr="A spider on a table&#10;&#10;Description automatically generated">
            <a:extLst>
              <a:ext uri="{FF2B5EF4-FFF2-40B4-BE49-F238E27FC236}">
                <a16:creationId xmlns:a16="http://schemas.microsoft.com/office/drawing/2014/main" id="{ABB85A27-C613-4DCA-BD0F-7A529BED8E2F}"/>
              </a:ext>
            </a:extLst>
          </p:cNvPr>
          <p:cNvPicPr>
            <a:picLocks noChangeAspect="1"/>
          </p:cNvPicPr>
          <p:nvPr/>
        </p:nvPicPr>
        <p:blipFill rotWithShape="1">
          <a:blip r:embed="rId4"/>
          <a:srcRect l="9948" r="17110" b="-4075"/>
          <a:stretch/>
        </p:blipFill>
        <p:spPr>
          <a:xfrm>
            <a:off x="483079" y="2242149"/>
            <a:ext cx="2000971" cy="2141238"/>
          </a:xfrm>
          <a:prstGeom prst="rect">
            <a:avLst/>
          </a:prstGeom>
        </p:spPr>
      </p:pic>
      <p:pic>
        <p:nvPicPr>
          <p:cNvPr id="5" name="Picture 5" descr="A picture containing graphical user interface&#10;&#10;Description automatically generated">
            <a:extLst>
              <a:ext uri="{FF2B5EF4-FFF2-40B4-BE49-F238E27FC236}">
                <a16:creationId xmlns:a16="http://schemas.microsoft.com/office/drawing/2014/main" id="{65A30CB2-66EA-49CD-8237-962F9CE5474F}"/>
              </a:ext>
            </a:extLst>
          </p:cNvPr>
          <p:cNvPicPr>
            <a:picLocks noChangeAspect="1"/>
          </p:cNvPicPr>
          <p:nvPr/>
        </p:nvPicPr>
        <p:blipFill rotWithShape="1">
          <a:blip r:embed="rId5"/>
          <a:srcRect l="18015" t="8868" r="17294" b="15873"/>
          <a:stretch/>
        </p:blipFill>
        <p:spPr>
          <a:xfrm>
            <a:off x="6744087" y="1918008"/>
            <a:ext cx="2086792" cy="1814869"/>
          </a:xfrm>
          <a:prstGeom prst="rect">
            <a:avLst/>
          </a:prstGeom>
        </p:spPr>
      </p:pic>
      <p:pic>
        <p:nvPicPr>
          <p:cNvPr id="6" name="Picture 6" descr="A picture containing grass, outdoor, green, small&#10;&#10;Description automatically generated">
            <a:extLst>
              <a:ext uri="{FF2B5EF4-FFF2-40B4-BE49-F238E27FC236}">
                <a16:creationId xmlns:a16="http://schemas.microsoft.com/office/drawing/2014/main" id="{DFFCD1BF-3F6E-430F-8087-21915D5AE56F}"/>
              </a:ext>
            </a:extLst>
          </p:cNvPr>
          <p:cNvPicPr>
            <a:picLocks noChangeAspect="1"/>
          </p:cNvPicPr>
          <p:nvPr/>
        </p:nvPicPr>
        <p:blipFill rotWithShape="1">
          <a:blip r:embed="rId6"/>
          <a:srcRect l="10471" t="11403" r="8900" b="8772"/>
          <a:stretch/>
        </p:blipFill>
        <p:spPr>
          <a:xfrm>
            <a:off x="5385759" y="4216304"/>
            <a:ext cx="3261342" cy="1946453"/>
          </a:xfrm>
          <a:prstGeom prst="rect">
            <a:avLst/>
          </a:prstGeom>
        </p:spPr>
      </p:pic>
      <p:pic>
        <p:nvPicPr>
          <p:cNvPr id="7" name="Picture 10" descr="A close up of a shrimp&#10;&#10;Description automatically generated">
            <a:extLst>
              <a:ext uri="{FF2B5EF4-FFF2-40B4-BE49-F238E27FC236}">
                <a16:creationId xmlns:a16="http://schemas.microsoft.com/office/drawing/2014/main" id="{634A9E2F-366F-47AB-905D-79E05FDE5F98}"/>
              </a:ext>
            </a:extLst>
          </p:cNvPr>
          <p:cNvPicPr>
            <a:picLocks noChangeAspect="1"/>
          </p:cNvPicPr>
          <p:nvPr/>
        </p:nvPicPr>
        <p:blipFill rotWithShape="1">
          <a:blip r:embed="rId7"/>
          <a:srcRect l="20962" t="35" r="19588" b="7692"/>
          <a:stretch/>
        </p:blipFill>
        <p:spPr>
          <a:xfrm>
            <a:off x="8577532" y="4214695"/>
            <a:ext cx="3103806" cy="1950777"/>
          </a:xfrm>
          <a:prstGeom prst="rect">
            <a:avLst/>
          </a:prstGeom>
        </p:spPr>
      </p:pic>
    </p:spTree>
    <p:extLst>
      <p:ext uri="{BB962C8B-B14F-4D97-AF65-F5344CB8AC3E}">
        <p14:creationId xmlns:p14="http://schemas.microsoft.com/office/powerpoint/2010/main" val="1910048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p:cNvSpPr/>
          <p:nvPr/>
        </p:nvSpPr>
        <p:spPr>
          <a:xfrm>
            <a:off x="172988" y="0"/>
            <a:ext cx="11500973" cy="830997"/>
          </a:xfrm>
          <a:prstGeom prst="rect">
            <a:avLst/>
          </a:prstGeom>
          <a:noFill/>
          <a:ln cap="flat">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Calibri"/>
              </a:rPr>
              <a:t>Task: To </a:t>
            </a:r>
            <a:r>
              <a:rPr lang="en-US" sz="4000" b="1">
                <a:solidFill>
                  <a:srgbClr val="000000"/>
                </a:solidFill>
                <a:latin typeface="Calibri"/>
              </a:rPr>
              <a:t>match</a:t>
            </a:r>
            <a:r>
              <a:rPr lang="en-US" sz="4000" b="1" kern="0">
                <a:solidFill>
                  <a:srgbClr val="000000"/>
                </a:solidFill>
                <a:latin typeface="Calibri"/>
              </a:rPr>
              <a:t> the animals to their exodoskeletons</a:t>
            </a:r>
            <a:r>
              <a:rPr lang="en-US" sz="4000" b="1" i="0" u="none" strike="noStrike" kern="1200" cap="none" spc="0" baseline="0">
                <a:solidFill>
                  <a:srgbClr val="000000"/>
                </a:solidFill>
                <a:uFillTx/>
                <a:latin typeface="Calibri"/>
              </a:rPr>
              <a:t>.</a:t>
            </a:r>
            <a:r>
              <a:rPr lang="en-US" sz="4800" b="1">
                <a:solidFill>
                  <a:srgbClr val="000000"/>
                </a:solidFill>
                <a:latin typeface="Calibri"/>
              </a:rPr>
              <a:t>  </a:t>
            </a:r>
            <a:endParaRPr lang="en-US" sz="4000" b="1" i="0" u="none" strike="noStrike" kern="1200" cap="none" spc="0" baseline="0">
              <a:solidFill>
                <a:srgbClr val="000000"/>
              </a:solidFill>
              <a:uFillTx/>
              <a:latin typeface="Calibri"/>
              <a:cs typeface="Calibri"/>
            </a:endParaRPr>
          </a:p>
        </p:txBody>
      </p:sp>
      <p:sp>
        <p:nvSpPr>
          <p:cNvPr id="3" name="TextBox 13"/>
          <p:cNvSpPr txBox="1"/>
          <p:nvPr/>
        </p:nvSpPr>
        <p:spPr>
          <a:xfrm>
            <a:off x="252902" y="877303"/>
            <a:ext cx="11571174" cy="830997"/>
          </a:xfrm>
          <a:prstGeom prst="rect">
            <a:avLst/>
          </a:prstGeom>
          <a:solidFill>
            <a:srgbClr val="FFFFFF"/>
          </a:solid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ea typeface="Times New Roman" pitchFamily="18"/>
                <a:cs typeface="Times New Roman"/>
              </a:rPr>
              <a:t>Can you </a:t>
            </a:r>
            <a:r>
              <a:rPr lang="en-GB" sz="2400">
                <a:solidFill>
                  <a:srgbClr val="000000"/>
                </a:solidFill>
                <a:latin typeface="Calibri"/>
                <a:ea typeface="Times New Roman" pitchFamily="18"/>
                <a:cs typeface="Times New Roman"/>
              </a:rPr>
              <a:t>match the animals to their </a:t>
            </a:r>
            <a:r>
              <a:rPr lang="en-GB" sz="2400" b="1">
                <a:solidFill>
                  <a:srgbClr val="000000"/>
                </a:solidFill>
                <a:latin typeface="Calibri"/>
                <a:ea typeface="Times New Roman" pitchFamily="18"/>
                <a:cs typeface="Times New Roman"/>
              </a:rPr>
              <a:t>exskeletons</a:t>
            </a:r>
            <a:r>
              <a:rPr lang="en-GB" sz="2400">
                <a:solidFill>
                  <a:srgbClr val="000000"/>
                </a:solidFill>
                <a:latin typeface="Calibri"/>
                <a:ea typeface="Times New Roman" pitchFamily="18"/>
                <a:cs typeface="Times New Roman"/>
              </a:rPr>
              <a:t>? Draw lines to match the animal to its skeleton on the next page. Here is an example below:</a:t>
            </a:r>
            <a:endParaRPr lang="en-GB" sz="2400" b="0" i="0" u="none" strike="noStrike" cap="none" spc="0" baseline="0">
              <a:solidFill>
                <a:srgbClr val="000000"/>
              </a:solidFill>
              <a:uFillTx/>
              <a:latin typeface="Calibri"/>
              <a:ea typeface="Times New Roman" pitchFamily="18"/>
              <a:cs typeface="Times New Roman"/>
            </a:endParaRPr>
          </a:p>
        </p:txBody>
      </p:sp>
      <p:pic>
        <p:nvPicPr>
          <p:cNvPr id="5" name="Picture 4" descr="A close up of a spider&#10;&#10;Description automatically generated">
            <a:extLst>
              <a:ext uri="{FF2B5EF4-FFF2-40B4-BE49-F238E27FC236}">
                <a16:creationId xmlns:a16="http://schemas.microsoft.com/office/drawing/2014/main" id="{04E1791A-936F-451C-9C08-47CEEACF8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8608" y="2076893"/>
            <a:ext cx="1381126" cy="1366749"/>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7" name="Picture 4" descr="A spider on a table&#10;&#10;Description automatically generated">
            <a:extLst>
              <a:ext uri="{FF2B5EF4-FFF2-40B4-BE49-F238E27FC236}">
                <a16:creationId xmlns:a16="http://schemas.microsoft.com/office/drawing/2014/main" id="{7D02850A-5559-4ABF-AF88-F806FDD02AA0}"/>
              </a:ext>
            </a:extLst>
          </p:cNvPr>
          <p:cNvPicPr>
            <a:picLocks noChangeAspect="1"/>
          </p:cNvPicPr>
          <p:nvPr/>
        </p:nvPicPr>
        <p:blipFill rotWithShape="1">
          <a:blip r:embed="rId3"/>
          <a:srcRect l="9948" r="17110" b="-4075"/>
          <a:stretch/>
        </p:blipFill>
        <p:spPr>
          <a:xfrm>
            <a:off x="2970362" y="3679885"/>
            <a:ext cx="1325236" cy="1422371"/>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13" name="Picture 12" descr="A crab on a table&#10;&#10;Description automatically generated">
            <a:extLst>
              <a:ext uri="{FF2B5EF4-FFF2-40B4-BE49-F238E27FC236}">
                <a16:creationId xmlns:a16="http://schemas.microsoft.com/office/drawing/2014/main" id="{8E3B9D14-B212-4EDB-9193-6F2DB0F0F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0738" y="3786184"/>
            <a:ext cx="1774337" cy="1345131"/>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15" name="Picture 5" descr="A picture containing graphical user interface&#10;&#10;Description automatically generated">
            <a:extLst>
              <a:ext uri="{FF2B5EF4-FFF2-40B4-BE49-F238E27FC236}">
                <a16:creationId xmlns:a16="http://schemas.microsoft.com/office/drawing/2014/main" id="{E729147F-1DCD-498E-8B46-210F1006FE00}"/>
              </a:ext>
            </a:extLst>
          </p:cNvPr>
          <p:cNvPicPr>
            <a:picLocks noChangeAspect="1"/>
          </p:cNvPicPr>
          <p:nvPr/>
        </p:nvPicPr>
        <p:blipFill rotWithShape="1">
          <a:blip r:embed="rId5"/>
          <a:srcRect l="18015" t="8868" r="17294" b="15873"/>
          <a:stretch/>
        </p:blipFill>
        <p:spPr>
          <a:xfrm>
            <a:off x="2862200" y="2076160"/>
            <a:ext cx="1554830" cy="1340417"/>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17" name="Picture 6" descr="A picture containing grass, outdoor, green, small&#10;&#10;Description automatically generated">
            <a:extLst>
              <a:ext uri="{FF2B5EF4-FFF2-40B4-BE49-F238E27FC236}">
                <a16:creationId xmlns:a16="http://schemas.microsoft.com/office/drawing/2014/main" id="{1061809B-47A9-4FAA-A81A-1626F5623137}"/>
              </a:ext>
            </a:extLst>
          </p:cNvPr>
          <p:cNvPicPr>
            <a:picLocks noChangeAspect="1"/>
          </p:cNvPicPr>
          <p:nvPr/>
        </p:nvPicPr>
        <p:blipFill rotWithShape="1">
          <a:blip r:embed="rId6"/>
          <a:srcRect l="10471" t="11403" r="8900" b="8772"/>
          <a:stretch/>
        </p:blipFill>
        <p:spPr>
          <a:xfrm>
            <a:off x="2711571" y="5424002"/>
            <a:ext cx="1852361" cy="1098189"/>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19" name="Picture 10" descr="A close up of a shrimp&#10;&#10;Description automatically generated">
            <a:extLst>
              <a:ext uri="{FF2B5EF4-FFF2-40B4-BE49-F238E27FC236}">
                <a16:creationId xmlns:a16="http://schemas.microsoft.com/office/drawing/2014/main" id="{133CFE43-9DD0-44CE-A209-EC10B7B234C6}"/>
              </a:ext>
            </a:extLst>
          </p:cNvPr>
          <p:cNvPicPr>
            <a:picLocks noChangeAspect="1"/>
          </p:cNvPicPr>
          <p:nvPr/>
        </p:nvPicPr>
        <p:blipFill rotWithShape="1">
          <a:blip r:embed="rId7"/>
          <a:srcRect l="20962" t="35" r="19588" b="7692"/>
          <a:stretch/>
        </p:blipFill>
        <p:spPr>
          <a:xfrm>
            <a:off x="7010399" y="5479902"/>
            <a:ext cx="1752335" cy="1102513"/>
          </a:xfrm>
          <a:prstGeom prst="rect">
            <a:avLst/>
          </a:prstGeom>
          <a:ln w="28575" cap="sq">
            <a:solidFill>
              <a:srgbClr val="000000"/>
            </a:solidFill>
            <a:miter lim="800000"/>
          </a:ln>
          <a:effectLst>
            <a:outerShdw blurRad="57150" dist="50800" dir="2700000" algn="tl" rotWithShape="0">
              <a:srgbClr val="000000">
                <a:alpha val="40000"/>
              </a:srgbClr>
            </a:outerShdw>
          </a:effectLst>
        </p:spPr>
      </p:pic>
      <p:cxnSp>
        <p:nvCxnSpPr>
          <p:cNvPr id="20" name="Straight Arrow Connector 19">
            <a:extLst>
              <a:ext uri="{FF2B5EF4-FFF2-40B4-BE49-F238E27FC236}">
                <a16:creationId xmlns:a16="http://schemas.microsoft.com/office/drawing/2014/main" id="{E4F67D5C-D97B-48C3-9394-7392DAEDE307}"/>
              </a:ext>
            </a:extLst>
          </p:cNvPr>
          <p:cNvCxnSpPr/>
          <p:nvPr/>
        </p:nvCxnSpPr>
        <p:spPr>
          <a:xfrm>
            <a:off x="4431102" y="2770517"/>
            <a:ext cx="2587923" cy="1653395"/>
          </a:xfrm>
          <a:prstGeom prst="straightConnector1">
            <a:avLst/>
          </a:prstGeom>
          <a:ln w="57150">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FAD42F2-0579-4528-92EB-4A206F669B06}"/>
              </a:ext>
            </a:extLst>
          </p:cNvPr>
          <p:cNvCxnSpPr>
            <a:cxnSpLocks/>
          </p:cNvCxnSpPr>
          <p:nvPr/>
        </p:nvCxnSpPr>
        <p:spPr>
          <a:xfrm>
            <a:off x="4459856" y="6177950"/>
            <a:ext cx="2746074" cy="14376"/>
          </a:xfrm>
          <a:prstGeom prst="straightConnector1">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E4246BC-DD9A-41D9-A0DC-1E1656844B50}"/>
              </a:ext>
            </a:extLst>
          </p:cNvPr>
          <p:cNvCxnSpPr>
            <a:cxnSpLocks/>
          </p:cNvCxnSpPr>
          <p:nvPr/>
        </p:nvCxnSpPr>
        <p:spPr>
          <a:xfrm flipV="1">
            <a:off x="4201064" y="3144327"/>
            <a:ext cx="3076752" cy="1480868"/>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058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3"/>
          <p:cNvSpPr txBox="1"/>
          <p:nvPr/>
        </p:nvSpPr>
        <p:spPr>
          <a:xfrm>
            <a:off x="252902" y="115303"/>
            <a:ext cx="11571174" cy="461665"/>
          </a:xfrm>
          <a:prstGeom prst="rect">
            <a:avLst/>
          </a:prstGeom>
          <a:solidFill>
            <a:srgbClr val="FFFFFF"/>
          </a:solidFill>
          <a:ln cap="flat">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n-GB" sz="2400">
                <a:solidFill>
                  <a:srgbClr val="000000"/>
                </a:solidFill>
                <a:latin typeface="Calibri"/>
                <a:ea typeface="Times New Roman" pitchFamily="18"/>
                <a:cs typeface="Times New Roman"/>
              </a:rPr>
              <a:t>Draw lines to match the animal to its </a:t>
            </a:r>
            <a:r>
              <a:rPr lang="en-GB" sz="2400" b="1">
                <a:solidFill>
                  <a:srgbClr val="000000"/>
                </a:solidFill>
                <a:latin typeface="Calibri"/>
                <a:ea typeface="Times New Roman" pitchFamily="18"/>
                <a:cs typeface="Times New Roman"/>
              </a:rPr>
              <a:t>exoskeleton.</a:t>
            </a:r>
            <a:endParaRPr lang="en-GB" sz="2400" b="0" i="0" u="none" strike="noStrike" cap="none" spc="0" baseline="0">
              <a:solidFill>
                <a:srgbClr val="000000"/>
              </a:solidFill>
              <a:uFillTx/>
              <a:latin typeface="Calibri"/>
              <a:ea typeface="Times New Roman" pitchFamily="18"/>
              <a:cs typeface="Times New Roman"/>
            </a:endParaRPr>
          </a:p>
        </p:txBody>
      </p:sp>
      <p:pic>
        <p:nvPicPr>
          <p:cNvPr id="2" name="Picture 6" descr="A lobster on a plate&#10;&#10;Description automatically generated">
            <a:extLst>
              <a:ext uri="{FF2B5EF4-FFF2-40B4-BE49-F238E27FC236}">
                <a16:creationId xmlns:a16="http://schemas.microsoft.com/office/drawing/2014/main" id="{21AFDDFE-D1DC-4FB0-BF46-23CBEBDD66CD}"/>
              </a:ext>
            </a:extLst>
          </p:cNvPr>
          <p:cNvPicPr>
            <a:picLocks noChangeAspect="1"/>
          </p:cNvPicPr>
          <p:nvPr/>
        </p:nvPicPr>
        <p:blipFill rotWithShape="1">
          <a:blip r:embed="rId2"/>
          <a:srcRect l="7330" r="50038" b="-3774"/>
          <a:stretch/>
        </p:blipFill>
        <p:spPr>
          <a:xfrm>
            <a:off x="8591909" y="892489"/>
            <a:ext cx="1370779" cy="1881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9" descr="A close up of a lobster&#10;&#10;Description automatically generated">
            <a:extLst>
              <a:ext uri="{FF2B5EF4-FFF2-40B4-BE49-F238E27FC236}">
                <a16:creationId xmlns:a16="http://schemas.microsoft.com/office/drawing/2014/main" id="{854FB0C0-A7EF-479F-AC0C-BF8F38945CDB}"/>
              </a:ext>
            </a:extLst>
          </p:cNvPr>
          <p:cNvPicPr>
            <a:picLocks noChangeAspect="1"/>
          </p:cNvPicPr>
          <p:nvPr/>
        </p:nvPicPr>
        <p:blipFill>
          <a:blip r:embed="rId3"/>
          <a:stretch>
            <a:fillRect/>
          </a:stretch>
        </p:blipFill>
        <p:spPr>
          <a:xfrm>
            <a:off x="1110022" y="5006735"/>
            <a:ext cx="2193806" cy="16465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11" descr="A picture containing shellfish, snail&#10;&#10;Description automatically generated">
            <a:extLst>
              <a:ext uri="{FF2B5EF4-FFF2-40B4-BE49-F238E27FC236}">
                <a16:creationId xmlns:a16="http://schemas.microsoft.com/office/drawing/2014/main" id="{0FF1EA7F-3CEE-42A7-B890-309F0C27A331}"/>
              </a:ext>
            </a:extLst>
          </p:cNvPr>
          <p:cNvPicPr>
            <a:picLocks noChangeAspect="1"/>
          </p:cNvPicPr>
          <p:nvPr/>
        </p:nvPicPr>
        <p:blipFill>
          <a:blip r:embed="rId4"/>
          <a:stretch>
            <a:fillRect/>
          </a:stretch>
        </p:blipFill>
        <p:spPr>
          <a:xfrm>
            <a:off x="8594874" y="4887763"/>
            <a:ext cx="1673345" cy="1654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2" descr="A snail on the ground&#10;&#10;Description automatically generated">
            <a:extLst>
              <a:ext uri="{FF2B5EF4-FFF2-40B4-BE49-F238E27FC236}">
                <a16:creationId xmlns:a16="http://schemas.microsoft.com/office/drawing/2014/main" id="{BFFD73EB-8683-4093-8F9B-2461850BE4AC}"/>
              </a:ext>
            </a:extLst>
          </p:cNvPr>
          <p:cNvPicPr>
            <a:picLocks noChangeAspect="1"/>
          </p:cNvPicPr>
          <p:nvPr/>
        </p:nvPicPr>
        <p:blipFill>
          <a:blip r:embed="rId5"/>
          <a:stretch>
            <a:fillRect/>
          </a:stretch>
        </p:blipFill>
        <p:spPr>
          <a:xfrm>
            <a:off x="943155" y="3077847"/>
            <a:ext cx="2743200" cy="1536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3" descr="A insect on the ground&#10;&#10;Description automatically generated">
            <a:extLst>
              <a:ext uri="{FF2B5EF4-FFF2-40B4-BE49-F238E27FC236}">
                <a16:creationId xmlns:a16="http://schemas.microsoft.com/office/drawing/2014/main" id="{13560AC2-2419-4924-BA84-24039F3C8258}"/>
              </a:ext>
            </a:extLst>
          </p:cNvPr>
          <p:cNvPicPr>
            <a:picLocks noChangeAspect="1"/>
          </p:cNvPicPr>
          <p:nvPr/>
        </p:nvPicPr>
        <p:blipFill rotWithShape="1">
          <a:blip r:embed="rId6"/>
          <a:srcRect l="24561" t="14837" r="4678" b="23438"/>
          <a:stretch/>
        </p:blipFill>
        <p:spPr>
          <a:xfrm>
            <a:off x="8255570" y="3008151"/>
            <a:ext cx="2450129" cy="16006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4" descr="A insect on the ground&#10;&#10;Description automatically generated">
            <a:extLst>
              <a:ext uri="{FF2B5EF4-FFF2-40B4-BE49-F238E27FC236}">
                <a16:creationId xmlns:a16="http://schemas.microsoft.com/office/drawing/2014/main" id="{0E47E206-C80B-43E5-9209-C9D232CC3900}"/>
              </a:ext>
            </a:extLst>
          </p:cNvPr>
          <p:cNvPicPr>
            <a:picLocks noChangeAspect="1"/>
          </p:cNvPicPr>
          <p:nvPr/>
        </p:nvPicPr>
        <p:blipFill rotWithShape="1">
          <a:blip r:embed="rId7"/>
          <a:srcRect l="18848" t="-9329" r="24084" b="-10000"/>
          <a:stretch/>
        </p:blipFill>
        <p:spPr>
          <a:xfrm rot="10800000">
            <a:off x="1015042" y="1126807"/>
            <a:ext cx="2485646" cy="16519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8194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p:cNvSpPr/>
          <p:nvPr/>
        </p:nvSpPr>
        <p:spPr>
          <a:xfrm>
            <a:off x="518044" y="0"/>
            <a:ext cx="11155917" cy="830997"/>
          </a:xfrm>
          <a:prstGeom prst="rect">
            <a:avLst/>
          </a:prstGeom>
          <a:noFill/>
          <a:ln cap="flat">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sz="4000" i="0" u="none" strike="noStrike" kern="1200" cap="none" spc="0" baseline="0" dirty="0">
                <a:solidFill>
                  <a:srgbClr val="000000"/>
                </a:solidFill>
                <a:uFillTx/>
                <a:latin typeface="Calibri"/>
              </a:rPr>
              <a:t>Task: To sort the animals into </a:t>
            </a:r>
            <a:r>
              <a:rPr lang="en-US" sz="4000" dirty="0">
                <a:solidFill>
                  <a:srgbClr val="000000"/>
                </a:solidFill>
                <a:latin typeface="Calibri"/>
              </a:rPr>
              <a:t>two</a:t>
            </a:r>
            <a:r>
              <a:rPr lang="en-US" sz="4000" b="1" kern="0" dirty="0">
                <a:solidFill>
                  <a:srgbClr val="000000"/>
                </a:solidFill>
                <a:latin typeface="Calibri"/>
              </a:rPr>
              <a:t> skeletal</a:t>
            </a:r>
            <a:r>
              <a:rPr lang="en-US" sz="4000" b="1" i="0" u="none" strike="noStrike" kern="1200" cap="none" spc="0" baseline="0" dirty="0">
                <a:solidFill>
                  <a:srgbClr val="000000"/>
                </a:solidFill>
                <a:uFillTx/>
                <a:latin typeface="Calibri"/>
              </a:rPr>
              <a:t> </a:t>
            </a:r>
            <a:r>
              <a:rPr lang="en-US" sz="4000" dirty="0">
                <a:solidFill>
                  <a:srgbClr val="000000"/>
                </a:solidFill>
                <a:latin typeface="Calibri"/>
              </a:rPr>
              <a:t>groups</a:t>
            </a:r>
            <a:r>
              <a:rPr lang="en-US" sz="4000" i="0" u="none" strike="noStrike" kern="1200" cap="none" spc="0" baseline="0" dirty="0">
                <a:solidFill>
                  <a:srgbClr val="000000"/>
                </a:solidFill>
                <a:uFillTx/>
                <a:latin typeface="Calibri"/>
              </a:rPr>
              <a:t>.</a:t>
            </a:r>
            <a:r>
              <a:rPr lang="en-US" sz="4800" b="1" dirty="0">
                <a:solidFill>
                  <a:srgbClr val="000000"/>
                </a:solidFill>
                <a:latin typeface="Calibri"/>
              </a:rPr>
              <a:t>  </a:t>
            </a:r>
            <a:endParaRPr lang="en-US" sz="4800" b="1" i="0" u="none" strike="noStrike" kern="1200" cap="none" spc="0" baseline="0" dirty="0">
              <a:solidFill>
                <a:srgbClr val="000000"/>
              </a:solidFill>
              <a:uFillTx/>
              <a:latin typeface="Calibri"/>
            </a:endParaRPr>
          </a:p>
        </p:txBody>
      </p:sp>
      <p:sp>
        <p:nvSpPr>
          <p:cNvPr id="3" name="TextBox 13"/>
          <p:cNvSpPr txBox="1"/>
          <p:nvPr/>
        </p:nvSpPr>
        <p:spPr>
          <a:xfrm>
            <a:off x="367920" y="1193605"/>
            <a:ext cx="11571174" cy="1569660"/>
          </a:xfrm>
          <a:prstGeom prst="rect">
            <a:avLst/>
          </a:prstGeom>
          <a:solidFill>
            <a:srgbClr val="FFFFFF"/>
          </a:solid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ea typeface="Times New Roman" pitchFamily="18"/>
                <a:cs typeface="Times New Roman"/>
              </a:rPr>
              <a:t>Can you </a:t>
            </a:r>
            <a:r>
              <a:rPr lang="en-GB" sz="2400">
                <a:solidFill>
                  <a:srgbClr val="000000"/>
                </a:solidFill>
                <a:latin typeface="Calibri"/>
                <a:ea typeface="Times New Roman" pitchFamily="18"/>
                <a:cs typeface="Times New Roman"/>
              </a:rPr>
              <a:t>sort </a:t>
            </a:r>
            <a:r>
              <a:rPr lang="en-GB" sz="2400" b="0" i="0" u="none" strike="noStrike" kern="1200" cap="none" spc="0" baseline="0">
                <a:solidFill>
                  <a:srgbClr val="000000"/>
                </a:solidFill>
                <a:uFillTx/>
                <a:latin typeface="Calibri"/>
                <a:ea typeface="Times New Roman" pitchFamily="18"/>
                <a:cs typeface="Times New Roman"/>
              </a:rPr>
              <a:t>the </a:t>
            </a:r>
            <a:r>
              <a:rPr lang="en-GB" sz="2400">
                <a:solidFill>
                  <a:srgbClr val="000000"/>
                </a:solidFill>
                <a:latin typeface="Calibri"/>
                <a:ea typeface="Times New Roman" pitchFamily="18"/>
                <a:cs typeface="Times New Roman"/>
              </a:rPr>
              <a:t>animals </a:t>
            </a:r>
            <a:r>
              <a:rPr lang="en-GB" sz="2400" b="0" i="0" u="none" strike="noStrike" kern="1200" cap="none" spc="0" baseline="0">
                <a:solidFill>
                  <a:srgbClr val="000000"/>
                </a:solidFill>
                <a:uFillTx/>
                <a:latin typeface="Calibri"/>
                <a:ea typeface="Times New Roman" pitchFamily="18"/>
                <a:cs typeface="Times New Roman"/>
              </a:rPr>
              <a:t>into 2 categories </a:t>
            </a:r>
            <a:r>
              <a:rPr lang="en-GB" sz="2400" b="1">
                <a:solidFill>
                  <a:srgbClr val="000000"/>
                </a:solidFill>
                <a:latin typeface="Calibri"/>
                <a:ea typeface="Times New Roman" pitchFamily="18"/>
                <a:cs typeface="Times New Roman"/>
              </a:rPr>
              <a:t>endoskeletons</a:t>
            </a:r>
            <a:r>
              <a:rPr lang="en-GB" sz="2400" b="0" i="0" u="none" strike="noStrike" kern="1200" cap="none" spc="0" baseline="0">
                <a:solidFill>
                  <a:srgbClr val="000000"/>
                </a:solidFill>
                <a:uFillTx/>
                <a:latin typeface="Calibri"/>
                <a:ea typeface="Times New Roman" pitchFamily="18"/>
                <a:cs typeface="Times New Roman"/>
              </a:rPr>
              <a:t> and </a:t>
            </a:r>
            <a:r>
              <a:rPr lang="en-GB" sz="2400" b="1">
                <a:solidFill>
                  <a:srgbClr val="000000"/>
                </a:solidFill>
                <a:latin typeface="Calibri"/>
                <a:ea typeface="Times New Roman" pitchFamily="18"/>
                <a:cs typeface="Times New Roman"/>
              </a:rPr>
              <a:t>exoskeleton</a:t>
            </a:r>
            <a:r>
              <a:rPr lang="en-GB" sz="2400" b="1" i="0" u="none" strike="noStrike" kern="1200" cap="none" spc="0" baseline="0">
                <a:solidFill>
                  <a:srgbClr val="000000"/>
                </a:solidFill>
                <a:uFillTx/>
                <a:latin typeface="Calibri"/>
                <a:ea typeface="Times New Roman" pitchFamily="18"/>
                <a:cs typeface="Times New Roman"/>
              </a:rPr>
              <a:t>s</a:t>
            </a:r>
            <a:r>
              <a:rPr lang="en-GB" sz="2400" b="0" i="0" u="none" strike="noStrike" kern="1200" cap="none" spc="0" baseline="0">
                <a:solidFill>
                  <a:srgbClr val="000000"/>
                </a:solidFill>
                <a:uFillTx/>
                <a:latin typeface="Calibri"/>
                <a:ea typeface="Times New Roman" pitchFamily="18"/>
                <a:cs typeface="Times New Roman"/>
              </a:rPr>
              <a:t>? </a:t>
            </a:r>
            <a:r>
              <a:rPr lang="en-GB" sz="2400">
                <a:solidFill>
                  <a:srgbClr val="000000"/>
                </a:solidFill>
                <a:latin typeface="Calibri"/>
                <a:ea typeface="Times New Roman" pitchFamily="18"/>
                <a:cs typeface="Times New Roman"/>
              </a:rPr>
              <a:t>Cut</a:t>
            </a:r>
            <a:r>
              <a:rPr lang="en-GB" sz="2400" b="0" i="0" u="none" strike="noStrike" kern="1200" cap="none" spc="0" baseline="0">
                <a:solidFill>
                  <a:srgbClr val="000000"/>
                </a:solidFill>
                <a:uFillTx/>
                <a:latin typeface="Calibri"/>
                <a:ea typeface="Times New Roman" pitchFamily="18"/>
                <a:cs typeface="Times New Roman"/>
              </a:rPr>
              <a:t> and stick the labels and pictures</a:t>
            </a:r>
            <a:r>
              <a:rPr lang="en-GB" sz="2400">
                <a:solidFill>
                  <a:srgbClr val="000000"/>
                </a:solidFill>
                <a:latin typeface="Calibri"/>
                <a:ea typeface="Times New Roman" pitchFamily="18"/>
                <a:cs typeface="Times New Roman"/>
              </a:rPr>
              <a:t> from the next page into</a:t>
            </a:r>
            <a:r>
              <a:rPr lang="en-GB" sz="2400" b="0" i="0" u="none" strike="noStrike" kern="0" cap="none" spc="0" baseline="0">
                <a:solidFill>
                  <a:srgbClr val="000000"/>
                </a:solidFill>
                <a:uFillTx/>
                <a:latin typeface="Calibri"/>
                <a:ea typeface="Times New Roman" pitchFamily="18"/>
                <a:cs typeface="Times New Roman"/>
              </a:rPr>
              <a:t> </a:t>
            </a:r>
            <a:r>
              <a:rPr lang="en-GB" sz="2400" kern="0">
                <a:solidFill>
                  <a:srgbClr val="000000"/>
                </a:solidFill>
                <a:latin typeface="Calibri"/>
                <a:ea typeface="Times New Roman" pitchFamily="18"/>
                <a:cs typeface="Times New Roman"/>
              </a:rPr>
              <a:t>the correct</a:t>
            </a:r>
            <a:r>
              <a:rPr lang="en-GB" sz="2400">
                <a:solidFill>
                  <a:srgbClr val="000000"/>
                </a:solidFill>
                <a:latin typeface="Calibri"/>
                <a:ea typeface="Times New Roman" pitchFamily="18"/>
                <a:cs typeface="Times New Roman"/>
              </a:rPr>
              <a:t> category</a:t>
            </a:r>
            <a:r>
              <a:rPr lang="en-GB" sz="2400" b="0" i="0" u="none" strike="noStrike" kern="1200" cap="none" spc="0" baseline="0">
                <a:solidFill>
                  <a:srgbClr val="000000"/>
                </a:solidFill>
                <a:uFillTx/>
                <a:latin typeface="Calibri"/>
                <a:ea typeface="Times New Roman" pitchFamily="18"/>
                <a:cs typeface="Times New Roman"/>
              </a:rPr>
              <a:t>. Or</a:t>
            </a:r>
            <a:r>
              <a:rPr lang="en-GB" sz="2400">
                <a:solidFill>
                  <a:srgbClr val="000000"/>
                </a:solidFill>
                <a:latin typeface="Calibri"/>
                <a:ea typeface="Times New Roman" pitchFamily="18"/>
                <a:cs typeface="Times New Roman"/>
              </a:rPr>
              <a:t>,</a:t>
            </a:r>
            <a:r>
              <a:rPr lang="en-GB" sz="2400" b="0" i="0" u="none" strike="noStrike" kern="1200" cap="none" spc="0" baseline="0">
                <a:solidFill>
                  <a:srgbClr val="000000"/>
                </a:solidFill>
                <a:uFillTx/>
                <a:latin typeface="Calibri"/>
                <a:ea typeface="Times New Roman" pitchFamily="18"/>
                <a:cs typeface="Times New Roman"/>
              </a:rPr>
              <a:t> you could draw your own pictures</a:t>
            </a:r>
            <a:r>
              <a:rPr lang="en-GB" sz="2400">
                <a:solidFill>
                  <a:srgbClr val="000000"/>
                </a:solidFill>
                <a:latin typeface="Calibri"/>
                <a:ea typeface="Times New Roman" pitchFamily="18"/>
                <a:cs typeface="Times New Roman"/>
              </a:rPr>
              <a:t> into the correct category and write the animals' name underneath its picture. The first two have been done for you.</a:t>
            </a:r>
            <a:endParaRPr lang="en-GB" sz="2400" b="0" i="0" u="none" strike="noStrike" cap="none" spc="0" baseline="0">
              <a:solidFill>
                <a:srgbClr val="000000"/>
              </a:solidFill>
              <a:uFillTx/>
              <a:latin typeface="Calibri"/>
              <a:ea typeface="Times New Roman" pitchFamily="18"/>
              <a:cs typeface="Times New Roman"/>
            </a:endParaRPr>
          </a:p>
        </p:txBody>
      </p:sp>
      <p:sp>
        <p:nvSpPr>
          <p:cNvPr id="4" name="TextBox 14"/>
          <p:cNvSpPr txBox="1"/>
          <p:nvPr/>
        </p:nvSpPr>
        <p:spPr>
          <a:xfrm>
            <a:off x="403025" y="4364610"/>
            <a:ext cx="2647782" cy="1483548"/>
          </a:xfrm>
          <a:prstGeom prst="rect">
            <a:avLst/>
          </a:prstGeom>
          <a:solidFill>
            <a:srgbClr val="FFFFFF"/>
          </a:solid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Calibri"/>
                <a:ea typeface="Times New Roman" pitchFamily="18"/>
                <a:cs typeface="Times New Roman"/>
              </a:rPr>
              <a:t>You will need</a:t>
            </a:r>
            <a:r>
              <a:rPr lang="en-GB" b="1">
                <a:solidFill>
                  <a:srgbClr val="000000"/>
                </a:solidFill>
                <a:latin typeface="Calibri"/>
                <a:ea typeface="Times New Roman" pitchFamily="18"/>
                <a:cs typeface="Times New Roman"/>
              </a:rPr>
              <a:t>: </a:t>
            </a:r>
            <a:endParaRPr lang="en-GB">
              <a:solidFill>
                <a:srgbClr val="000000"/>
              </a:solidFill>
              <a:latin typeface="Times New Roman" pitchFamily="18"/>
              <a:ea typeface="Times New Roman" pitchFamily="18"/>
              <a:cs typeface="Times New Roman" pitchFamily="18"/>
            </a:endParaRPr>
          </a:p>
          <a:p>
            <a:pPr marL="285750" indent="-285750">
              <a:buFont typeface="Arial"/>
              <a:buChar char="•"/>
              <a:defRPr sz="1800" b="0" i="0" u="none" strike="noStrike" kern="0" cap="none" spc="0" baseline="0">
                <a:solidFill>
                  <a:srgbClr val="000000"/>
                </a:solidFill>
                <a:uFillTx/>
              </a:defRPr>
            </a:pPr>
            <a:r>
              <a:rPr lang="en-GB">
                <a:solidFill>
                  <a:srgbClr val="000000"/>
                </a:solidFill>
                <a:latin typeface="Calibri"/>
                <a:ea typeface="Times New Roman" pitchFamily="18"/>
                <a:cs typeface="Times New Roman"/>
              </a:rPr>
              <a:t>Paper</a:t>
            </a:r>
            <a:endParaRPr lang="en-GB">
              <a:solidFill>
                <a:srgbClr val="000000"/>
              </a:solidFill>
              <a:latin typeface="Times New Roman"/>
              <a:ea typeface="Times New Roman" pitchFamily="18"/>
              <a:cs typeface="Times New Roman" pitchFamily="18"/>
            </a:endParaRPr>
          </a:p>
          <a:p>
            <a:pPr marL="285750" indent="-285750">
              <a:buFont typeface="Arial"/>
              <a:buChar char="•"/>
              <a:defRPr sz="1800" b="0" i="0" u="none" strike="noStrike" kern="0" cap="none" spc="0" baseline="0">
                <a:solidFill>
                  <a:srgbClr val="000000"/>
                </a:solidFill>
                <a:uFillTx/>
              </a:defRPr>
            </a:pPr>
            <a:r>
              <a:rPr lang="en-GB">
                <a:solidFill>
                  <a:srgbClr val="000000"/>
                </a:solidFill>
                <a:latin typeface="Calibri"/>
                <a:ea typeface="Times New Roman" pitchFamily="18"/>
                <a:cs typeface="Times New Roman"/>
              </a:rPr>
              <a:t>Scissors</a:t>
            </a:r>
            <a:endParaRPr lang="en-GB">
              <a:solidFill>
                <a:srgbClr val="000000"/>
              </a:solidFill>
              <a:latin typeface="Times New Roman"/>
              <a:ea typeface="Times New Roman" pitchFamily="18"/>
              <a:cs typeface="Times New Roman" pitchFamily="18"/>
            </a:endParaRPr>
          </a:p>
          <a:p>
            <a:pPr marL="285750" indent="-285750">
              <a:buFont typeface="Arial"/>
              <a:buChar char="•"/>
              <a:defRPr sz="1800" b="0" i="0" u="none" strike="noStrike" kern="0" cap="none" spc="0" baseline="0">
                <a:solidFill>
                  <a:srgbClr val="000000"/>
                </a:solidFill>
                <a:uFillTx/>
              </a:defRPr>
            </a:pPr>
            <a:r>
              <a:rPr lang="en-GB">
                <a:solidFill>
                  <a:srgbClr val="000000"/>
                </a:solidFill>
                <a:latin typeface="Calibri"/>
                <a:ea typeface="Times New Roman" pitchFamily="18"/>
                <a:cs typeface="Times New Roman"/>
              </a:rPr>
              <a:t>glue</a:t>
            </a:r>
            <a:r>
              <a:rPr lang="en-GB" sz="1800" b="0" i="0" u="none" strike="noStrike" kern="1200" cap="none" spc="0" baseline="0">
                <a:solidFill>
                  <a:srgbClr val="000000"/>
                </a:solidFill>
                <a:uFillTx/>
                <a:latin typeface="Calibri"/>
                <a:ea typeface="Times New Roman" pitchFamily="18"/>
                <a:cs typeface="Times New Roman"/>
              </a:rPr>
              <a:t> stick.</a:t>
            </a:r>
            <a:r>
              <a:rPr lang="en-GB">
                <a:solidFill>
                  <a:srgbClr val="000000"/>
                </a:solidFill>
                <a:latin typeface="Calibri"/>
                <a:ea typeface="Times New Roman" pitchFamily="18"/>
                <a:cs typeface="Times New Roman"/>
              </a:rPr>
              <a:t> </a:t>
            </a:r>
            <a:endParaRPr lang="en-GB" sz="1800" b="0" i="0" u="none" strike="noStrike" kern="1200" cap="none" spc="0" baseline="0">
              <a:solidFill>
                <a:srgbClr val="000000"/>
              </a:solidFill>
              <a:uFillTx/>
              <a:latin typeface="Times New Roman"/>
              <a:ea typeface="Times New Roman" pitchFamily="18"/>
              <a:cs typeface="Times New Roman" pitchFamily="18"/>
            </a:endParaRPr>
          </a:p>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pitchFamily="34"/>
              <a:ea typeface="Calibri" pitchFamily="34"/>
              <a:cs typeface="Times New Roman" pitchFamily="18"/>
            </a:endParaRPr>
          </a:p>
        </p:txBody>
      </p:sp>
      <p:pic>
        <p:nvPicPr>
          <p:cNvPr id="5" name="Picture 15"/>
          <p:cNvPicPr>
            <a:picLocks noChangeAspect="1"/>
          </p:cNvPicPr>
          <p:nvPr/>
        </p:nvPicPr>
        <p:blipFill>
          <a:blip r:embed="rId2"/>
          <a:srcRect/>
          <a:stretch>
            <a:fillRect/>
          </a:stretch>
        </p:blipFill>
        <p:spPr>
          <a:xfrm>
            <a:off x="7354596" y="4760384"/>
            <a:ext cx="1429207" cy="1217468"/>
          </a:xfrm>
          <a:prstGeom prst="rect">
            <a:avLst/>
          </a:prstGeom>
          <a:noFill/>
          <a:ln cap="flat">
            <a:noFill/>
          </a:ln>
        </p:spPr>
      </p:pic>
      <p:pic>
        <p:nvPicPr>
          <p:cNvPr id="6" name="Picture 16" descr="HE303348 - School Scissors - Right Handed - Pack of 12 | Findel Education"/>
          <p:cNvPicPr>
            <a:picLocks noChangeAspect="1"/>
          </p:cNvPicPr>
          <p:nvPr/>
        </p:nvPicPr>
        <p:blipFill>
          <a:blip r:embed="rId3"/>
          <a:srcRect/>
          <a:stretch>
            <a:fillRect/>
          </a:stretch>
        </p:blipFill>
        <p:spPr>
          <a:xfrm>
            <a:off x="5577826" y="4760384"/>
            <a:ext cx="1429207" cy="1217468"/>
          </a:xfrm>
          <a:prstGeom prst="rect">
            <a:avLst/>
          </a:prstGeom>
          <a:noFill/>
          <a:ln cap="flat">
            <a:noFill/>
          </a:ln>
        </p:spPr>
      </p:pic>
      <p:pic>
        <p:nvPicPr>
          <p:cNvPr id="7" name="Picture 2" descr="25 Sheets A4 160gsm White Card - Premium Thick Printing Paper Suitable for  All Printers: Amazon.co.uk: Kitchen &amp; Home"/>
          <p:cNvPicPr>
            <a:picLocks noChangeAspect="1"/>
          </p:cNvPicPr>
          <p:nvPr/>
        </p:nvPicPr>
        <p:blipFill>
          <a:blip r:embed="rId4"/>
          <a:srcRect/>
          <a:stretch>
            <a:fillRect/>
          </a:stretch>
        </p:blipFill>
        <p:spPr>
          <a:xfrm>
            <a:off x="3860788" y="4760384"/>
            <a:ext cx="1429207" cy="1217468"/>
          </a:xfrm>
          <a:prstGeom prst="rect">
            <a:avLst/>
          </a:prstGeom>
          <a:noFill/>
          <a:ln cap="flat">
            <a:noFill/>
          </a:ln>
        </p:spPr>
      </p:pic>
    </p:spTree>
    <p:extLst>
      <p:ext uri="{BB962C8B-B14F-4D97-AF65-F5344CB8AC3E}">
        <p14:creationId xmlns:p14="http://schemas.microsoft.com/office/powerpoint/2010/main" val="2049134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282" y="-51553"/>
            <a:ext cx="11124976" cy="707886"/>
          </a:xfrm>
          <a:prstGeom prst="rect">
            <a:avLst/>
          </a:prstGeom>
          <a:noFill/>
          <a:ln cap="flat">
            <a:noFill/>
            <a:prstDash val="solid"/>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n-US" sz="4000" u="sng" kern="0">
                <a:solidFill>
                  <a:srgbClr val="000000"/>
                </a:solidFill>
                <a:latin typeface="Calibri"/>
                <a:cs typeface="Calibri"/>
              </a:rPr>
              <a:t>Cut, sort and stick the animals onto the next page.</a:t>
            </a:r>
            <a:endParaRPr lang="en-US" sz="4000" i="0" u="sng" strike="noStrike" kern="0" cap="none" spc="0" baseline="0">
              <a:solidFill>
                <a:srgbClr val="000000"/>
              </a:solidFill>
              <a:uFillTx/>
              <a:latin typeface="Calibri"/>
              <a:cs typeface="Calibri"/>
            </a:endParaRPr>
          </a:p>
        </p:txBody>
      </p:sp>
      <p:pic>
        <p:nvPicPr>
          <p:cNvPr id="3" name="Picture 9" descr="A close up of a lobster&#10;&#10;Description automatically generated">
            <a:extLst>
              <a:ext uri="{FF2B5EF4-FFF2-40B4-BE49-F238E27FC236}">
                <a16:creationId xmlns:a16="http://schemas.microsoft.com/office/drawing/2014/main" id="{75F00777-6133-4624-9010-7589BB5609AF}"/>
              </a:ext>
            </a:extLst>
          </p:cNvPr>
          <p:cNvPicPr>
            <a:picLocks noChangeAspect="1"/>
          </p:cNvPicPr>
          <p:nvPr/>
        </p:nvPicPr>
        <p:blipFill>
          <a:blip r:embed="rId2"/>
          <a:stretch>
            <a:fillRect/>
          </a:stretch>
        </p:blipFill>
        <p:spPr>
          <a:xfrm>
            <a:off x="1110022" y="5006735"/>
            <a:ext cx="2193806" cy="16465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12" descr="A snail on the ground&#10;&#10;Description automatically generated">
            <a:extLst>
              <a:ext uri="{FF2B5EF4-FFF2-40B4-BE49-F238E27FC236}">
                <a16:creationId xmlns:a16="http://schemas.microsoft.com/office/drawing/2014/main" id="{CB3CAB2A-2B4E-4CDB-A347-57861BC52DC5}"/>
              </a:ext>
            </a:extLst>
          </p:cNvPr>
          <p:cNvPicPr>
            <a:picLocks noChangeAspect="1"/>
          </p:cNvPicPr>
          <p:nvPr/>
        </p:nvPicPr>
        <p:blipFill>
          <a:blip r:embed="rId3"/>
          <a:stretch>
            <a:fillRect/>
          </a:stretch>
        </p:blipFill>
        <p:spPr>
          <a:xfrm>
            <a:off x="1015041" y="1165658"/>
            <a:ext cx="2743200" cy="1536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14" descr="A insect on the ground&#10;&#10;Description automatically generated">
            <a:extLst>
              <a:ext uri="{FF2B5EF4-FFF2-40B4-BE49-F238E27FC236}">
                <a16:creationId xmlns:a16="http://schemas.microsoft.com/office/drawing/2014/main" id="{AF425375-6F65-407E-9870-E893EB379899}"/>
              </a:ext>
            </a:extLst>
          </p:cNvPr>
          <p:cNvPicPr>
            <a:picLocks noChangeAspect="1"/>
          </p:cNvPicPr>
          <p:nvPr/>
        </p:nvPicPr>
        <p:blipFill rotWithShape="1">
          <a:blip r:embed="rId4"/>
          <a:srcRect l="18848" t="-9329" r="24084" b="-10000"/>
          <a:stretch/>
        </p:blipFill>
        <p:spPr>
          <a:xfrm rot="10800000">
            <a:off x="9138250" y="4649260"/>
            <a:ext cx="2485646" cy="16519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4" descr="A close up&#10;&#10;Description automatically generated">
            <a:extLst>
              <a:ext uri="{FF2B5EF4-FFF2-40B4-BE49-F238E27FC236}">
                <a16:creationId xmlns:a16="http://schemas.microsoft.com/office/drawing/2014/main" id="{F8899060-6BBD-47A7-B504-3169A6D6EF95}"/>
              </a:ext>
            </a:extLst>
          </p:cNvPr>
          <p:cNvPicPr>
            <a:picLocks noChangeAspect="1"/>
          </p:cNvPicPr>
          <p:nvPr/>
        </p:nvPicPr>
        <p:blipFill rotWithShape="1">
          <a:blip r:embed="rId5"/>
          <a:srcRect l="-2256" r="752" b="47222"/>
          <a:stretch/>
        </p:blipFill>
        <p:spPr>
          <a:xfrm>
            <a:off x="5330404" y="4889290"/>
            <a:ext cx="2019913" cy="1444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A herd of giraffe walking across a grass covered field&#10;&#10;Description automatically generated">
            <a:extLst>
              <a:ext uri="{FF2B5EF4-FFF2-40B4-BE49-F238E27FC236}">
                <a16:creationId xmlns:a16="http://schemas.microsoft.com/office/drawing/2014/main" id="{56E90F5F-1006-4A77-9FB0-BDBAA34F3F95}"/>
              </a:ext>
            </a:extLst>
          </p:cNvPr>
          <p:cNvPicPr>
            <a:picLocks noChangeAspect="1"/>
          </p:cNvPicPr>
          <p:nvPr/>
        </p:nvPicPr>
        <p:blipFill rotWithShape="1">
          <a:blip r:embed="rId6"/>
          <a:srcRect l="5759" r="44503" b="-5769"/>
          <a:stretch/>
        </p:blipFill>
        <p:spPr>
          <a:xfrm>
            <a:off x="5198852" y="1062345"/>
            <a:ext cx="1436308" cy="16415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1" descr="A close up of an elephant&#10;&#10;Description automatically generated">
            <a:extLst>
              <a:ext uri="{FF2B5EF4-FFF2-40B4-BE49-F238E27FC236}">
                <a16:creationId xmlns:a16="http://schemas.microsoft.com/office/drawing/2014/main" id="{E7547ABA-1013-4E2F-9EB6-65F4B335822E}"/>
              </a:ext>
            </a:extLst>
          </p:cNvPr>
          <p:cNvPicPr>
            <a:picLocks noChangeAspect="1"/>
          </p:cNvPicPr>
          <p:nvPr/>
        </p:nvPicPr>
        <p:blipFill>
          <a:blip r:embed="rId7"/>
          <a:stretch>
            <a:fillRect/>
          </a:stretch>
        </p:blipFill>
        <p:spPr>
          <a:xfrm>
            <a:off x="9390751" y="1139765"/>
            <a:ext cx="1792498" cy="15879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2" descr="A hand holding a fish&#10;&#10;Description automatically generated">
            <a:extLst>
              <a:ext uri="{FF2B5EF4-FFF2-40B4-BE49-F238E27FC236}">
                <a16:creationId xmlns:a16="http://schemas.microsoft.com/office/drawing/2014/main" id="{6D4285B0-E6D4-4A7B-BB3D-D49E627E58B3}"/>
              </a:ext>
            </a:extLst>
          </p:cNvPr>
          <p:cNvPicPr>
            <a:picLocks noChangeAspect="1"/>
          </p:cNvPicPr>
          <p:nvPr/>
        </p:nvPicPr>
        <p:blipFill>
          <a:blip r:embed="rId8"/>
          <a:stretch>
            <a:fillRect/>
          </a:stretch>
        </p:blipFill>
        <p:spPr>
          <a:xfrm>
            <a:off x="1618890" y="3158828"/>
            <a:ext cx="2556295" cy="12304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A crab on a table&#10;&#10;Description automatically generated">
            <a:extLst>
              <a:ext uri="{FF2B5EF4-FFF2-40B4-BE49-F238E27FC236}">
                <a16:creationId xmlns:a16="http://schemas.microsoft.com/office/drawing/2014/main" id="{4C48EBA8-0589-4EA0-B67D-26B91F36AF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52624" y="2923541"/>
            <a:ext cx="1946866" cy="1445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36064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3112" y="154951"/>
            <a:ext cx="3669594" cy="923330"/>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u="sng">
                <a:solidFill>
                  <a:srgbClr val="000000"/>
                </a:solidFill>
                <a:latin typeface="Calibri"/>
              </a:rPr>
              <a:t>Exoskeleton</a:t>
            </a:r>
            <a:endParaRPr lang="en-US" sz="5400" b="1" i="0" u="sng" strike="noStrike" kern="1200" cap="none" spc="0" baseline="0">
              <a:solidFill>
                <a:srgbClr val="000000"/>
              </a:solidFill>
              <a:uFillTx/>
              <a:latin typeface="Calibri"/>
            </a:endParaRPr>
          </a:p>
        </p:txBody>
      </p:sp>
      <p:sp>
        <p:nvSpPr>
          <p:cNvPr id="3" name="Rectangle 2"/>
          <p:cNvSpPr/>
          <p:nvPr/>
        </p:nvSpPr>
        <p:spPr>
          <a:xfrm>
            <a:off x="7142401" y="154951"/>
            <a:ext cx="4095993" cy="923330"/>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u="sng">
                <a:solidFill>
                  <a:srgbClr val="000000"/>
                </a:solidFill>
                <a:latin typeface="Calibri"/>
              </a:rPr>
              <a:t>Endoskeleton</a:t>
            </a:r>
            <a:endParaRPr lang="en-US" sz="5400" b="1" i="0" u="none" strike="noStrike" kern="1200" cap="none" spc="0" baseline="0">
              <a:solidFill>
                <a:srgbClr val="000000"/>
              </a:solidFill>
              <a:uFillTx/>
              <a:latin typeface="Calibri"/>
              <a:cs typeface="Calibri"/>
            </a:endParaRPr>
          </a:p>
        </p:txBody>
      </p:sp>
      <p:cxnSp>
        <p:nvCxnSpPr>
          <p:cNvPr id="5" name="Straight Connector 4"/>
          <p:cNvCxnSpPr/>
          <p:nvPr/>
        </p:nvCxnSpPr>
        <p:spPr>
          <a:xfrm flipH="1">
            <a:off x="5599289" y="154951"/>
            <a:ext cx="56444" cy="660709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close up of a spider&#10;&#10;Description automatically generated">
            <a:extLst>
              <a:ext uri="{FF2B5EF4-FFF2-40B4-BE49-F238E27FC236}">
                <a16:creationId xmlns:a16="http://schemas.microsoft.com/office/drawing/2014/main" id="{BCC39762-0ECF-409F-81DD-E19A258159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35" y="1070478"/>
            <a:ext cx="1237352" cy="1222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9" descr="A small bird perched on a branch&#10;&#10;Description automatically generated">
            <a:extLst>
              <a:ext uri="{FF2B5EF4-FFF2-40B4-BE49-F238E27FC236}">
                <a16:creationId xmlns:a16="http://schemas.microsoft.com/office/drawing/2014/main" id="{F9BD1054-57EF-4343-9B99-3C66FBFE94F4}"/>
              </a:ext>
            </a:extLst>
          </p:cNvPr>
          <p:cNvPicPr>
            <a:picLocks noChangeAspect="1"/>
          </p:cNvPicPr>
          <p:nvPr/>
        </p:nvPicPr>
        <p:blipFill>
          <a:blip r:embed="rId3"/>
          <a:stretch>
            <a:fillRect/>
          </a:stretch>
        </p:blipFill>
        <p:spPr>
          <a:xfrm>
            <a:off x="10302815" y="1032457"/>
            <a:ext cx="1679276" cy="939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52438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710763" y="1021924"/>
            <a:ext cx="4528108" cy="4548143"/>
          </a:xfrm>
          <a:prstGeom prst="rect">
            <a:avLst/>
          </a:prstGeom>
          <a:noFill/>
          <a:ln cap="flat">
            <a:noFill/>
          </a:ln>
        </p:spPr>
      </p:pic>
      <p:sp>
        <p:nvSpPr>
          <p:cNvPr id="3" name="Rectangle 4"/>
          <p:cNvSpPr/>
          <p:nvPr/>
        </p:nvSpPr>
        <p:spPr>
          <a:xfrm>
            <a:off x="5974808" y="3244336"/>
            <a:ext cx="242370"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Times New Roman" pitchFamily="18"/>
              </a:rPr>
              <a:t> </a:t>
            </a:r>
            <a:endParaRPr lang="en-GB" sz="1800" b="0" i="0" u="none" strike="noStrike" kern="1200" cap="none" spc="0" baseline="0">
              <a:solidFill>
                <a:srgbClr val="000000"/>
              </a:solidFill>
              <a:uFillTx/>
              <a:latin typeface="Calibri"/>
            </a:endParaRPr>
          </a:p>
        </p:txBody>
      </p:sp>
      <p:sp>
        <p:nvSpPr>
          <p:cNvPr id="4" name="Rectangle 7"/>
          <p:cNvSpPr/>
          <p:nvPr/>
        </p:nvSpPr>
        <p:spPr>
          <a:xfrm>
            <a:off x="0" y="5674391"/>
            <a:ext cx="12191996" cy="956078"/>
          </a:xfrm>
          <a:prstGeom prst="rect">
            <a:avLst/>
          </a:prstGeom>
          <a:solidFill>
            <a:srgbClr val="FFD966"/>
          </a:solidFill>
          <a:ln w="12701" cap="flat">
            <a:solidFill>
              <a:srgbClr val="FFD96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5" name="TextBox 6"/>
          <p:cNvSpPr txBox="1"/>
          <p:nvPr/>
        </p:nvSpPr>
        <p:spPr>
          <a:xfrm>
            <a:off x="1191335" y="5829263"/>
            <a:ext cx="9566964" cy="646331"/>
          </a:xfrm>
          <a:prstGeom prst="rect">
            <a:avLst/>
          </a:prstGeom>
          <a:noFill/>
          <a:ln cap="flat">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n-GB">
                <a:solidFill>
                  <a:srgbClr val="000000"/>
                </a:solidFill>
                <a:latin typeface="Calibri"/>
                <a:cs typeface="Calibri"/>
              </a:rPr>
              <a:t>Please send a photograph of you and your completed work to school or deliver it to the dropbox outside of school on a Friday.</a:t>
            </a:r>
            <a:endParaRPr lang="en-US">
              <a:cs typeface="Calibri" panose="020F0502020204030204"/>
            </a:endParaRPr>
          </a:p>
        </p:txBody>
      </p:sp>
      <p:sp>
        <p:nvSpPr>
          <p:cNvPr id="6" name="Rectangle 12"/>
          <p:cNvSpPr/>
          <p:nvPr/>
        </p:nvSpPr>
        <p:spPr>
          <a:xfrm>
            <a:off x="0" y="468931"/>
            <a:ext cx="12191996" cy="552983"/>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7" name="TextBox 5"/>
          <p:cNvSpPr txBox="1"/>
          <p:nvPr/>
        </p:nvSpPr>
        <p:spPr>
          <a:xfrm>
            <a:off x="1034040" y="347755"/>
            <a:ext cx="10535917" cy="70788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0" i="0" u="none" strike="noStrike" kern="1200" cap="none" spc="0" baseline="0">
                <a:solidFill>
                  <a:srgbClr val="FFD966"/>
                </a:solidFill>
                <a:uFillTx/>
                <a:latin typeface="Calibri"/>
              </a:rPr>
              <a:t>Well done for all of your hard work this lesson!</a:t>
            </a:r>
          </a:p>
        </p:txBody>
      </p:sp>
    </p:spTree>
    <p:extLst>
      <p:ext uri="{BB962C8B-B14F-4D97-AF65-F5344CB8AC3E}">
        <p14:creationId xmlns:p14="http://schemas.microsoft.com/office/powerpoint/2010/main" val="2632573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3465" y="210640"/>
            <a:ext cx="11266715" cy="923333"/>
          </a:xfrm>
          <a:prstGeom prst="rect">
            <a:avLst/>
          </a:prstGeom>
          <a:noFill/>
          <a:ln cap="flat">
            <a:noFill/>
            <a:prstDash val="solid"/>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en-US" sz="5400" i="0" u="none" strike="noStrike" kern="1200" cap="none" spc="0" baseline="0">
                <a:solidFill>
                  <a:srgbClr val="000000"/>
                </a:solidFill>
                <a:effectLst>
                  <a:outerShdw dist="38095" dir="2639887">
                    <a:srgbClr val="4472C4"/>
                  </a:outerShdw>
                </a:effectLst>
                <a:uFillTx/>
                <a:latin typeface="Calibri"/>
              </a:rPr>
              <a:t>What are </a:t>
            </a:r>
            <a:r>
              <a:rPr lang="en-US" sz="5400" b="1">
                <a:solidFill>
                  <a:srgbClr val="000000"/>
                </a:solidFill>
                <a:effectLst>
                  <a:outerShdw dist="38095" dir="2639887">
                    <a:srgbClr val="4472C4"/>
                  </a:outerShdw>
                </a:effectLst>
                <a:latin typeface="Calibri"/>
              </a:rPr>
              <a:t>Carnivores</a:t>
            </a:r>
            <a:r>
              <a:rPr lang="en-US" sz="5400" i="0" u="none" strike="noStrike" kern="1200" cap="none" spc="0" baseline="0">
                <a:solidFill>
                  <a:srgbClr val="000000"/>
                </a:solidFill>
                <a:effectLst>
                  <a:outerShdw dist="38095" dir="2639887">
                    <a:srgbClr val="4472C4"/>
                  </a:outerShdw>
                </a:effectLst>
                <a:uFillTx/>
                <a:latin typeface="Calibri"/>
              </a:rPr>
              <a:t>?</a:t>
            </a:r>
            <a:r>
              <a:rPr lang="en-US" sz="5400" b="1">
                <a:solidFill>
                  <a:srgbClr val="000000"/>
                </a:solidFill>
                <a:effectLst>
                  <a:outerShdw dist="38095" dir="2639887">
                    <a:srgbClr val="4472C4"/>
                  </a:outerShdw>
                </a:effectLst>
                <a:latin typeface="Calibri"/>
              </a:rPr>
              <a:t> </a:t>
            </a:r>
            <a:endParaRPr lang="en-US" sz="5400" b="1" i="0" u="none" strike="noStrike" cap="none" spc="0" baseline="0">
              <a:solidFill>
                <a:srgbClr val="000000"/>
              </a:solidFill>
              <a:effectLst>
                <a:outerShdw dist="38095" dir="2639887">
                  <a:srgbClr val="4472C4"/>
                </a:outerShdw>
              </a:effectLst>
              <a:uFillTx/>
              <a:latin typeface="Calibri"/>
            </a:endParaRPr>
          </a:p>
        </p:txBody>
      </p:sp>
      <p:sp>
        <p:nvSpPr>
          <p:cNvPr id="3" name="TextBox 3"/>
          <p:cNvSpPr txBox="1"/>
          <p:nvPr/>
        </p:nvSpPr>
        <p:spPr>
          <a:xfrm>
            <a:off x="8983756" y="1334763"/>
            <a:ext cx="3321429" cy="369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Calibri"/>
                <a:hlinkClick r:id="rId2"/>
              </a:rPr>
              <a:t>https://youtu.be/LFAopjonuAo</a:t>
            </a:r>
            <a:r>
              <a:rPr lang="en-GB" sz="1800" b="1" i="0" u="none" strike="noStrike" kern="1200" cap="none" spc="0" baseline="0">
                <a:solidFill>
                  <a:srgbClr val="000000"/>
                </a:solidFill>
                <a:uFillTx/>
                <a:latin typeface="Calibri"/>
              </a:rPr>
              <a:t> </a:t>
            </a:r>
          </a:p>
        </p:txBody>
      </p:sp>
      <p:sp>
        <p:nvSpPr>
          <p:cNvPr id="4" name="TextBox 5"/>
          <p:cNvSpPr txBox="1"/>
          <p:nvPr/>
        </p:nvSpPr>
        <p:spPr>
          <a:xfrm>
            <a:off x="8916221" y="1712832"/>
            <a:ext cx="3331455" cy="369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Calibri"/>
                <a:hlinkClick r:id="rId3"/>
              </a:rPr>
              <a:t>https://youtu.be/dOFbeQ95gSk</a:t>
            </a:r>
            <a:r>
              <a:rPr lang="en-GB" sz="1800" b="1" i="0" u="none" strike="noStrike" kern="1200" cap="none" spc="0" baseline="0">
                <a:solidFill>
                  <a:srgbClr val="000000"/>
                </a:solidFill>
                <a:uFillTx/>
                <a:latin typeface="Calibri"/>
              </a:rPr>
              <a:t> </a:t>
            </a:r>
          </a:p>
        </p:txBody>
      </p:sp>
      <p:pic>
        <p:nvPicPr>
          <p:cNvPr id="6" name="Picture 8" descr="UNIT 38 - Farm management"/>
          <p:cNvPicPr>
            <a:picLocks noChangeAspect="1"/>
          </p:cNvPicPr>
          <p:nvPr/>
        </p:nvPicPr>
        <p:blipFill>
          <a:blip r:embed="rId4"/>
          <a:srcRect/>
          <a:stretch>
            <a:fillRect/>
          </a:stretch>
        </p:blipFill>
        <p:spPr>
          <a:xfrm>
            <a:off x="2753623" y="2569797"/>
            <a:ext cx="5925037" cy="4034780"/>
          </a:xfrm>
          <a:prstGeom prst="rect">
            <a:avLst/>
          </a:prstGeom>
          <a:noFill/>
          <a:ln cap="flat">
            <a:noFill/>
          </a:ln>
        </p:spPr>
      </p:pic>
      <p:sp>
        <p:nvSpPr>
          <p:cNvPr id="8" name="TextBox 11"/>
          <p:cNvSpPr txBox="1"/>
          <p:nvPr/>
        </p:nvSpPr>
        <p:spPr>
          <a:xfrm>
            <a:off x="9809329" y="290626"/>
            <a:ext cx="1805638" cy="110799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a:solidFill>
                  <a:srgbClr val="000000"/>
                </a:solidFill>
                <a:uFillTx/>
                <a:latin typeface="Calibri"/>
              </a:rPr>
              <a:t>Click on the links to watch and learn more about carnivores</a:t>
            </a:r>
            <a:r>
              <a:rPr lang="en-GB" sz="1800" b="1" i="0" u="none" strike="noStrike" kern="1200" cap="none" spc="0" baseline="0">
                <a:solidFill>
                  <a:srgbClr val="000000"/>
                </a:solidFill>
                <a:uFillTx/>
                <a:latin typeface="Calibri"/>
              </a:rPr>
              <a:t>.</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9210" y="1173829"/>
            <a:ext cx="3222659" cy="1266044"/>
          </a:xfrm>
          <a:prstGeom prst="rect">
            <a:avLst/>
          </a:prstGeom>
        </p:spPr>
      </p:pic>
    </p:spTree>
    <p:extLst>
      <p:ext uri="{BB962C8B-B14F-4D97-AF65-F5344CB8AC3E}">
        <p14:creationId xmlns:p14="http://schemas.microsoft.com/office/powerpoint/2010/main" val="264642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Science </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58898" y="192361"/>
            <a:ext cx="7426334" cy="584775"/>
          </a:xfrm>
          <a:prstGeom prst="rect">
            <a:avLst/>
          </a:prstGeom>
          <a:noFill/>
        </p:spPr>
        <p:txBody>
          <a:bodyPr wrap="square" lIns="91440" tIns="45720" rIns="91440" bIns="45720" rtlCol="0" anchor="t">
            <a:spAutoFit/>
          </a:bodyPr>
          <a:lstStyle/>
          <a:p>
            <a:pPr>
              <a:defRPr/>
            </a:pPr>
            <a:r>
              <a:rPr kumimoji="0" lang="en-GB" sz="3200" b="0" i="0" u="none" strike="noStrike" kern="1200" cap="none" spc="0" normalizeH="0" baseline="0" noProof="0">
                <a:ln>
                  <a:noFill/>
                </a:ln>
                <a:effectLst/>
                <a:uLnTx/>
                <a:uFillTx/>
                <a:latin typeface="Calibri" panose="020F0502020204030204"/>
                <a:ea typeface="+mn-ea"/>
                <a:cs typeface="+mn-cs"/>
              </a:rPr>
              <a:t>Date</a:t>
            </a:r>
            <a:r>
              <a:rPr kumimoji="0" lang="en-GB" sz="1800" b="0" i="0" u="none" strike="noStrike" kern="1200" cap="none" spc="0" normalizeH="0" baseline="0" noProof="0">
                <a:ln>
                  <a:noFill/>
                </a:ln>
                <a:effectLst/>
                <a:uLnTx/>
                <a:uFillTx/>
                <a:latin typeface="Calibri" panose="020F0502020204030204"/>
                <a:ea typeface="+mn-ea"/>
                <a:cs typeface="+mn-cs"/>
              </a:rPr>
              <a:t>: </a:t>
            </a:r>
            <a:r>
              <a:rPr lang="en-GB">
                <a:latin typeface="Calibri" panose="020F0502020204030204"/>
              </a:rPr>
              <a:t>Wednesday 27th January 2021 </a:t>
            </a:r>
            <a:endParaRPr kumimoji="0" lang="en-GB" sz="1800" b="0" i="0" u="none" strike="noStrike" kern="1200" cap="none" spc="0" normalizeH="0" baseline="0" noProof="0">
              <a:ln>
                <a:noFill/>
              </a:ln>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61401" y="3229975"/>
            <a:ext cx="10429593" cy="1323439"/>
          </a:xfrm>
          <a:prstGeom prst="rect">
            <a:avLst/>
          </a:prstGeom>
          <a:noFill/>
        </p:spPr>
        <p:txBody>
          <a:bodyPr wrap="square" lIns="91440" tIns="45720" rIns="91440" bIns="45720" rtlCol="0" anchor="t">
            <a:spAutoFit/>
          </a:bodyPr>
          <a:lstStyle/>
          <a:p>
            <a:pPr>
              <a:defRPr/>
            </a:pPr>
            <a:r>
              <a:rPr kumimoji="0" lang="en-GB" sz="4000" b="0" i="0" u="none" strike="noStrike" kern="1200" cap="none" spc="0" normalizeH="0" baseline="0" noProof="0">
                <a:ln>
                  <a:noFill/>
                </a:ln>
                <a:effectLst/>
                <a:uLnTx/>
                <a:uFillTx/>
                <a:latin typeface="Calibri" panose="020F0502020204030204"/>
                <a:ea typeface="+mn-ea"/>
                <a:cs typeface="+mn-cs"/>
              </a:rPr>
              <a:t>LO: To </a:t>
            </a:r>
            <a:r>
              <a:rPr lang="en-GB" sz="4000">
                <a:latin typeface="Calibri" panose="020F0502020204030204"/>
              </a:rPr>
              <a:t>be able to name</a:t>
            </a:r>
            <a:r>
              <a:rPr lang="en-GB" sz="4000" noProof="0">
                <a:latin typeface="Calibri" panose="020F0502020204030204"/>
              </a:rPr>
              <a:t> and locate parts of the </a:t>
            </a:r>
            <a:r>
              <a:rPr lang="en-GB" sz="4000" b="1">
                <a:latin typeface="Calibri" panose="020F0502020204030204"/>
              </a:rPr>
              <a:t>skeleton</a:t>
            </a:r>
            <a:r>
              <a:rPr kumimoji="0" lang="en-GB" sz="4000" b="0" i="0" u="none" strike="noStrike" kern="1200" cap="none" spc="0" normalizeH="0" baseline="0" noProof="0">
                <a:ln>
                  <a:noFill/>
                </a:ln>
                <a:effectLst/>
                <a:uLnTx/>
                <a:uFillTx/>
                <a:latin typeface="Calibri" panose="020F0502020204030204"/>
                <a:ea typeface="+mn-ea"/>
                <a:cs typeface="+mn-cs"/>
              </a:rPr>
              <a:t>.</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pic>
        <p:nvPicPr>
          <p:cNvPr id="2" name="Picture 1"/>
          <p:cNvPicPr>
            <a:picLocks noChangeAspect="1"/>
          </p:cNvPicPr>
          <p:nvPr/>
        </p:nvPicPr>
        <p:blipFill>
          <a:blip r:embed="rId4"/>
          <a:stretch>
            <a:fillRect/>
          </a:stretch>
        </p:blipFill>
        <p:spPr>
          <a:xfrm>
            <a:off x="4828584" y="5980303"/>
            <a:ext cx="579191" cy="639704"/>
          </a:xfrm>
          <a:prstGeom prst="rect">
            <a:avLst/>
          </a:prstGeom>
        </p:spPr>
      </p:pic>
    </p:spTree>
    <p:extLst>
      <p:ext uri="{BB962C8B-B14F-4D97-AF65-F5344CB8AC3E}">
        <p14:creationId xmlns:p14="http://schemas.microsoft.com/office/powerpoint/2010/main" val="36352910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EC05F-F543-4B00-B516-5AC5C13A373A}"/>
              </a:ext>
            </a:extLst>
          </p:cNvPr>
          <p:cNvSpPr>
            <a:spLocks noGrp="1"/>
          </p:cNvSpPr>
          <p:nvPr>
            <p:ph type="title"/>
          </p:nvPr>
        </p:nvSpPr>
        <p:spPr>
          <a:xfrm>
            <a:off x="838200" y="135087"/>
            <a:ext cx="10515600" cy="1728129"/>
          </a:xfrm>
          <a:solidFill>
            <a:schemeClr val="accent1">
              <a:lumMod val="20000"/>
              <a:lumOff val="80000"/>
            </a:schemeClr>
          </a:solidFill>
        </p:spPr>
        <p:txBody>
          <a:bodyPr>
            <a:noAutofit/>
          </a:bodyPr>
          <a:lstStyle/>
          <a:p>
            <a:pPr algn="ctr"/>
            <a:r>
              <a:rPr lang="en-US" sz="3200" b="1" dirty="0">
                <a:cs typeface="Calibri Light"/>
              </a:rPr>
              <a:t>Skeletons</a:t>
            </a:r>
            <a:r>
              <a:rPr lang="en-US" sz="3200" dirty="0">
                <a:cs typeface="Calibri Light"/>
              </a:rPr>
              <a:t> are an important part of the body. </a:t>
            </a:r>
            <a:r>
              <a:rPr lang="en-US" sz="3200" b="1" dirty="0">
                <a:cs typeface="Calibri Light"/>
              </a:rPr>
              <a:t>Skeletons</a:t>
            </a:r>
            <a:r>
              <a:rPr lang="en-US" sz="3200" dirty="0">
                <a:cs typeface="Calibri Light"/>
              </a:rPr>
              <a:t> help to protect our </a:t>
            </a:r>
            <a:r>
              <a:rPr lang="en-US" sz="3200" b="1" dirty="0">
                <a:cs typeface="Calibri Light"/>
              </a:rPr>
              <a:t>organs </a:t>
            </a:r>
            <a:r>
              <a:rPr lang="en-US" sz="3200" dirty="0">
                <a:cs typeface="Calibri Light"/>
              </a:rPr>
              <a:t>(such as our </a:t>
            </a:r>
            <a:r>
              <a:rPr lang="en-US" sz="3200" b="1" dirty="0">
                <a:cs typeface="Calibri Light"/>
              </a:rPr>
              <a:t>hearts, brain and lungs).</a:t>
            </a:r>
            <a:r>
              <a:rPr lang="en-US" sz="3200" dirty="0">
                <a:cs typeface="Calibri Light"/>
              </a:rPr>
              <a:t> They also help the body to move around and keep our body together!</a:t>
            </a:r>
          </a:p>
        </p:txBody>
      </p:sp>
      <p:sp>
        <p:nvSpPr>
          <p:cNvPr id="4" name="TextBox 1">
            <a:extLst>
              <a:ext uri="{FF2B5EF4-FFF2-40B4-BE49-F238E27FC236}">
                <a16:creationId xmlns:a16="http://schemas.microsoft.com/office/drawing/2014/main" id="{B07E92E0-2DA1-4095-98A7-16B94BF901CA}"/>
              </a:ext>
            </a:extLst>
          </p:cNvPr>
          <p:cNvSpPr txBox="1"/>
          <p:nvPr/>
        </p:nvSpPr>
        <p:spPr>
          <a:xfrm>
            <a:off x="228148" y="2619689"/>
            <a:ext cx="4328160" cy="267765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b="1" u="sng" dirty="0"/>
              <a:t>Task: </a:t>
            </a:r>
            <a:r>
              <a:rPr lang="en-GB" sz="2800" dirty="0"/>
              <a:t>Click the video to watch a skeleton song. Can you join in with the </a:t>
            </a:r>
            <a:r>
              <a:rPr lang="en-GB" sz="2800" b="1" dirty="0"/>
              <a:t>skeleton</a:t>
            </a:r>
            <a:r>
              <a:rPr lang="en-GB" sz="2800" dirty="0"/>
              <a:t> </a:t>
            </a:r>
            <a:r>
              <a:rPr lang="en-GB" sz="2800" dirty="0">
                <a:solidFill>
                  <a:srgbClr val="000000"/>
                </a:solidFill>
                <a:latin typeface="Calibri"/>
                <a:cs typeface="Calibri"/>
              </a:rPr>
              <a:t>dance and move the correct parts of your body?</a:t>
            </a:r>
            <a:endParaRPr lang="en-GB" sz="2800" dirty="0"/>
          </a:p>
        </p:txBody>
      </p:sp>
      <p:sp>
        <p:nvSpPr>
          <p:cNvPr id="5" name="TextBox 2">
            <a:extLst>
              <a:ext uri="{FF2B5EF4-FFF2-40B4-BE49-F238E27FC236}">
                <a16:creationId xmlns:a16="http://schemas.microsoft.com/office/drawing/2014/main" id="{65DB90D2-AABC-41BE-8939-F5066D30BF7C}"/>
              </a:ext>
            </a:extLst>
          </p:cNvPr>
          <p:cNvSpPr txBox="1"/>
          <p:nvPr/>
        </p:nvSpPr>
        <p:spPr>
          <a:xfrm>
            <a:off x="5489567" y="5417472"/>
            <a:ext cx="4944241"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hlinkClick r:id="rId2"/>
              </a:rPr>
              <a:t>https://www.youtube.com/watch?v=Jpvuqj5nv6U</a:t>
            </a:r>
            <a:r>
              <a:rPr lang="en-GB"/>
              <a:t> </a:t>
            </a:r>
          </a:p>
        </p:txBody>
      </p:sp>
      <p:pic>
        <p:nvPicPr>
          <p:cNvPr id="6" name="Picture 6" descr="Diagram&#10;&#10;Description automatically generated">
            <a:extLst>
              <a:ext uri="{FF2B5EF4-FFF2-40B4-BE49-F238E27FC236}">
                <a16:creationId xmlns:a16="http://schemas.microsoft.com/office/drawing/2014/main" id="{02D9A553-0D49-4C1C-9AF2-12D0E3A8FEF7}"/>
              </a:ext>
            </a:extLst>
          </p:cNvPr>
          <p:cNvPicPr>
            <a:picLocks noChangeAspect="1"/>
          </p:cNvPicPr>
          <p:nvPr/>
        </p:nvPicPr>
        <p:blipFill>
          <a:blip r:embed="rId3"/>
          <a:stretch>
            <a:fillRect/>
          </a:stretch>
        </p:blipFill>
        <p:spPr>
          <a:xfrm>
            <a:off x="6170853" y="2447566"/>
            <a:ext cx="3574031" cy="2681736"/>
          </a:xfrm>
          <a:prstGeom prst="rect">
            <a:avLst/>
          </a:prstGeom>
        </p:spPr>
      </p:pic>
    </p:spTree>
    <p:extLst>
      <p:ext uri="{BB962C8B-B14F-4D97-AF65-F5344CB8AC3E}">
        <p14:creationId xmlns:p14="http://schemas.microsoft.com/office/powerpoint/2010/main" val="77551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1299" y="92753"/>
            <a:ext cx="10515600" cy="4351338"/>
          </a:xfrm>
        </p:spPr>
        <p:txBody>
          <a:bodyPr vert="horz" lIns="91440" tIns="45720" rIns="91440" bIns="45720" rtlCol="0" anchor="t">
            <a:normAutofit/>
          </a:bodyPr>
          <a:lstStyle/>
          <a:p>
            <a:pPr marL="0" indent="0">
              <a:buNone/>
            </a:pPr>
            <a:r>
              <a:rPr lang="en-GB"/>
              <a:t>We have lots of different bones that make our </a:t>
            </a:r>
            <a:r>
              <a:rPr lang="en-GB" b="1"/>
              <a:t>skeleton</a:t>
            </a:r>
            <a:r>
              <a:rPr lang="en-GB"/>
              <a:t>: </a:t>
            </a:r>
          </a:p>
        </p:txBody>
      </p:sp>
      <p:sp>
        <p:nvSpPr>
          <p:cNvPr id="32" name="TextBox 31"/>
          <p:cNvSpPr txBox="1"/>
          <p:nvPr/>
        </p:nvSpPr>
        <p:spPr>
          <a:xfrm>
            <a:off x="8255083" y="3427550"/>
            <a:ext cx="2238703" cy="685800"/>
          </a:xfrm>
          <a:prstGeom prst="rect">
            <a:avLst/>
          </a:prstGeom>
          <a:noFill/>
        </p:spPr>
        <p:txBody>
          <a:bodyPr wrap="square" rtlCol="0">
            <a:spAutoFit/>
          </a:bodyPr>
          <a:lstStyle/>
          <a:p>
            <a:endParaRPr lang="en-GB"/>
          </a:p>
        </p:txBody>
      </p:sp>
      <p:sp>
        <p:nvSpPr>
          <p:cNvPr id="36" name="TextBox 35"/>
          <p:cNvSpPr txBox="1"/>
          <p:nvPr/>
        </p:nvSpPr>
        <p:spPr>
          <a:xfrm>
            <a:off x="2691740" y="1180670"/>
            <a:ext cx="1655475"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b="1" err="1"/>
              <a:t>clavical</a:t>
            </a:r>
            <a:endParaRPr lang="en-GB" sz="2800" b="1"/>
          </a:p>
        </p:txBody>
      </p:sp>
      <p:sp>
        <p:nvSpPr>
          <p:cNvPr id="39" name="TextBox 38"/>
          <p:cNvSpPr txBox="1"/>
          <p:nvPr/>
        </p:nvSpPr>
        <p:spPr>
          <a:xfrm>
            <a:off x="8262971" y="1947480"/>
            <a:ext cx="1246666"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b="1"/>
              <a:t>ribs</a:t>
            </a:r>
          </a:p>
        </p:txBody>
      </p:sp>
      <p:sp>
        <p:nvSpPr>
          <p:cNvPr id="40" name="TextBox 39"/>
          <p:cNvSpPr txBox="1"/>
          <p:nvPr/>
        </p:nvSpPr>
        <p:spPr>
          <a:xfrm>
            <a:off x="2874728" y="2502570"/>
            <a:ext cx="1285241"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b="1"/>
              <a:t>spine</a:t>
            </a:r>
          </a:p>
        </p:txBody>
      </p:sp>
      <p:sp>
        <p:nvSpPr>
          <p:cNvPr id="41" name="TextBox 40"/>
          <p:cNvSpPr txBox="1"/>
          <p:nvPr/>
        </p:nvSpPr>
        <p:spPr>
          <a:xfrm>
            <a:off x="2858567" y="3858246"/>
            <a:ext cx="1289797"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b="1"/>
              <a:t>pelvis</a:t>
            </a:r>
          </a:p>
        </p:txBody>
      </p:sp>
      <p:sp>
        <p:nvSpPr>
          <p:cNvPr id="42" name="TextBox 41"/>
          <p:cNvSpPr txBox="1"/>
          <p:nvPr/>
        </p:nvSpPr>
        <p:spPr>
          <a:xfrm>
            <a:off x="7995600" y="4186404"/>
            <a:ext cx="1649232"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b="1"/>
              <a:t>femur</a:t>
            </a:r>
          </a:p>
        </p:txBody>
      </p:sp>
      <p:sp>
        <p:nvSpPr>
          <p:cNvPr id="43" name="TextBox 42"/>
          <p:cNvSpPr txBox="1"/>
          <p:nvPr/>
        </p:nvSpPr>
        <p:spPr>
          <a:xfrm>
            <a:off x="7995552" y="1012621"/>
            <a:ext cx="1462325"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b="1"/>
              <a:t>cranium</a:t>
            </a:r>
          </a:p>
        </p:txBody>
      </p:sp>
      <p:pic>
        <p:nvPicPr>
          <p:cNvPr id="5" name="Picture 5" descr="A picture containing drawing, glass, table&#10;&#10;Description automatically generated">
            <a:extLst>
              <a:ext uri="{FF2B5EF4-FFF2-40B4-BE49-F238E27FC236}">
                <a16:creationId xmlns:a16="http://schemas.microsoft.com/office/drawing/2014/main" id="{520CE4D7-53B8-46E7-83C1-1D71EAC0640A}"/>
              </a:ext>
            </a:extLst>
          </p:cNvPr>
          <p:cNvPicPr>
            <a:picLocks noChangeAspect="1"/>
          </p:cNvPicPr>
          <p:nvPr/>
        </p:nvPicPr>
        <p:blipFill rotWithShape="1">
          <a:blip r:embed="rId2"/>
          <a:srcRect l="33508" t="-2759" r="27225" b="-526"/>
          <a:stretch/>
        </p:blipFill>
        <p:spPr>
          <a:xfrm>
            <a:off x="4623760" y="486796"/>
            <a:ext cx="2558043" cy="6211996"/>
          </a:xfrm>
          <a:prstGeom prst="rect">
            <a:avLst/>
          </a:prstGeom>
        </p:spPr>
      </p:pic>
      <p:cxnSp>
        <p:nvCxnSpPr>
          <p:cNvPr id="6" name="Straight Arrow Connector 5">
            <a:extLst>
              <a:ext uri="{FF2B5EF4-FFF2-40B4-BE49-F238E27FC236}">
                <a16:creationId xmlns:a16="http://schemas.microsoft.com/office/drawing/2014/main" id="{E277413B-5C98-41C9-A5C5-10BE652CB0F7}"/>
              </a:ext>
            </a:extLst>
          </p:cNvPr>
          <p:cNvCxnSpPr/>
          <p:nvPr/>
        </p:nvCxnSpPr>
        <p:spPr>
          <a:xfrm>
            <a:off x="5581291" y="3043687"/>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Arrow: Right 6">
            <a:extLst>
              <a:ext uri="{FF2B5EF4-FFF2-40B4-BE49-F238E27FC236}">
                <a16:creationId xmlns:a16="http://schemas.microsoft.com/office/drawing/2014/main" id="{FD5C358F-5512-44E4-9D05-E0835D001761}"/>
              </a:ext>
            </a:extLst>
          </p:cNvPr>
          <p:cNvSpPr/>
          <p:nvPr/>
        </p:nvSpPr>
        <p:spPr>
          <a:xfrm rot="-1320000">
            <a:off x="4038765" y="3588351"/>
            <a:ext cx="1437735" cy="38819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77DB5EEC-F639-4999-B353-62472F63C2C9}"/>
              </a:ext>
            </a:extLst>
          </p:cNvPr>
          <p:cNvSpPr/>
          <p:nvPr/>
        </p:nvSpPr>
        <p:spPr>
          <a:xfrm rot="360000">
            <a:off x="4245188" y="1445898"/>
            <a:ext cx="1049547" cy="27317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09FC5DFB-70BA-4C3E-929D-C9E2DB1EB2CD}"/>
              </a:ext>
            </a:extLst>
          </p:cNvPr>
          <p:cNvSpPr/>
          <p:nvPr/>
        </p:nvSpPr>
        <p:spPr>
          <a:xfrm>
            <a:off x="4010011" y="2567558"/>
            <a:ext cx="1739658" cy="38819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FC22BB1E-F62D-4FBC-87C7-5A7C60738DDA}"/>
              </a:ext>
            </a:extLst>
          </p:cNvPr>
          <p:cNvSpPr/>
          <p:nvPr/>
        </p:nvSpPr>
        <p:spPr>
          <a:xfrm rot="11340000">
            <a:off x="6181296" y="926047"/>
            <a:ext cx="1825922" cy="43132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CD3534F6-7944-456D-A634-32771B191D58}"/>
              </a:ext>
            </a:extLst>
          </p:cNvPr>
          <p:cNvSpPr/>
          <p:nvPr/>
        </p:nvSpPr>
        <p:spPr>
          <a:xfrm rot="10800000">
            <a:off x="6180990" y="2064352"/>
            <a:ext cx="2084716" cy="40256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5562B748-AA7E-496A-AF71-F5283A4146CB}"/>
              </a:ext>
            </a:extLst>
          </p:cNvPr>
          <p:cNvSpPr/>
          <p:nvPr/>
        </p:nvSpPr>
        <p:spPr>
          <a:xfrm rot="11100000">
            <a:off x="6351855" y="4230297"/>
            <a:ext cx="1624641" cy="38819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13014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0395" y="380300"/>
            <a:ext cx="4275825" cy="411942"/>
          </a:xfrm>
        </p:spPr>
        <p:txBody>
          <a:bodyPr vert="horz" lIns="91440" tIns="45720" rIns="91440" bIns="45720" rtlCol="0" anchor="t">
            <a:noAutofit/>
          </a:bodyPr>
          <a:lstStyle/>
          <a:p>
            <a:pPr marL="0" indent="0">
              <a:buNone/>
            </a:pPr>
            <a:r>
              <a:rPr lang="en-GB" sz="3200">
                <a:cs typeface="Calibri"/>
              </a:rPr>
              <a:t>Task: Cut out the names of the </a:t>
            </a:r>
            <a:r>
              <a:rPr lang="en-GB" sz="3200" b="1">
                <a:cs typeface="Calibri"/>
              </a:rPr>
              <a:t>bones</a:t>
            </a:r>
            <a:r>
              <a:rPr lang="en-GB" sz="3200">
                <a:cs typeface="Calibri"/>
              </a:rPr>
              <a:t> and stick them into the correct place on the</a:t>
            </a:r>
            <a:r>
              <a:rPr lang="en-GB" sz="3200" b="1">
                <a:cs typeface="Calibri"/>
              </a:rPr>
              <a:t> skeleton</a:t>
            </a:r>
            <a:r>
              <a:rPr lang="en-GB" sz="3200">
                <a:cs typeface="Calibri"/>
              </a:rPr>
              <a:t>.</a:t>
            </a:r>
            <a:endParaRPr lang="en-US" sz="4400">
              <a:cs typeface="Calibri" panose="020F0502020204030204"/>
            </a:endParaRPr>
          </a:p>
        </p:txBody>
      </p:sp>
      <p:sp>
        <p:nvSpPr>
          <p:cNvPr id="32" name="TextBox 31"/>
          <p:cNvSpPr txBox="1"/>
          <p:nvPr/>
        </p:nvSpPr>
        <p:spPr>
          <a:xfrm>
            <a:off x="8255083" y="3427550"/>
            <a:ext cx="2238703" cy="685800"/>
          </a:xfrm>
          <a:prstGeom prst="rect">
            <a:avLst/>
          </a:prstGeom>
          <a:noFill/>
        </p:spPr>
        <p:txBody>
          <a:bodyPr wrap="square" rtlCol="0">
            <a:spAutoFit/>
          </a:bodyPr>
          <a:lstStyle/>
          <a:p>
            <a:endParaRPr lang="en-GB"/>
          </a:p>
        </p:txBody>
      </p:sp>
      <p:sp>
        <p:nvSpPr>
          <p:cNvPr id="36" name="TextBox 35"/>
          <p:cNvSpPr txBox="1"/>
          <p:nvPr/>
        </p:nvSpPr>
        <p:spPr>
          <a:xfrm>
            <a:off x="5495325" y="1180670"/>
            <a:ext cx="1655475" cy="523220"/>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endParaRPr lang="en-GB" sz="2800" b="1"/>
          </a:p>
        </p:txBody>
      </p:sp>
      <p:sp>
        <p:nvSpPr>
          <p:cNvPr id="39" name="TextBox 38"/>
          <p:cNvSpPr txBox="1"/>
          <p:nvPr/>
        </p:nvSpPr>
        <p:spPr>
          <a:xfrm>
            <a:off x="10692744" y="1990611"/>
            <a:ext cx="1246666" cy="523220"/>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endParaRPr lang="en-GB" sz="2800" b="1">
              <a:cs typeface="Calibri"/>
            </a:endParaRPr>
          </a:p>
        </p:txBody>
      </p:sp>
      <p:sp>
        <p:nvSpPr>
          <p:cNvPr id="40" name="TextBox 39"/>
          <p:cNvSpPr txBox="1"/>
          <p:nvPr/>
        </p:nvSpPr>
        <p:spPr>
          <a:xfrm>
            <a:off x="5491407" y="2545702"/>
            <a:ext cx="1285241" cy="523220"/>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endParaRPr lang="en-GB" sz="2800" b="1">
              <a:cs typeface="Calibri"/>
            </a:endParaRPr>
          </a:p>
        </p:txBody>
      </p:sp>
      <p:sp>
        <p:nvSpPr>
          <p:cNvPr id="41" name="TextBox 40"/>
          <p:cNvSpPr txBox="1"/>
          <p:nvPr/>
        </p:nvSpPr>
        <p:spPr>
          <a:xfrm>
            <a:off x="5690907" y="3973265"/>
            <a:ext cx="1289797" cy="523220"/>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endParaRPr lang="en-GB" sz="2800" b="1">
              <a:cs typeface="Calibri"/>
            </a:endParaRPr>
          </a:p>
        </p:txBody>
      </p:sp>
      <p:sp>
        <p:nvSpPr>
          <p:cNvPr id="43" name="TextBox 42"/>
          <p:cNvSpPr txBox="1"/>
          <p:nvPr/>
        </p:nvSpPr>
        <p:spPr>
          <a:xfrm>
            <a:off x="10612232" y="940734"/>
            <a:ext cx="1462325" cy="523220"/>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endParaRPr lang="en-GB" sz="2800" b="1">
              <a:cs typeface="Calibri"/>
            </a:endParaRPr>
          </a:p>
        </p:txBody>
      </p:sp>
      <p:pic>
        <p:nvPicPr>
          <p:cNvPr id="5" name="Picture 5" descr="A picture containing drawing, glass, table&#10;&#10;Description automatically generated">
            <a:extLst>
              <a:ext uri="{FF2B5EF4-FFF2-40B4-BE49-F238E27FC236}">
                <a16:creationId xmlns:a16="http://schemas.microsoft.com/office/drawing/2014/main" id="{520CE4D7-53B8-46E7-83C1-1D71EAC0640A}"/>
              </a:ext>
            </a:extLst>
          </p:cNvPr>
          <p:cNvPicPr>
            <a:picLocks noChangeAspect="1"/>
          </p:cNvPicPr>
          <p:nvPr/>
        </p:nvPicPr>
        <p:blipFill rotWithShape="1">
          <a:blip r:embed="rId2"/>
          <a:srcRect l="33508" t="-2759" r="27225" b="-526"/>
          <a:stretch/>
        </p:blipFill>
        <p:spPr>
          <a:xfrm>
            <a:off x="7441721" y="386153"/>
            <a:ext cx="2558043" cy="6211996"/>
          </a:xfrm>
          <a:prstGeom prst="rect">
            <a:avLst/>
          </a:prstGeom>
        </p:spPr>
      </p:pic>
      <p:cxnSp>
        <p:nvCxnSpPr>
          <p:cNvPr id="6" name="Straight Arrow Connector 5">
            <a:extLst>
              <a:ext uri="{FF2B5EF4-FFF2-40B4-BE49-F238E27FC236}">
                <a16:creationId xmlns:a16="http://schemas.microsoft.com/office/drawing/2014/main" id="{E277413B-5C98-41C9-A5C5-10BE652CB0F7}"/>
              </a:ext>
            </a:extLst>
          </p:cNvPr>
          <p:cNvCxnSpPr/>
          <p:nvPr/>
        </p:nvCxnSpPr>
        <p:spPr>
          <a:xfrm>
            <a:off x="6328914" y="3158706"/>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Arrow: Right 6">
            <a:extLst>
              <a:ext uri="{FF2B5EF4-FFF2-40B4-BE49-F238E27FC236}">
                <a16:creationId xmlns:a16="http://schemas.microsoft.com/office/drawing/2014/main" id="{FD5C358F-5512-44E4-9D05-E0835D001761}"/>
              </a:ext>
            </a:extLst>
          </p:cNvPr>
          <p:cNvSpPr/>
          <p:nvPr/>
        </p:nvSpPr>
        <p:spPr>
          <a:xfrm rot="20280000">
            <a:off x="6899860" y="3559596"/>
            <a:ext cx="1437735" cy="38819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77DB5EEC-F639-4999-B353-62472F63C2C9}"/>
              </a:ext>
            </a:extLst>
          </p:cNvPr>
          <p:cNvSpPr/>
          <p:nvPr/>
        </p:nvSpPr>
        <p:spPr>
          <a:xfrm rot="360000">
            <a:off x="7135037" y="1388388"/>
            <a:ext cx="1049547" cy="27317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09FC5DFB-70BA-4C3E-929D-C9E2DB1EB2CD}"/>
              </a:ext>
            </a:extLst>
          </p:cNvPr>
          <p:cNvSpPr/>
          <p:nvPr/>
        </p:nvSpPr>
        <p:spPr>
          <a:xfrm>
            <a:off x="6741709" y="2596312"/>
            <a:ext cx="1739658" cy="38819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FC22BB1E-F62D-4FBC-87C7-5A7C60738DDA}"/>
              </a:ext>
            </a:extLst>
          </p:cNvPr>
          <p:cNvSpPr/>
          <p:nvPr/>
        </p:nvSpPr>
        <p:spPr>
          <a:xfrm rot="11340000">
            <a:off x="8841107" y="839783"/>
            <a:ext cx="1825922" cy="43132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CD3534F6-7944-456D-A634-32771B191D58}"/>
              </a:ext>
            </a:extLst>
          </p:cNvPr>
          <p:cNvSpPr/>
          <p:nvPr/>
        </p:nvSpPr>
        <p:spPr>
          <a:xfrm rot="10800000">
            <a:off x="9042084" y="1992465"/>
            <a:ext cx="1653396" cy="40256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5562B748-AA7E-496A-AF71-F5283A4146CB}"/>
              </a:ext>
            </a:extLst>
          </p:cNvPr>
          <p:cNvSpPr/>
          <p:nvPr/>
        </p:nvSpPr>
        <p:spPr>
          <a:xfrm rot="11100000">
            <a:off x="9054798" y="4187165"/>
            <a:ext cx="1624641" cy="38819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4C52073-EE40-454C-9D02-095735CC4AE8}"/>
              </a:ext>
            </a:extLst>
          </p:cNvPr>
          <p:cNvSpPr txBox="1"/>
          <p:nvPr/>
        </p:nvSpPr>
        <p:spPr>
          <a:xfrm>
            <a:off x="348230" y="3596066"/>
            <a:ext cx="1339174"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b="1" err="1"/>
              <a:t>clavical</a:t>
            </a:r>
            <a:endParaRPr lang="en-GB" sz="2800" b="1"/>
          </a:p>
        </p:txBody>
      </p:sp>
      <p:sp>
        <p:nvSpPr>
          <p:cNvPr id="24" name="TextBox 23">
            <a:extLst>
              <a:ext uri="{FF2B5EF4-FFF2-40B4-BE49-F238E27FC236}">
                <a16:creationId xmlns:a16="http://schemas.microsoft.com/office/drawing/2014/main" id="{B396B64C-F992-468C-8C98-FAED72BADAC6}"/>
              </a:ext>
            </a:extLst>
          </p:cNvPr>
          <p:cNvSpPr txBox="1"/>
          <p:nvPr/>
        </p:nvSpPr>
        <p:spPr>
          <a:xfrm>
            <a:off x="341046" y="6030649"/>
            <a:ext cx="1246666"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b="1"/>
              <a:t>ribs</a:t>
            </a:r>
          </a:p>
        </p:txBody>
      </p:sp>
      <p:sp>
        <p:nvSpPr>
          <p:cNvPr id="25" name="TextBox 24">
            <a:extLst>
              <a:ext uri="{FF2B5EF4-FFF2-40B4-BE49-F238E27FC236}">
                <a16:creationId xmlns:a16="http://schemas.microsoft.com/office/drawing/2014/main" id="{AEFD51F1-9B9E-4668-92FC-24403468C910}"/>
              </a:ext>
            </a:extLst>
          </p:cNvPr>
          <p:cNvSpPr txBox="1"/>
          <p:nvPr/>
        </p:nvSpPr>
        <p:spPr>
          <a:xfrm>
            <a:off x="344312" y="4199098"/>
            <a:ext cx="1285241"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b="1"/>
              <a:t>spine</a:t>
            </a:r>
          </a:p>
        </p:txBody>
      </p:sp>
      <p:sp>
        <p:nvSpPr>
          <p:cNvPr id="26" name="TextBox 25">
            <a:extLst>
              <a:ext uri="{FF2B5EF4-FFF2-40B4-BE49-F238E27FC236}">
                <a16:creationId xmlns:a16="http://schemas.microsoft.com/office/drawing/2014/main" id="{66EA4F18-E17B-4056-9947-C8F67B706654}"/>
              </a:ext>
            </a:extLst>
          </p:cNvPr>
          <p:cNvSpPr txBox="1"/>
          <p:nvPr/>
        </p:nvSpPr>
        <p:spPr>
          <a:xfrm>
            <a:off x="342528" y="4807150"/>
            <a:ext cx="1289797"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b="1"/>
              <a:t>pelvis</a:t>
            </a:r>
          </a:p>
        </p:txBody>
      </p:sp>
      <p:sp>
        <p:nvSpPr>
          <p:cNvPr id="27" name="TextBox 26">
            <a:extLst>
              <a:ext uri="{FF2B5EF4-FFF2-40B4-BE49-F238E27FC236}">
                <a16:creationId xmlns:a16="http://schemas.microsoft.com/office/drawing/2014/main" id="{FD832C4E-16E3-44AA-AB77-537A18B069C9}"/>
              </a:ext>
            </a:extLst>
          </p:cNvPr>
          <p:cNvSpPr txBox="1"/>
          <p:nvPr/>
        </p:nvSpPr>
        <p:spPr>
          <a:xfrm>
            <a:off x="346845" y="2949950"/>
            <a:ext cx="133293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b="1"/>
              <a:t>femur</a:t>
            </a:r>
          </a:p>
        </p:txBody>
      </p:sp>
      <p:sp>
        <p:nvSpPr>
          <p:cNvPr id="28" name="TextBox 27">
            <a:extLst>
              <a:ext uri="{FF2B5EF4-FFF2-40B4-BE49-F238E27FC236}">
                <a16:creationId xmlns:a16="http://schemas.microsoft.com/office/drawing/2014/main" id="{CA595BE7-8ED6-411D-B242-A044A8B86751}"/>
              </a:ext>
            </a:extLst>
          </p:cNvPr>
          <p:cNvSpPr txBox="1"/>
          <p:nvPr/>
        </p:nvSpPr>
        <p:spPr>
          <a:xfrm>
            <a:off x="346797" y="5426469"/>
            <a:ext cx="1462325"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b="1"/>
              <a:t>cranium</a:t>
            </a:r>
          </a:p>
        </p:txBody>
      </p:sp>
      <p:sp>
        <p:nvSpPr>
          <p:cNvPr id="42" name="TextBox 41"/>
          <p:cNvSpPr txBox="1"/>
          <p:nvPr/>
        </p:nvSpPr>
        <p:spPr>
          <a:xfrm>
            <a:off x="10425374" y="4301422"/>
            <a:ext cx="1649232" cy="523220"/>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endParaRPr lang="en-GB" sz="2800" b="1">
              <a:cs typeface="Calibri"/>
            </a:endParaRPr>
          </a:p>
        </p:txBody>
      </p:sp>
    </p:spTree>
    <p:extLst>
      <p:ext uri="{BB962C8B-B14F-4D97-AF65-F5344CB8AC3E}">
        <p14:creationId xmlns:p14="http://schemas.microsoft.com/office/powerpoint/2010/main" val="3736614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10415" y="363022"/>
            <a:ext cx="6191276" cy="707886"/>
          </a:xfrm>
          <a:prstGeom prst="rect">
            <a:avLst/>
          </a:prstGeom>
        </p:spPr>
        <p:txBody>
          <a:bodyPr wrap="square">
            <a:spAutoFit/>
          </a:bodyPr>
          <a:lstStyle/>
          <a:p>
            <a:endParaRPr lang="en-GB" sz="2000"/>
          </a:p>
          <a:p>
            <a:r>
              <a:rPr lang="en-GB" sz="2000"/>
              <a:t> </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0328" b="10481"/>
          <a:stretch/>
        </p:blipFill>
        <p:spPr>
          <a:xfrm>
            <a:off x="6386263" y="572220"/>
            <a:ext cx="5043232" cy="5641992"/>
          </a:xfrm>
          <a:prstGeom prst="rect">
            <a:avLst/>
          </a:prstGeom>
        </p:spPr>
      </p:pic>
      <p:sp>
        <p:nvSpPr>
          <p:cNvPr id="3" name="TextBox 2"/>
          <p:cNvSpPr txBox="1"/>
          <p:nvPr/>
        </p:nvSpPr>
        <p:spPr>
          <a:xfrm>
            <a:off x="346835" y="221269"/>
            <a:ext cx="3014133" cy="2308324"/>
          </a:xfrm>
          <a:prstGeom prst="rect">
            <a:avLst/>
          </a:prstGeom>
          <a:noFill/>
        </p:spPr>
        <p:txBody>
          <a:bodyPr wrap="square" lIns="91440" tIns="45720" rIns="91440" bIns="45720" rtlCol="0" anchor="t">
            <a:spAutoFit/>
          </a:bodyPr>
          <a:lstStyle/>
          <a:p>
            <a:r>
              <a:rPr lang="en-GB" sz="2400" b="1" u="sng" dirty="0"/>
              <a:t>Task:</a:t>
            </a:r>
            <a:r>
              <a:rPr lang="en-GB" sz="2400" dirty="0"/>
              <a:t> Make some playdough using the recipe below. Can you make a </a:t>
            </a:r>
            <a:r>
              <a:rPr lang="en-GB" sz="2400" b="1" dirty="0"/>
              <a:t>skeleton</a:t>
            </a:r>
            <a:r>
              <a:rPr lang="en-GB" sz="2400" dirty="0"/>
              <a:t> using the playdough to make its </a:t>
            </a:r>
            <a:r>
              <a:rPr lang="en-GB" sz="2400" b="1" dirty="0"/>
              <a:t>bones</a:t>
            </a:r>
            <a:r>
              <a:rPr lang="en-GB" sz="2400" dirty="0"/>
              <a:t>?</a:t>
            </a:r>
          </a:p>
        </p:txBody>
      </p:sp>
      <p:pic>
        <p:nvPicPr>
          <p:cNvPr id="8" name="Picture 7">
            <a:extLst>
              <a:ext uri="{FF2B5EF4-FFF2-40B4-BE49-F238E27FC236}">
                <a16:creationId xmlns:a16="http://schemas.microsoft.com/office/drawing/2014/main" id="{ABC29D22-5E0C-4963-B834-67AA9079D06B}"/>
              </a:ext>
            </a:extLst>
          </p:cNvPr>
          <p:cNvPicPr>
            <a:picLocks noChangeAspect="1"/>
          </p:cNvPicPr>
          <p:nvPr/>
        </p:nvPicPr>
        <p:blipFill>
          <a:blip r:embed="rId3"/>
          <a:stretch>
            <a:fillRect/>
          </a:stretch>
        </p:blipFill>
        <p:spPr>
          <a:xfrm>
            <a:off x="340564" y="3007217"/>
            <a:ext cx="4933328" cy="3276139"/>
          </a:xfrm>
          <a:prstGeom prst="rect">
            <a:avLst/>
          </a:prstGeom>
        </p:spPr>
      </p:pic>
    </p:spTree>
    <p:extLst>
      <p:ext uri="{BB962C8B-B14F-4D97-AF65-F5344CB8AC3E}">
        <p14:creationId xmlns:p14="http://schemas.microsoft.com/office/powerpoint/2010/main" val="1974523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710763" y="1021924"/>
            <a:ext cx="4528108" cy="4548143"/>
          </a:xfrm>
          <a:prstGeom prst="rect">
            <a:avLst/>
          </a:prstGeom>
          <a:noFill/>
          <a:ln cap="flat">
            <a:noFill/>
          </a:ln>
        </p:spPr>
      </p:pic>
      <p:sp>
        <p:nvSpPr>
          <p:cNvPr id="3" name="Rectangle 4"/>
          <p:cNvSpPr/>
          <p:nvPr/>
        </p:nvSpPr>
        <p:spPr>
          <a:xfrm>
            <a:off x="5974808" y="3244336"/>
            <a:ext cx="242370"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Times New Roman" pitchFamily="18"/>
              </a:rPr>
              <a:t> </a:t>
            </a:r>
            <a:endParaRPr lang="en-GB" sz="1800" b="0" i="0" u="none" strike="noStrike" kern="1200" cap="none" spc="0" baseline="0">
              <a:solidFill>
                <a:srgbClr val="000000"/>
              </a:solidFill>
              <a:uFillTx/>
              <a:latin typeface="Calibri"/>
            </a:endParaRPr>
          </a:p>
        </p:txBody>
      </p:sp>
      <p:sp>
        <p:nvSpPr>
          <p:cNvPr id="4" name="Rectangle 7"/>
          <p:cNvSpPr/>
          <p:nvPr/>
        </p:nvSpPr>
        <p:spPr>
          <a:xfrm>
            <a:off x="0" y="5674391"/>
            <a:ext cx="12191996" cy="956078"/>
          </a:xfrm>
          <a:prstGeom prst="rect">
            <a:avLst/>
          </a:prstGeom>
          <a:solidFill>
            <a:srgbClr val="FFD966"/>
          </a:solidFill>
          <a:ln w="12701" cap="flat">
            <a:solidFill>
              <a:srgbClr val="FFD96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5" name="TextBox 6"/>
          <p:cNvSpPr txBox="1"/>
          <p:nvPr/>
        </p:nvSpPr>
        <p:spPr>
          <a:xfrm>
            <a:off x="1191335" y="5829263"/>
            <a:ext cx="9566964" cy="646331"/>
          </a:xfrm>
          <a:prstGeom prst="rect">
            <a:avLst/>
          </a:prstGeom>
          <a:noFill/>
          <a:ln cap="flat">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n-GB">
                <a:solidFill>
                  <a:srgbClr val="000000"/>
                </a:solidFill>
                <a:latin typeface="Calibri"/>
                <a:cs typeface="Calibri"/>
              </a:rPr>
              <a:t>Please send a photograph of you and your completed work to school or deliver it to the dropbox outside of school on a Friday.</a:t>
            </a:r>
            <a:endParaRPr lang="en-US">
              <a:cs typeface="Calibri" panose="020F0502020204030204"/>
            </a:endParaRPr>
          </a:p>
        </p:txBody>
      </p:sp>
      <p:sp>
        <p:nvSpPr>
          <p:cNvPr id="6" name="Rectangle 12"/>
          <p:cNvSpPr/>
          <p:nvPr/>
        </p:nvSpPr>
        <p:spPr>
          <a:xfrm>
            <a:off x="0" y="468931"/>
            <a:ext cx="12191996" cy="552983"/>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7" name="TextBox 5"/>
          <p:cNvSpPr txBox="1"/>
          <p:nvPr/>
        </p:nvSpPr>
        <p:spPr>
          <a:xfrm>
            <a:off x="1034040" y="347755"/>
            <a:ext cx="10535917" cy="70788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0" i="0" u="none" strike="noStrike" kern="1200" cap="none" spc="0" baseline="0">
                <a:solidFill>
                  <a:srgbClr val="FFD966"/>
                </a:solidFill>
                <a:uFillTx/>
                <a:latin typeface="Calibri"/>
              </a:rPr>
              <a:t>Well done for all of your hard work this lesson!</a:t>
            </a:r>
          </a:p>
        </p:txBody>
      </p:sp>
    </p:spTree>
    <p:extLst>
      <p:ext uri="{BB962C8B-B14F-4D97-AF65-F5344CB8AC3E}">
        <p14:creationId xmlns:p14="http://schemas.microsoft.com/office/powerpoint/2010/main" val="36710749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p:nvPr/>
        </p:nvSpPr>
        <p:spPr>
          <a:xfrm>
            <a:off x="189472" y="214847"/>
            <a:ext cx="7594110" cy="890720"/>
          </a:xfrm>
          <a:prstGeom prst="rect">
            <a:avLst/>
          </a:prstGeom>
          <a:solidFill>
            <a:srgbClr val="FFFFFF"/>
          </a:solidFill>
          <a:ln w="38103" cap="flat">
            <a:solidFill>
              <a:srgbClr val="2F528F"/>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FFFFFF"/>
                </a:solidFill>
                <a:uFillTx/>
                <a:latin typeface="Calibri"/>
              </a:rPr>
              <a:t> </a:t>
            </a:r>
            <a:r>
              <a:rPr lang="en-GB" sz="3200" b="0" i="0" u="none" strike="noStrike" kern="1200" cap="none" spc="0" baseline="0">
                <a:solidFill>
                  <a:srgbClr val="000000"/>
                </a:solidFill>
                <a:uFillTx/>
                <a:latin typeface="Calibri"/>
              </a:rPr>
              <a:t>Date</a:t>
            </a:r>
            <a:r>
              <a:rPr lang="en-GB" sz="1800" b="0" i="0" u="none" strike="noStrike" kern="1200" cap="none" spc="0" baseline="0">
                <a:solidFill>
                  <a:srgbClr val="000000"/>
                </a:solidFill>
                <a:uFillTx/>
                <a:latin typeface="Calibri"/>
              </a:rPr>
              <a:t>: 333333333</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b="0" i="0" u="none" strike="noStrike" kern="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kern="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b="0" i="0" u="none" strike="noStrike" kern="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kern="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b="0" i="0" u="none" strike="noStrike" kern="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kern="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b="0" i="0" u="none" strike="noStrike" kern="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kern="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b="0" i="0" u="none" strike="noStrike" kern="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kern="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b="0" i="0" u="none" strike="noStrike" kern="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kern="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b="0" i="0" u="none" strike="noStrike" kern="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kern="0">
              <a:solidFill>
                <a:srgbClr val="000000"/>
              </a:solidFill>
              <a:latin typeface="Calibri"/>
            </a:endParaRPr>
          </a:p>
          <a:p>
            <a:pPr>
              <a:defRPr sz="1800" b="0" i="0" u="none" strike="noStrike" kern="0" cap="none" spc="0" baseline="0">
                <a:solidFill>
                  <a:srgbClr val="000000"/>
                </a:solidFill>
                <a:uFillTx/>
              </a:defRPr>
            </a:pPr>
            <a:r>
              <a:rPr lang="en-GB" sz="3200" kern="0">
                <a:solidFill>
                  <a:srgbClr val="000000"/>
                </a:solidFill>
                <a:latin typeface="Calibri"/>
                <a:cs typeface="Calibri"/>
              </a:rPr>
              <a:t>Date: Thursday 28th January </a:t>
            </a:r>
            <a:endParaRPr lang="en-GB" sz="3200" b="0" i="0" u="none" strike="noStrike" kern="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kern="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b="0" i="0" u="none" strike="noStrike" kern="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kern="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b="0" i="0" u="none" strike="noStrike" kern="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kern="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b="0" i="0" u="none" strike="noStrike" kern="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kern="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b="0" i="0" u="none" strike="noStrike" kern="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kern="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b="0" i="0" u="none" strike="noStrike" kern="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kern="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b="0" i="0" u="none" strike="noStrike" kern="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kern="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0" i="0" u="none" strike="noStrike" kern="0" cap="none" spc="0" baseline="0">
                <a:solidFill>
                  <a:srgbClr val="000000"/>
                </a:solidFill>
                <a:uFillTx/>
                <a:latin typeface="Calibri"/>
              </a:rPr>
              <a:t>January </a:t>
            </a:r>
            <a:r>
              <a:rPr lang="en-GB" sz="3200" b="0" i="0" u="none" strike="noStrike" kern="1200" cap="none" spc="0" baseline="0">
                <a:solidFill>
                  <a:srgbClr val="000000"/>
                </a:solidFill>
                <a:uFillTx/>
                <a:latin typeface="Calibri"/>
              </a:rPr>
              <a:t>   </a:t>
            </a:r>
            <a:r>
              <a:rPr lang="en-GB" sz="1800" b="0" i="0" u="none" strike="noStrike" kern="1200" cap="none" spc="0" baseline="0">
                <a:solidFill>
                  <a:srgbClr val="000000"/>
                </a:solidFill>
                <a:uFillTx/>
                <a:latin typeface="Calibri"/>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3" name="Picture 6"/>
          <p:cNvPicPr>
            <a:picLocks noChangeAspect="1"/>
          </p:cNvPicPr>
          <p:nvPr/>
        </p:nvPicPr>
        <p:blipFill>
          <a:blip r:embed="rId2"/>
          <a:stretch>
            <a:fillRect/>
          </a:stretch>
        </p:blipFill>
        <p:spPr>
          <a:xfrm>
            <a:off x="189472" y="1728060"/>
            <a:ext cx="2219321" cy="1104896"/>
          </a:xfrm>
          <a:prstGeom prst="rect">
            <a:avLst/>
          </a:prstGeom>
          <a:noFill/>
          <a:ln cap="flat">
            <a:noFill/>
          </a:ln>
        </p:spPr>
      </p:pic>
      <p:sp>
        <p:nvSpPr>
          <p:cNvPr id="4" name="Rectangle 7"/>
          <p:cNvSpPr/>
          <p:nvPr/>
        </p:nvSpPr>
        <p:spPr>
          <a:xfrm>
            <a:off x="189472" y="2832957"/>
            <a:ext cx="10612654" cy="1752795"/>
          </a:xfrm>
          <a:prstGeom prst="rect">
            <a:avLst/>
          </a:prstGeom>
          <a:solidFill>
            <a:srgbClr val="FFFFFF"/>
          </a:solidFill>
          <a:ln w="38103" cap="flat">
            <a:solidFill>
              <a:srgbClr val="2F528F"/>
            </a:solidFill>
            <a:prstDash val="solid"/>
            <a:miter/>
          </a:ln>
        </p:spPr>
        <p:txBody>
          <a:bodyPr vert="horz" wrap="square" lIns="91440" tIns="45720" rIns="91440" bIns="45720" anchor="ctr" anchorCtr="0" compatLnSpc="1">
            <a:noAutofit/>
          </a:bodyPr>
          <a:lstStyle/>
          <a:p>
            <a:pPr>
              <a:defRPr sz="1800" b="0" i="0" u="none" strike="noStrike" kern="0" cap="none" spc="0" baseline="0">
                <a:solidFill>
                  <a:srgbClr val="000000"/>
                </a:solidFill>
                <a:uFillTx/>
              </a:defRPr>
            </a:pPr>
            <a:r>
              <a:rPr lang="en-GB" sz="4000">
                <a:solidFill>
                  <a:srgbClr val="000000"/>
                </a:solidFill>
                <a:latin typeface="Calibri"/>
              </a:rPr>
              <a:t>L.O</a:t>
            </a:r>
            <a:r>
              <a:rPr lang="en-GB" sz="4000" kern="0">
                <a:solidFill>
                  <a:srgbClr val="000000"/>
                </a:solidFill>
                <a:latin typeface="Calibri"/>
              </a:rPr>
              <a:t>.</a:t>
            </a:r>
            <a:r>
              <a:rPr lang="en-GB" sz="4000" b="0" i="0" u="none" strike="noStrike" kern="1200" cap="none" spc="0" baseline="0">
                <a:solidFill>
                  <a:srgbClr val="000000"/>
                </a:solidFill>
                <a:uFillTx/>
                <a:latin typeface="Calibri"/>
              </a:rPr>
              <a:t> </a:t>
            </a:r>
            <a:r>
              <a:rPr lang="en-GB" sz="4000" b="0" i="0" u="none" strike="noStrike" kern="0" cap="none" spc="0" baseline="0">
                <a:solidFill>
                  <a:srgbClr val="000000"/>
                </a:solidFill>
                <a:uFillTx/>
                <a:latin typeface="Calibri"/>
              </a:rPr>
              <a:t>To be able to identify joints and muscles</a:t>
            </a:r>
            <a:r>
              <a:rPr lang="en-GB" sz="4000" kern="0">
                <a:solidFill>
                  <a:srgbClr val="000000"/>
                </a:solidFill>
                <a:latin typeface="Calibri"/>
              </a:rPr>
              <a:t>. </a:t>
            </a:r>
            <a:r>
              <a:rPr lang="en-GB" sz="1800" b="0" i="0" u="none" strike="noStrike" kern="1200" cap="none" spc="0" baseline="0">
                <a:solidFill>
                  <a:srgbClr val="FFFFFF"/>
                </a:solidFill>
                <a:uFillTx/>
                <a:latin typeface="Calibri"/>
              </a:rPr>
              <a:t> about the Pacific Ocean.</a:t>
            </a:r>
          </a:p>
        </p:txBody>
      </p:sp>
      <p:sp>
        <p:nvSpPr>
          <p:cNvPr id="5" name="Rectangle 9"/>
          <p:cNvSpPr/>
          <p:nvPr/>
        </p:nvSpPr>
        <p:spPr>
          <a:xfrm>
            <a:off x="189472" y="5905853"/>
            <a:ext cx="5473095" cy="737299"/>
          </a:xfrm>
          <a:prstGeom prst="rect">
            <a:avLst/>
          </a:prstGeom>
          <a:solidFill>
            <a:srgbClr val="FFFFFF"/>
          </a:solidFill>
          <a:ln w="38103" cap="flat">
            <a:solidFill>
              <a:srgbClr val="2F528F"/>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           Subject</a:t>
            </a:r>
            <a:r>
              <a:rPr lang="en-GB" sz="1800" b="0" i="0" u="none" strike="noStrike" kern="1200" cap="none" spc="0" baseline="0">
                <a:solidFill>
                  <a:srgbClr val="000000"/>
                </a:solidFill>
                <a:uFillTx/>
                <a:latin typeface="Calibri"/>
              </a:rPr>
              <a:t>: </a:t>
            </a:r>
            <a:r>
              <a:rPr lang="en-GB" sz="2400" b="0" i="0" u="none" strike="noStrike" kern="1200" cap="none" spc="0" baseline="0">
                <a:solidFill>
                  <a:srgbClr val="000000"/>
                </a:solidFill>
                <a:uFillTx/>
                <a:latin typeface="Calibri"/>
              </a:rPr>
              <a:t>Science </a:t>
            </a:r>
            <a:endParaRPr lang="en-GB" sz="1800" b="0" i="0" u="none" strike="noStrike" kern="1200" cap="none" spc="0" baseline="0">
              <a:solidFill>
                <a:srgbClr val="000000"/>
              </a:solidFill>
              <a:uFillTx/>
              <a:latin typeface="Calibri"/>
            </a:endParaRPr>
          </a:p>
        </p:txBody>
      </p:sp>
      <p:pic>
        <p:nvPicPr>
          <p:cNvPr id="6" name="Picture 10"/>
          <p:cNvPicPr>
            <a:picLocks noChangeAspect="1"/>
          </p:cNvPicPr>
          <p:nvPr/>
        </p:nvPicPr>
        <p:blipFill>
          <a:blip r:embed="rId3"/>
          <a:stretch>
            <a:fillRect/>
          </a:stretch>
        </p:blipFill>
        <p:spPr>
          <a:xfrm>
            <a:off x="307028" y="6005962"/>
            <a:ext cx="588388" cy="588388"/>
          </a:xfrm>
          <a:prstGeom prst="rect">
            <a:avLst/>
          </a:prstGeom>
          <a:noFill/>
          <a:ln cap="flat">
            <a:noFill/>
          </a:ln>
        </p:spPr>
      </p:pic>
      <p:pic>
        <p:nvPicPr>
          <p:cNvPr id="7" name="Picture 11"/>
          <p:cNvPicPr>
            <a:picLocks noChangeAspect="1"/>
          </p:cNvPicPr>
          <p:nvPr/>
        </p:nvPicPr>
        <p:blipFill>
          <a:blip r:embed="rId4"/>
          <a:stretch>
            <a:fillRect/>
          </a:stretch>
        </p:blipFill>
        <p:spPr>
          <a:xfrm>
            <a:off x="4828580" y="5980304"/>
            <a:ext cx="579190" cy="639705"/>
          </a:xfrm>
          <a:prstGeom prst="rect">
            <a:avLst/>
          </a:prstGeom>
          <a:noFill/>
          <a:ln cap="flat">
            <a:noFill/>
          </a:ln>
        </p:spPr>
      </p:pic>
    </p:spTree>
    <p:extLst>
      <p:ext uri="{BB962C8B-B14F-4D97-AF65-F5344CB8AC3E}">
        <p14:creationId xmlns:p14="http://schemas.microsoft.com/office/powerpoint/2010/main" val="3012464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0458" y="1026999"/>
            <a:ext cx="3730320" cy="5785449"/>
          </a:xfrm>
          <a:prstGeom prst="rect">
            <a:avLst/>
          </a:prstGeom>
        </p:spPr>
      </p:pic>
      <p:sp>
        <p:nvSpPr>
          <p:cNvPr id="3" name="Content Placeholder 2"/>
          <p:cNvSpPr>
            <a:spLocks noGrp="1"/>
          </p:cNvSpPr>
          <p:nvPr>
            <p:ph idx="1"/>
          </p:nvPr>
        </p:nvSpPr>
        <p:spPr>
          <a:xfrm>
            <a:off x="153047" y="840"/>
            <a:ext cx="11752052" cy="393361"/>
          </a:xfrm>
        </p:spPr>
        <p:txBody>
          <a:bodyPr vert="horz" lIns="91440" tIns="45720" rIns="91440" bIns="45720" rtlCol="0" anchor="t">
            <a:noAutofit/>
          </a:bodyPr>
          <a:lstStyle/>
          <a:p>
            <a:pPr marL="0" indent="0" algn="ctr">
              <a:buNone/>
            </a:pPr>
            <a:r>
              <a:rPr lang="en-GB"/>
              <a:t>Our </a:t>
            </a:r>
            <a:r>
              <a:rPr lang="en-GB" b="1"/>
              <a:t>bones</a:t>
            </a:r>
            <a:r>
              <a:rPr lang="en-GB"/>
              <a:t> can move with the support of </a:t>
            </a:r>
            <a:r>
              <a:rPr lang="en-GB" b="1"/>
              <a:t>muscles</a:t>
            </a:r>
            <a:r>
              <a:rPr lang="en-GB"/>
              <a:t> and </a:t>
            </a:r>
            <a:r>
              <a:rPr lang="en-GB" b="1"/>
              <a:t>joints</a:t>
            </a:r>
            <a:r>
              <a:rPr lang="en-GB"/>
              <a:t>. Below is a </a:t>
            </a:r>
            <a:r>
              <a:rPr lang="en-GB" b="1"/>
              <a:t>skeleton</a:t>
            </a:r>
            <a:r>
              <a:rPr lang="en-GB"/>
              <a:t> with its </a:t>
            </a:r>
            <a:r>
              <a:rPr lang="en-GB" b="1"/>
              <a:t>muscles</a:t>
            </a:r>
            <a:r>
              <a:rPr lang="en-GB"/>
              <a:t> covering the </a:t>
            </a:r>
            <a:r>
              <a:rPr lang="en-GB" b="1"/>
              <a:t>bones</a:t>
            </a:r>
            <a:r>
              <a:rPr lang="en-GB"/>
              <a:t> and its </a:t>
            </a:r>
            <a:r>
              <a:rPr lang="en-GB" b="1"/>
              <a:t>joints</a:t>
            </a:r>
            <a:r>
              <a:rPr lang="en-GB"/>
              <a:t>.</a:t>
            </a:r>
            <a:endParaRPr lang="en-US"/>
          </a:p>
        </p:txBody>
      </p:sp>
      <p:sp>
        <p:nvSpPr>
          <p:cNvPr id="32" name="TextBox 31"/>
          <p:cNvSpPr txBox="1"/>
          <p:nvPr/>
        </p:nvSpPr>
        <p:spPr>
          <a:xfrm>
            <a:off x="7464329" y="2866834"/>
            <a:ext cx="2497495" cy="685800"/>
          </a:xfrm>
          <a:prstGeom prst="rect">
            <a:avLst/>
          </a:prstGeom>
          <a:noFill/>
        </p:spPr>
        <p:txBody>
          <a:bodyPr wrap="square" rtlCol="0">
            <a:spAutoFit/>
          </a:bodyPr>
          <a:lstStyle/>
          <a:p>
            <a:endParaRPr lang="en-GB"/>
          </a:p>
        </p:txBody>
      </p:sp>
      <p:sp>
        <p:nvSpPr>
          <p:cNvPr id="33" name="TextBox 32"/>
          <p:cNvSpPr txBox="1"/>
          <p:nvPr/>
        </p:nvSpPr>
        <p:spPr>
          <a:xfrm>
            <a:off x="6877782" y="4263928"/>
            <a:ext cx="2497495" cy="685800"/>
          </a:xfrm>
          <a:prstGeom prst="rect">
            <a:avLst/>
          </a:prstGeom>
          <a:noFill/>
        </p:spPr>
        <p:txBody>
          <a:bodyPr wrap="square" rtlCol="0">
            <a:spAutoFit/>
          </a:bodyPr>
          <a:lstStyle/>
          <a:p>
            <a:endParaRPr lang="en-GB"/>
          </a:p>
        </p:txBody>
      </p:sp>
      <p:sp>
        <p:nvSpPr>
          <p:cNvPr id="36" name="TextBox 35"/>
          <p:cNvSpPr txBox="1"/>
          <p:nvPr/>
        </p:nvSpPr>
        <p:spPr>
          <a:xfrm>
            <a:off x="8623135" y="2897828"/>
            <a:ext cx="879097"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a:t>hip</a:t>
            </a:r>
          </a:p>
        </p:txBody>
      </p:sp>
      <p:sp>
        <p:nvSpPr>
          <p:cNvPr id="39" name="TextBox 38"/>
          <p:cNvSpPr txBox="1"/>
          <p:nvPr/>
        </p:nvSpPr>
        <p:spPr>
          <a:xfrm>
            <a:off x="2706551" y="5125806"/>
            <a:ext cx="1332929"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a:t>ankle</a:t>
            </a:r>
          </a:p>
        </p:txBody>
      </p:sp>
      <p:sp>
        <p:nvSpPr>
          <p:cNvPr id="40" name="TextBox 39"/>
          <p:cNvSpPr txBox="1"/>
          <p:nvPr/>
        </p:nvSpPr>
        <p:spPr>
          <a:xfrm>
            <a:off x="8328329" y="4488449"/>
            <a:ext cx="1040825"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a:t>knee</a:t>
            </a:r>
          </a:p>
        </p:txBody>
      </p:sp>
      <p:sp>
        <p:nvSpPr>
          <p:cNvPr id="42" name="TextBox 41"/>
          <p:cNvSpPr txBox="1"/>
          <p:nvPr/>
        </p:nvSpPr>
        <p:spPr>
          <a:xfrm>
            <a:off x="2474217" y="3293641"/>
            <a:ext cx="1505456"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a:t>elbow</a:t>
            </a:r>
          </a:p>
        </p:txBody>
      </p:sp>
      <p:sp>
        <p:nvSpPr>
          <p:cNvPr id="2" name="Arrow: Right 1">
            <a:extLst>
              <a:ext uri="{FF2B5EF4-FFF2-40B4-BE49-F238E27FC236}">
                <a16:creationId xmlns:a16="http://schemas.microsoft.com/office/drawing/2014/main" id="{9C9BE7C8-093E-4B4D-B852-7786F79D2A11}"/>
              </a:ext>
            </a:extLst>
          </p:cNvPr>
          <p:cNvSpPr/>
          <p:nvPr/>
        </p:nvSpPr>
        <p:spPr>
          <a:xfrm rot="1080000">
            <a:off x="4061466" y="5578610"/>
            <a:ext cx="1897812" cy="40256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192220C1-00D7-46FC-BA80-1DF96A2B02E2}"/>
              </a:ext>
            </a:extLst>
          </p:cNvPr>
          <p:cNvSpPr/>
          <p:nvPr/>
        </p:nvSpPr>
        <p:spPr>
          <a:xfrm rot="10440000">
            <a:off x="6383069" y="3244067"/>
            <a:ext cx="2156602" cy="35943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298F46C8-4886-4233-B511-B4C81DAD0233}"/>
              </a:ext>
            </a:extLst>
          </p:cNvPr>
          <p:cNvSpPr/>
          <p:nvPr/>
        </p:nvSpPr>
        <p:spPr>
          <a:xfrm rot="10800000">
            <a:off x="6721581" y="4632147"/>
            <a:ext cx="1610263" cy="38819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2C34D17B-8A65-45B0-B42A-9E0501DC6C67}"/>
              </a:ext>
            </a:extLst>
          </p:cNvPr>
          <p:cNvSpPr/>
          <p:nvPr/>
        </p:nvSpPr>
        <p:spPr>
          <a:xfrm rot="20280000">
            <a:off x="3861017" y="3091579"/>
            <a:ext cx="1610263" cy="38819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662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4068" y="246766"/>
            <a:ext cx="4347714" cy="1270379"/>
          </a:xfrm>
        </p:spPr>
        <p:txBody>
          <a:bodyPr vert="horz" lIns="91440" tIns="45720" rIns="91440" bIns="45720" rtlCol="0" anchor="t">
            <a:normAutofit fontScale="92500" lnSpcReduction="20000"/>
          </a:bodyPr>
          <a:lstStyle/>
          <a:p>
            <a:pPr marL="0" indent="0">
              <a:buNone/>
            </a:pPr>
            <a:r>
              <a:rPr lang="en-GB" b="1" u="sng"/>
              <a:t>Task:</a:t>
            </a:r>
            <a:r>
              <a:rPr lang="en-GB"/>
              <a:t> Can you label the </a:t>
            </a:r>
            <a:r>
              <a:rPr lang="en-GB" b="1"/>
              <a:t>muscle</a:t>
            </a:r>
            <a:r>
              <a:rPr lang="en-GB"/>
              <a:t>-covered </a:t>
            </a:r>
            <a:r>
              <a:rPr lang="en-GB" b="1"/>
              <a:t>skeleton’s joints</a:t>
            </a:r>
            <a:r>
              <a:rPr lang="en-GB"/>
              <a:t>? Cut and stick the labels into the correct place</a:t>
            </a:r>
            <a:r>
              <a:rPr lang="en-GB" sz="1200"/>
              <a:t>.</a:t>
            </a:r>
          </a:p>
        </p:txBody>
      </p:sp>
      <p:sp>
        <p:nvSpPr>
          <p:cNvPr id="32" name="TextBox 31"/>
          <p:cNvSpPr txBox="1"/>
          <p:nvPr/>
        </p:nvSpPr>
        <p:spPr>
          <a:xfrm>
            <a:off x="10541083" y="3183135"/>
            <a:ext cx="2238703" cy="685800"/>
          </a:xfrm>
          <a:prstGeom prst="rect">
            <a:avLst/>
          </a:prstGeom>
          <a:noFill/>
        </p:spPr>
        <p:txBody>
          <a:bodyPr wrap="square" rtlCol="0">
            <a:spAutoFit/>
          </a:bodyPr>
          <a:lstStyle/>
          <a:p>
            <a:endParaRPr lang="en-GB"/>
          </a:p>
        </p:txBody>
      </p:sp>
      <p:sp>
        <p:nvSpPr>
          <p:cNvPr id="33" name="TextBox 32"/>
          <p:cNvSpPr txBox="1"/>
          <p:nvPr/>
        </p:nvSpPr>
        <p:spPr>
          <a:xfrm>
            <a:off x="9839518" y="4436456"/>
            <a:ext cx="2238703" cy="685800"/>
          </a:xfrm>
          <a:prstGeom prst="rect">
            <a:avLst/>
          </a:prstGeom>
          <a:noFill/>
        </p:spPr>
        <p:txBody>
          <a:bodyPr wrap="square" rtlCol="0">
            <a:spAutoFit/>
          </a:bodyPr>
          <a:lstStyle/>
          <a:p>
            <a:endParaRPr lang="en-GB"/>
          </a:p>
        </p:txBody>
      </p:sp>
      <p:pic>
        <p:nvPicPr>
          <p:cNvPr id="2" name="Picture 1" descr="A person posing for the camera&#10;&#10;Description automatically generated">
            <a:extLst>
              <a:ext uri="{FF2B5EF4-FFF2-40B4-BE49-F238E27FC236}">
                <a16:creationId xmlns:a16="http://schemas.microsoft.com/office/drawing/2014/main" id="{B2143CEC-5151-4B85-BF9F-E325CD562C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5289" y="193112"/>
            <a:ext cx="4161641" cy="6446807"/>
          </a:xfrm>
          <a:prstGeom prst="rect">
            <a:avLst/>
          </a:prstGeom>
        </p:spPr>
      </p:pic>
      <p:sp>
        <p:nvSpPr>
          <p:cNvPr id="5" name="TextBox 4">
            <a:extLst>
              <a:ext uri="{FF2B5EF4-FFF2-40B4-BE49-F238E27FC236}">
                <a16:creationId xmlns:a16="http://schemas.microsoft.com/office/drawing/2014/main" id="{47CB6264-6C5B-4607-BEDD-027B4D7B17EE}"/>
              </a:ext>
            </a:extLst>
          </p:cNvPr>
          <p:cNvSpPr txBox="1"/>
          <p:nvPr/>
        </p:nvSpPr>
        <p:spPr>
          <a:xfrm>
            <a:off x="10693483" y="3335535"/>
            <a:ext cx="2238703" cy="685800"/>
          </a:xfrm>
          <a:prstGeom prst="rect">
            <a:avLst/>
          </a:prstGeom>
          <a:noFill/>
        </p:spPr>
        <p:txBody>
          <a:bodyPr wrap="square" rtlCol="0">
            <a:spAutoFit/>
          </a:bodyPr>
          <a:lstStyle/>
          <a:p>
            <a:endParaRPr lang="en-GB"/>
          </a:p>
        </p:txBody>
      </p:sp>
      <p:sp>
        <p:nvSpPr>
          <p:cNvPr id="6" name="TextBox 5">
            <a:extLst>
              <a:ext uri="{FF2B5EF4-FFF2-40B4-BE49-F238E27FC236}">
                <a16:creationId xmlns:a16="http://schemas.microsoft.com/office/drawing/2014/main" id="{0F68FB43-A140-445E-B056-9EA954CB9237}"/>
              </a:ext>
            </a:extLst>
          </p:cNvPr>
          <p:cNvSpPr txBox="1"/>
          <p:nvPr/>
        </p:nvSpPr>
        <p:spPr>
          <a:xfrm>
            <a:off x="9991918" y="4588856"/>
            <a:ext cx="2238703" cy="685800"/>
          </a:xfrm>
          <a:prstGeom prst="rect">
            <a:avLst/>
          </a:prstGeom>
          <a:noFill/>
        </p:spPr>
        <p:txBody>
          <a:bodyPr wrap="square" rtlCol="0">
            <a:spAutoFit/>
          </a:bodyPr>
          <a:lstStyle/>
          <a:p>
            <a:endParaRPr lang="en-GB"/>
          </a:p>
        </p:txBody>
      </p:sp>
      <p:sp>
        <p:nvSpPr>
          <p:cNvPr id="7" name="TextBox 6">
            <a:extLst>
              <a:ext uri="{FF2B5EF4-FFF2-40B4-BE49-F238E27FC236}">
                <a16:creationId xmlns:a16="http://schemas.microsoft.com/office/drawing/2014/main" id="{74B5F6CB-F227-450E-8AA0-BB43AE6ED4F5}"/>
              </a:ext>
            </a:extLst>
          </p:cNvPr>
          <p:cNvSpPr txBox="1"/>
          <p:nvPr/>
        </p:nvSpPr>
        <p:spPr>
          <a:xfrm>
            <a:off x="11167927" y="2452130"/>
            <a:ext cx="792833"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a:t>hip</a:t>
            </a:r>
          </a:p>
        </p:txBody>
      </p:sp>
      <p:sp>
        <p:nvSpPr>
          <p:cNvPr id="8" name="TextBox 7">
            <a:extLst>
              <a:ext uri="{FF2B5EF4-FFF2-40B4-BE49-F238E27FC236}">
                <a16:creationId xmlns:a16="http://schemas.microsoft.com/office/drawing/2014/main" id="{D54C4D50-4F94-43CE-991D-5F749BB05BF4}"/>
              </a:ext>
            </a:extLst>
          </p:cNvPr>
          <p:cNvSpPr txBox="1"/>
          <p:nvPr/>
        </p:nvSpPr>
        <p:spPr>
          <a:xfrm>
            <a:off x="5797682" y="4737617"/>
            <a:ext cx="1189156"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a:t>ankle</a:t>
            </a:r>
          </a:p>
        </p:txBody>
      </p:sp>
      <p:sp>
        <p:nvSpPr>
          <p:cNvPr id="9" name="TextBox 8">
            <a:extLst>
              <a:ext uri="{FF2B5EF4-FFF2-40B4-BE49-F238E27FC236}">
                <a16:creationId xmlns:a16="http://schemas.microsoft.com/office/drawing/2014/main" id="{751531A1-711D-4B3A-BC7D-2A39B4F7AFC1}"/>
              </a:ext>
            </a:extLst>
          </p:cNvPr>
          <p:cNvSpPr txBox="1"/>
          <p:nvPr/>
        </p:nvSpPr>
        <p:spPr>
          <a:xfrm>
            <a:off x="11146291" y="4315920"/>
            <a:ext cx="925807"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a:t>knee</a:t>
            </a:r>
          </a:p>
        </p:txBody>
      </p:sp>
      <p:sp>
        <p:nvSpPr>
          <p:cNvPr id="11" name="TextBox 10">
            <a:extLst>
              <a:ext uri="{FF2B5EF4-FFF2-40B4-BE49-F238E27FC236}">
                <a16:creationId xmlns:a16="http://schemas.microsoft.com/office/drawing/2014/main" id="{CCFF81C7-ECD9-4E32-A9BC-931799DCED6B}"/>
              </a:ext>
            </a:extLst>
          </p:cNvPr>
          <p:cNvSpPr txBox="1"/>
          <p:nvPr/>
        </p:nvSpPr>
        <p:spPr>
          <a:xfrm>
            <a:off x="260104" y="3164244"/>
            <a:ext cx="1347306"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a:t>elbow</a:t>
            </a:r>
          </a:p>
        </p:txBody>
      </p:sp>
      <p:sp>
        <p:nvSpPr>
          <p:cNvPr id="13" name="Arrow: Right 12">
            <a:extLst>
              <a:ext uri="{FF2B5EF4-FFF2-40B4-BE49-F238E27FC236}">
                <a16:creationId xmlns:a16="http://schemas.microsoft.com/office/drawing/2014/main" id="{BB6DA939-5699-47F0-A781-E72A4B8515B2}"/>
              </a:ext>
            </a:extLst>
          </p:cNvPr>
          <p:cNvSpPr/>
          <p:nvPr/>
        </p:nvSpPr>
        <p:spPr>
          <a:xfrm rot="1080000">
            <a:off x="6996047" y="5285465"/>
            <a:ext cx="1955320" cy="35943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ADB3DA2F-0CDD-4740-B9C6-BE67A3C52E44}"/>
              </a:ext>
            </a:extLst>
          </p:cNvPr>
          <p:cNvSpPr/>
          <p:nvPr/>
        </p:nvSpPr>
        <p:spPr>
          <a:xfrm rot="20280000">
            <a:off x="6845226" y="2541679"/>
            <a:ext cx="1437735" cy="38819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69901D99-183D-4292-8A45-4E14DF9DF5D5}"/>
              </a:ext>
            </a:extLst>
          </p:cNvPr>
          <p:cNvSpPr/>
          <p:nvPr/>
        </p:nvSpPr>
        <p:spPr>
          <a:xfrm rot="10440000">
            <a:off x="9286666" y="2771969"/>
            <a:ext cx="1926565" cy="35943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487CD467-DE37-4A6C-8900-B1D6A37B1036}"/>
              </a:ext>
            </a:extLst>
          </p:cNvPr>
          <p:cNvSpPr/>
          <p:nvPr/>
        </p:nvSpPr>
        <p:spPr>
          <a:xfrm rot="10800000">
            <a:off x="9668938" y="4387732"/>
            <a:ext cx="1437735" cy="38819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182CFBB-BCBB-4EEE-BC6B-825265BD0688}"/>
              </a:ext>
            </a:extLst>
          </p:cNvPr>
          <p:cNvSpPr txBox="1"/>
          <p:nvPr/>
        </p:nvSpPr>
        <p:spPr>
          <a:xfrm>
            <a:off x="255510" y="2337111"/>
            <a:ext cx="792833"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a:t>hip</a:t>
            </a:r>
          </a:p>
        </p:txBody>
      </p:sp>
      <p:sp>
        <p:nvSpPr>
          <p:cNvPr id="41" name="TextBox 40">
            <a:extLst>
              <a:ext uri="{FF2B5EF4-FFF2-40B4-BE49-F238E27FC236}">
                <a16:creationId xmlns:a16="http://schemas.microsoft.com/office/drawing/2014/main" id="{B4CEC8F7-24FE-4C63-87FB-7E2A12304666}"/>
              </a:ext>
            </a:extLst>
          </p:cNvPr>
          <p:cNvSpPr txBox="1"/>
          <p:nvPr/>
        </p:nvSpPr>
        <p:spPr>
          <a:xfrm>
            <a:off x="262398" y="4018749"/>
            <a:ext cx="1189156"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a:t>ankle</a:t>
            </a:r>
          </a:p>
        </p:txBody>
      </p:sp>
      <p:sp>
        <p:nvSpPr>
          <p:cNvPr id="43" name="TextBox 42">
            <a:extLst>
              <a:ext uri="{FF2B5EF4-FFF2-40B4-BE49-F238E27FC236}">
                <a16:creationId xmlns:a16="http://schemas.microsoft.com/office/drawing/2014/main" id="{74F65CCE-6374-4C18-A38A-9A2AAF2B1829}"/>
              </a:ext>
            </a:extLst>
          </p:cNvPr>
          <p:cNvSpPr txBox="1"/>
          <p:nvPr/>
        </p:nvSpPr>
        <p:spPr>
          <a:xfrm>
            <a:off x="262630" y="4847883"/>
            <a:ext cx="925807"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a:t>knee</a:t>
            </a:r>
          </a:p>
        </p:txBody>
      </p:sp>
      <p:sp>
        <p:nvSpPr>
          <p:cNvPr id="44" name="TextBox 43">
            <a:extLst>
              <a:ext uri="{FF2B5EF4-FFF2-40B4-BE49-F238E27FC236}">
                <a16:creationId xmlns:a16="http://schemas.microsoft.com/office/drawing/2014/main" id="{909458CB-2E64-4547-A009-84B5513ABA6B}"/>
              </a:ext>
            </a:extLst>
          </p:cNvPr>
          <p:cNvSpPr txBox="1"/>
          <p:nvPr/>
        </p:nvSpPr>
        <p:spPr>
          <a:xfrm>
            <a:off x="5522216" y="2718546"/>
            <a:ext cx="1347306"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a:t>elbow</a:t>
            </a:r>
          </a:p>
        </p:txBody>
      </p:sp>
    </p:spTree>
    <p:extLst>
      <p:ext uri="{BB962C8B-B14F-4D97-AF65-F5344CB8AC3E}">
        <p14:creationId xmlns:p14="http://schemas.microsoft.com/office/powerpoint/2010/main" val="27692093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0483" y="232389"/>
            <a:ext cx="10515600" cy="393361"/>
          </a:xfrm>
        </p:spPr>
        <p:txBody>
          <a:bodyPr vert="horz" lIns="91440" tIns="45720" rIns="91440" bIns="45720" rtlCol="0" anchor="t">
            <a:noAutofit/>
          </a:bodyPr>
          <a:lstStyle/>
          <a:p>
            <a:pPr marL="0" indent="0" algn="ctr">
              <a:buNone/>
            </a:pPr>
            <a:r>
              <a:rPr lang="en-GB" sz="3600"/>
              <a:t>Task: Watch the video link below. After watching the video, can you point to and move all of the different </a:t>
            </a:r>
            <a:r>
              <a:rPr lang="en-GB" sz="3600" b="1"/>
              <a:t>joints</a:t>
            </a:r>
            <a:r>
              <a:rPr lang="en-GB" sz="3600"/>
              <a:t> in your body?</a:t>
            </a:r>
          </a:p>
        </p:txBody>
      </p:sp>
      <p:sp>
        <p:nvSpPr>
          <p:cNvPr id="32" name="TextBox 31"/>
          <p:cNvSpPr txBox="1"/>
          <p:nvPr/>
        </p:nvSpPr>
        <p:spPr>
          <a:xfrm>
            <a:off x="7593725" y="3140003"/>
            <a:ext cx="2238703" cy="685800"/>
          </a:xfrm>
          <a:prstGeom prst="rect">
            <a:avLst/>
          </a:prstGeom>
          <a:noFill/>
        </p:spPr>
        <p:txBody>
          <a:bodyPr wrap="square" rtlCol="0">
            <a:spAutoFit/>
          </a:bodyPr>
          <a:lstStyle/>
          <a:p>
            <a:endParaRPr lang="en-GB"/>
          </a:p>
        </p:txBody>
      </p:sp>
      <p:sp>
        <p:nvSpPr>
          <p:cNvPr id="33" name="TextBox 32"/>
          <p:cNvSpPr txBox="1"/>
          <p:nvPr/>
        </p:nvSpPr>
        <p:spPr>
          <a:xfrm>
            <a:off x="6892159" y="4393324"/>
            <a:ext cx="2238703" cy="685800"/>
          </a:xfrm>
          <a:prstGeom prst="rect">
            <a:avLst/>
          </a:prstGeom>
          <a:noFill/>
        </p:spPr>
        <p:txBody>
          <a:bodyPr wrap="square" rtlCol="0">
            <a:spAutoFit/>
          </a:bodyPr>
          <a:lstStyle/>
          <a:p>
            <a:endParaRPr lang="en-GB"/>
          </a:p>
        </p:txBody>
      </p:sp>
      <p:sp>
        <p:nvSpPr>
          <p:cNvPr id="2" name="Rectangle 1"/>
          <p:cNvSpPr/>
          <p:nvPr/>
        </p:nvSpPr>
        <p:spPr>
          <a:xfrm>
            <a:off x="2946400" y="5171702"/>
            <a:ext cx="6096000" cy="646331"/>
          </a:xfrm>
          <a:prstGeom prst="rect">
            <a:avLst/>
          </a:prstGeom>
        </p:spPr>
        <p:txBody>
          <a:bodyPr lIns="91440" tIns="45720" rIns="91440" bIns="45720" anchor="t">
            <a:spAutoFit/>
          </a:bodyPr>
          <a:lstStyle/>
          <a:p>
            <a:pPr algn="ctr"/>
            <a:r>
              <a:rPr lang="en-GB">
                <a:hlinkClick r:id="rId2"/>
              </a:rPr>
              <a:t>https://www.youtube.com/watch?v=ywDOiNEdJVc&amp;list=PLZNAbh0qDoB4-cm2jN_50lbk06bjDE6LW</a:t>
            </a:r>
            <a:r>
              <a:rPr lang="en-GB"/>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5169" y="2059025"/>
            <a:ext cx="4874239" cy="27284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30995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BD03BC38-B3D6-49B6-974D-334804F453F9}"/>
              </a:ext>
            </a:extLst>
          </p:cNvPr>
          <p:cNvSpPr txBox="1"/>
          <p:nvPr/>
        </p:nvSpPr>
        <p:spPr>
          <a:xfrm>
            <a:off x="1104172" y="286191"/>
            <a:ext cx="7057909" cy="1138773"/>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3200" b="1" u="sng">
                <a:solidFill>
                  <a:srgbClr val="000000"/>
                </a:solidFill>
                <a:latin typeface="Calibri"/>
                <a:cs typeface="Calibri"/>
              </a:rPr>
              <a:t>Task: </a:t>
            </a:r>
            <a:endParaRPr lang="en-GB" sz="2000" i="0" u="sng" strike="noStrike" cap="none" spc="0" baseline="0">
              <a:solidFill>
                <a:srgbClr val="000000"/>
              </a:solidFill>
              <a:uFillTx/>
              <a:latin typeface="Calibri"/>
              <a:cs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 </a:t>
            </a:r>
          </a:p>
        </p:txBody>
      </p:sp>
      <p:pic>
        <p:nvPicPr>
          <p:cNvPr id="5" name="Picture 4">
            <a:extLst>
              <a:ext uri="{FF2B5EF4-FFF2-40B4-BE49-F238E27FC236}">
                <a16:creationId xmlns:a16="http://schemas.microsoft.com/office/drawing/2014/main" id="{3F9F2F1B-1437-4D11-8148-D0B3554CE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2285" y="4591710"/>
            <a:ext cx="1610901" cy="1352108"/>
          </a:xfrm>
          <a:prstGeom prst="rect">
            <a:avLst/>
          </a:prstGeom>
        </p:spPr>
      </p:pic>
      <p:pic>
        <p:nvPicPr>
          <p:cNvPr id="7" name="Picture 6">
            <a:extLst>
              <a:ext uri="{FF2B5EF4-FFF2-40B4-BE49-F238E27FC236}">
                <a16:creationId xmlns:a16="http://schemas.microsoft.com/office/drawing/2014/main" id="{69A6EC51-C9CC-4807-B21A-23CB6A1BC0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9004" y="4419182"/>
            <a:ext cx="1462457" cy="1524636"/>
          </a:xfrm>
          <a:prstGeom prst="rect">
            <a:avLst/>
          </a:prstGeom>
        </p:spPr>
      </p:pic>
      <p:pic>
        <p:nvPicPr>
          <p:cNvPr id="9" name="Picture 8">
            <a:extLst>
              <a:ext uri="{FF2B5EF4-FFF2-40B4-BE49-F238E27FC236}">
                <a16:creationId xmlns:a16="http://schemas.microsoft.com/office/drawing/2014/main" id="{371410B9-7E1F-4D06-8B54-0DBC52BC7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7732" y="4419182"/>
            <a:ext cx="1309343" cy="1467127"/>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6B33A381-0F5B-44A7-B35B-96EF51AF39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4173" y="2114715"/>
            <a:ext cx="5923430" cy="1343690"/>
          </a:xfrm>
          <a:prstGeom prst="rect">
            <a:avLst/>
          </a:prstGeom>
        </p:spPr>
      </p:pic>
      <p:sp>
        <p:nvSpPr>
          <p:cNvPr id="13" name="Oval 12">
            <a:extLst>
              <a:ext uri="{FF2B5EF4-FFF2-40B4-BE49-F238E27FC236}">
                <a16:creationId xmlns:a16="http://schemas.microsoft.com/office/drawing/2014/main" id="{368414F6-B0B9-4234-95E4-D9225FBF4D0F}"/>
              </a:ext>
            </a:extLst>
          </p:cNvPr>
          <p:cNvSpPr/>
          <p:nvPr/>
        </p:nvSpPr>
        <p:spPr>
          <a:xfrm>
            <a:off x="8247497" y="4380013"/>
            <a:ext cx="1319296" cy="145649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Graphical user interface, application&#10;&#10;Description automatically generated">
            <a:extLst>
              <a:ext uri="{FF2B5EF4-FFF2-40B4-BE49-F238E27FC236}">
                <a16:creationId xmlns:a16="http://schemas.microsoft.com/office/drawing/2014/main" id="{79489BB8-5B8B-414F-9602-22E26D6FE6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4983" y="297266"/>
            <a:ext cx="4553121" cy="1111998"/>
          </a:xfrm>
          <a:prstGeom prst="rect">
            <a:avLst/>
          </a:prstGeom>
        </p:spPr>
      </p:pic>
    </p:spTree>
    <p:extLst>
      <p:ext uri="{BB962C8B-B14F-4D97-AF65-F5344CB8AC3E}">
        <p14:creationId xmlns:p14="http://schemas.microsoft.com/office/powerpoint/2010/main" val="121567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710763" y="1021924"/>
            <a:ext cx="4528108" cy="4548143"/>
          </a:xfrm>
          <a:prstGeom prst="rect">
            <a:avLst/>
          </a:prstGeom>
          <a:noFill/>
          <a:ln cap="flat">
            <a:noFill/>
          </a:ln>
        </p:spPr>
      </p:pic>
      <p:sp>
        <p:nvSpPr>
          <p:cNvPr id="3" name="Rectangle 4"/>
          <p:cNvSpPr/>
          <p:nvPr/>
        </p:nvSpPr>
        <p:spPr>
          <a:xfrm>
            <a:off x="5974808" y="3244336"/>
            <a:ext cx="242370"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Times New Roman" pitchFamily="18"/>
              </a:rPr>
              <a:t> </a:t>
            </a:r>
            <a:endParaRPr lang="en-GB" sz="1800" b="0" i="0" u="none" strike="noStrike" kern="1200" cap="none" spc="0" baseline="0">
              <a:solidFill>
                <a:srgbClr val="000000"/>
              </a:solidFill>
              <a:uFillTx/>
              <a:latin typeface="Calibri"/>
            </a:endParaRPr>
          </a:p>
        </p:txBody>
      </p:sp>
      <p:sp>
        <p:nvSpPr>
          <p:cNvPr id="4" name="Rectangle 7"/>
          <p:cNvSpPr/>
          <p:nvPr/>
        </p:nvSpPr>
        <p:spPr>
          <a:xfrm>
            <a:off x="0" y="5674391"/>
            <a:ext cx="12191996" cy="956078"/>
          </a:xfrm>
          <a:prstGeom prst="rect">
            <a:avLst/>
          </a:prstGeom>
          <a:solidFill>
            <a:srgbClr val="FFD966"/>
          </a:solidFill>
          <a:ln w="12701" cap="flat">
            <a:solidFill>
              <a:srgbClr val="FFD96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5" name="TextBox 6"/>
          <p:cNvSpPr txBox="1"/>
          <p:nvPr/>
        </p:nvSpPr>
        <p:spPr>
          <a:xfrm>
            <a:off x="1191335" y="5829263"/>
            <a:ext cx="9566964" cy="646331"/>
          </a:xfrm>
          <a:prstGeom prst="rect">
            <a:avLst/>
          </a:prstGeom>
          <a:noFill/>
          <a:ln cap="flat">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n-GB">
                <a:solidFill>
                  <a:srgbClr val="000000"/>
                </a:solidFill>
                <a:latin typeface="Calibri"/>
                <a:cs typeface="Calibri"/>
              </a:rPr>
              <a:t>Please send a photograph of you and your completed work to school or deliver it to the dropbox outside of school on a Friday.</a:t>
            </a:r>
            <a:endParaRPr lang="en-US">
              <a:cs typeface="Calibri" panose="020F0502020204030204"/>
            </a:endParaRPr>
          </a:p>
        </p:txBody>
      </p:sp>
      <p:sp>
        <p:nvSpPr>
          <p:cNvPr id="6" name="Rectangle 12"/>
          <p:cNvSpPr/>
          <p:nvPr/>
        </p:nvSpPr>
        <p:spPr>
          <a:xfrm>
            <a:off x="0" y="468931"/>
            <a:ext cx="12191996" cy="552983"/>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7" name="TextBox 5"/>
          <p:cNvSpPr txBox="1"/>
          <p:nvPr/>
        </p:nvSpPr>
        <p:spPr>
          <a:xfrm>
            <a:off x="1034040" y="347755"/>
            <a:ext cx="10535917" cy="70788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0" i="0" u="none" strike="noStrike" kern="1200" cap="none" spc="0" baseline="0">
                <a:solidFill>
                  <a:srgbClr val="FFD966"/>
                </a:solidFill>
                <a:uFillTx/>
                <a:latin typeface="Calibri"/>
              </a:rPr>
              <a:t>Well done for all of your hard work this lesson!</a:t>
            </a:r>
          </a:p>
        </p:txBody>
      </p:sp>
    </p:spTree>
    <p:extLst>
      <p:ext uri="{BB962C8B-B14F-4D97-AF65-F5344CB8AC3E}">
        <p14:creationId xmlns:p14="http://schemas.microsoft.com/office/powerpoint/2010/main" val="404561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Science </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5676" y="237993"/>
            <a:ext cx="7426334" cy="584775"/>
          </a:xfrm>
          <a:prstGeom prst="rect">
            <a:avLst/>
          </a:prstGeom>
          <a:noFill/>
        </p:spPr>
        <p:txBody>
          <a:bodyPr wrap="square" lIns="91440" tIns="45720" rIns="91440" bIns="45720" rtlCol="0" anchor="t">
            <a:spAutoFit/>
          </a:bodyPr>
          <a:lstStyle/>
          <a:p>
            <a:pPr>
              <a:defRPr/>
            </a:pPr>
            <a:r>
              <a:rPr kumimoji="0" lang="en-GB" sz="3200" b="0" i="0" u="none" strike="noStrike" kern="1200" cap="none" spc="0" normalizeH="0" baseline="0" noProof="0">
                <a:ln>
                  <a:noFill/>
                </a:ln>
                <a:effectLst/>
                <a:uLnTx/>
                <a:uFillTx/>
                <a:latin typeface="Calibri" panose="020F0502020204030204"/>
                <a:ea typeface="+mn-ea"/>
                <a:cs typeface="+mn-cs"/>
              </a:rPr>
              <a:t>Date</a:t>
            </a:r>
            <a:r>
              <a:rPr kumimoji="0" lang="en-GB" sz="1800" b="0" i="0" u="none" strike="noStrike" kern="1200" cap="none" spc="0" normalizeH="0" baseline="0" noProof="0">
                <a:ln>
                  <a:noFill/>
                </a:ln>
                <a:effectLst/>
                <a:uLnTx/>
                <a:uFillTx/>
                <a:latin typeface="Calibri" panose="020F0502020204030204"/>
                <a:ea typeface="+mn-ea"/>
                <a:cs typeface="+mn-cs"/>
              </a:rPr>
              <a:t>:</a:t>
            </a:r>
            <a:r>
              <a:rPr lang="en-GB">
                <a:latin typeface="Calibri" panose="020F0502020204030204"/>
              </a:rPr>
              <a:t>  Friday 29th </a:t>
            </a:r>
            <a:r>
              <a:rPr kumimoji="0" lang="en-GB" sz="1800" b="0" i="0" u="none" strike="noStrike" kern="1200" cap="none" spc="0" normalizeH="0" baseline="0" noProof="0">
                <a:ln>
                  <a:noFill/>
                </a:ln>
                <a:effectLst/>
                <a:uLnTx/>
                <a:uFillTx/>
                <a:latin typeface="Calibri" panose="020F0502020204030204"/>
                <a:ea typeface="+mn-ea"/>
                <a:cs typeface="+mn-cs"/>
              </a:rPr>
              <a:t>January</a:t>
            </a:r>
            <a:r>
              <a:rPr lang="en-GB">
                <a:latin typeface="Calibri" panose="020F0502020204030204"/>
              </a:rPr>
              <a:t> 2021. </a:t>
            </a:r>
            <a:endParaRPr kumimoji="0" lang="en-GB" sz="1800" b="0" i="0" u="none" strike="noStrike" kern="1200" cap="none" spc="0" normalizeH="0" baseline="0" noProof="0">
              <a:ln>
                <a:noFill/>
              </a:ln>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35485" y="2832960"/>
            <a:ext cx="10429593" cy="132343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a:latin typeface="Calibri" panose="020F0502020204030204"/>
              </a:rPr>
              <a:t>L.O.</a:t>
            </a:r>
            <a:r>
              <a:rPr kumimoji="0" lang="en-GB" sz="4000" b="0" i="0" u="none" strike="noStrike" kern="1200" cap="none" spc="0" normalizeH="0" baseline="0" noProof="0">
                <a:ln>
                  <a:noFill/>
                </a:ln>
                <a:effectLst/>
                <a:uLnTx/>
                <a:uFillTx/>
                <a:latin typeface="Calibri" panose="020F0502020204030204"/>
                <a:ea typeface="+mn-ea"/>
                <a:cs typeface="+mn-cs"/>
              </a:rPr>
              <a:t> To </a:t>
            </a:r>
            <a:r>
              <a:rPr lang="en-GB" sz="4000" noProof="0">
                <a:latin typeface="Calibri" panose="020F0502020204030204"/>
              </a:rPr>
              <a:t>be able to piece together </a:t>
            </a:r>
            <a:r>
              <a:rPr lang="en-GB" sz="4000" b="1" noProof="0">
                <a:latin typeface="Calibri" panose="020F0502020204030204"/>
              </a:rPr>
              <a:t>bones</a:t>
            </a:r>
            <a:r>
              <a:rPr lang="en-GB" sz="4000" noProof="0">
                <a:latin typeface="Calibri" panose="020F0502020204030204"/>
              </a:rPr>
              <a:t> to make a </a:t>
            </a:r>
            <a:r>
              <a:rPr lang="en-GB" sz="4000" b="1" noProof="0">
                <a:latin typeface="Calibri" panose="020F0502020204030204"/>
              </a:rPr>
              <a:t>human skeleton</a:t>
            </a:r>
            <a:r>
              <a:rPr lang="en-GB" sz="4000" noProof="0">
                <a:latin typeface="Calibri" panose="020F0502020204030204"/>
              </a:rPr>
              <a:t>.</a:t>
            </a:r>
            <a:endParaRPr kumimoji="0" lang="en-GB" sz="4000" b="0" i="0" u="none" strike="noStrike" kern="1200" cap="none" spc="0" normalizeH="0" baseline="0" noProof="0">
              <a:ln>
                <a:noFill/>
              </a:ln>
              <a:effectLst/>
              <a:uLnTx/>
              <a:uFillTx/>
              <a:latin typeface="Calibri" panose="020F0502020204030204"/>
              <a:ea typeface="+mn-ea"/>
              <a:cs typeface="+mn-cs"/>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pic>
        <p:nvPicPr>
          <p:cNvPr id="2" name="Picture 1"/>
          <p:cNvPicPr>
            <a:picLocks noChangeAspect="1"/>
          </p:cNvPicPr>
          <p:nvPr/>
        </p:nvPicPr>
        <p:blipFill>
          <a:blip r:embed="rId4"/>
          <a:stretch>
            <a:fillRect/>
          </a:stretch>
        </p:blipFill>
        <p:spPr>
          <a:xfrm>
            <a:off x="4828584" y="5980303"/>
            <a:ext cx="579191" cy="639704"/>
          </a:xfrm>
          <a:prstGeom prst="rect">
            <a:avLst/>
          </a:prstGeom>
        </p:spPr>
      </p:pic>
    </p:spTree>
    <p:extLst>
      <p:ext uri="{BB962C8B-B14F-4D97-AF65-F5344CB8AC3E}">
        <p14:creationId xmlns:p14="http://schemas.microsoft.com/office/powerpoint/2010/main" val="2188059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8453888" y="182227"/>
            <a:ext cx="3448003" cy="1690663"/>
          </a:xfrm>
          <a:solidFill>
            <a:schemeClr val="bg1"/>
          </a:solidFill>
          <a:ln>
            <a:solidFill>
              <a:schemeClr val="bg1">
                <a:lumMod val="95000"/>
              </a:schemeClr>
            </a:solidFill>
          </a:ln>
        </p:spPr>
        <p:txBody>
          <a:bodyPr vert="horz" lIns="91440" tIns="45720" rIns="91440" bIns="45720" rtlCol="0" anchor="t">
            <a:noAutofit/>
          </a:bodyPr>
          <a:lstStyle/>
          <a:p>
            <a:pPr marL="0" indent="0" algn="ctr">
              <a:buNone/>
            </a:pPr>
            <a:r>
              <a:rPr lang="en-GB" sz="2000" b="1" u="sng"/>
              <a:t>Adult:</a:t>
            </a:r>
            <a:r>
              <a:rPr lang="en-GB" sz="2000"/>
              <a:t> Cut out the bones and hide them in some sand. You could use wet soil or red jelly if your child prefers wet sensory play.  You'll find the pieces needed on the next few pages. </a:t>
            </a:r>
          </a:p>
        </p:txBody>
      </p:sp>
      <p:sp>
        <p:nvSpPr>
          <p:cNvPr id="9" name="Content Placeholder 2"/>
          <p:cNvSpPr txBox="1">
            <a:spLocks/>
          </p:cNvSpPr>
          <p:nvPr/>
        </p:nvSpPr>
        <p:spPr>
          <a:xfrm>
            <a:off x="157193" y="184304"/>
            <a:ext cx="7374467" cy="1173078"/>
          </a:xfrm>
          <a:prstGeom prst="rect">
            <a:avLst/>
          </a:prstGeom>
          <a:solidFill>
            <a:schemeClr val="bg1"/>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3200" b="1" u="sng"/>
              <a:t>Task: </a:t>
            </a:r>
            <a:r>
              <a:rPr lang="en-GB" sz="3200"/>
              <a:t>Can you dig up the </a:t>
            </a:r>
            <a:r>
              <a:rPr lang="en-GB" sz="3200" b="1"/>
              <a:t>bones</a:t>
            </a:r>
            <a:r>
              <a:rPr lang="en-GB" sz="3200"/>
              <a:t> and put them together to make a </a:t>
            </a:r>
            <a:r>
              <a:rPr lang="en-GB" sz="3200" b="1"/>
              <a:t>human skeleton</a:t>
            </a:r>
            <a:r>
              <a:rPr lang="en-GB" sz="3200"/>
              <a:t>? </a:t>
            </a:r>
          </a:p>
        </p:txBody>
      </p:sp>
      <p:pic>
        <p:nvPicPr>
          <p:cNvPr id="5" name="Picture 5" descr="A picture containing indoor, table, cake, holding&#10;&#10;Description automatically generated">
            <a:extLst>
              <a:ext uri="{FF2B5EF4-FFF2-40B4-BE49-F238E27FC236}">
                <a16:creationId xmlns:a16="http://schemas.microsoft.com/office/drawing/2014/main" id="{FCD045D1-8A67-4756-8DFE-D0ACC9C3B30F}"/>
              </a:ext>
            </a:extLst>
          </p:cNvPr>
          <p:cNvPicPr>
            <a:picLocks noChangeAspect="1"/>
          </p:cNvPicPr>
          <p:nvPr/>
        </p:nvPicPr>
        <p:blipFill>
          <a:blip r:embed="rId2"/>
          <a:stretch>
            <a:fillRect/>
          </a:stretch>
        </p:blipFill>
        <p:spPr>
          <a:xfrm>
            <a:off x="3942361" y="2706357"/>
            <a:ext cx="3588409" cy="2696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6" descr="A picture containing cake, chocolate, table, piece&#10;&#10;Description automatically generated">
            <a:extLst>
              <a:ext uri="{FF2B5EF4-FFF2-40B4-BE49-F238E27FC236}">
                <a16:creationId xmlns:a16="http://schemas.microsoft.com/office/drawing/2014/main" id="{B06A325D-EB45-4447-A110-23427EEAB2E4}"/>
              </a:ext>
            </a:extLst>
          </p:cNvPr>
          <p:cNvPicPr>
            <a:picLocks noChangeAspect="1"/>
          </p:cNvPicPr>
          <p:nvPr/>
        </p:nvPicPr>
        <p:blipFill rotWithShape="1">
          <a:blip r:embed="rId3"/>
          <a:srcRect l="49215" r="523" b="-1000"/>
          <a:stretch/>
        </p:blipFill>
        <p:spPr>
          <a:xfrm>
            <a:off x="684363" y="2708911"/>
            <a:ext cx="2658370" cy="28348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9" descr="A picture containing grass, person, outdoor, person&#10;&#10;Description automatically generated">
            <a:extLst>
              <a:ext uri="{FF2B5EF4-FFF2-40B4-BE49-F238E27FC236}">
                <a16:creationId xmlns:a16="http://schemas.microsoft.com/office/drawing/2014/main" id="{305CAB31-1204-47BD-AF1C-2F91E7C11A66}"/>
              </a:ext>
            </a:extLst>
          </p:cNvPr>
          <p:cNvPicPr>
            <a:picLocks noChangeAspect="1"/>
          </p:cNvPicPr>
          <p:nvPr/>
        </p:nvPicPr>
        <p:blipFill>
          <a:blip r:embed="rId4"/>
          <a:stretch>
            <a:fillRect/>
          </a:stretch>
        </p:blipFill>
        <p:spPr>
          <a:xfrm>
            <a:off x="7867831" y="2739606"/>
            <a:ext cx="3961321" cy="26583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70465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application&#10;&#10;Description automatically generated">
            <a:extLst>
              <a:ext uri="{FF2B5EF4-FFF2-40B4-BE49-F238E27FC236}">
                <a16:creationId xmlns:a16="http://schemas.microsoft.com/office/drawing/2014/main" id="{61073292-7EE5-4CAE-A587-9164F735A171}"/>
              </a:ext>
            </a:extLst>
          </p:cNvPr>
          <p:cNvPicPr>
            <a:picLocks noChangeAspect="1"/>
          </p:cNvPicPr>
          <p:nvPr/>
        </p:nvPicPr>
        <p:blipFill rotWithShape="1">
          <a:blip r:embed="rId2"/>
          <a:srcRect l="28272" t="34259" r="28272" b="13889"/>
          <a:stretch/>
        </p:blipFill>
        <p:spPr>
          <a:xfrm>
            <a:off x="3948023" y="400607"/>
            <a:ext cx="4283207" cy="2855675"/>
          </a:xfrm>
          <a:prstGeom prst="rect">
            <a:avLst/>
          </a:prstGeom>
        </p:spPr>
      </p:pic>
      <p:pic>
        <p:nvPicPr>
          <p:cNvPr id="5" name="Picture 5" descr="A close up of a logo&#10;&#10;Description automatically generated">
            <a:extLst>
              <a:ext uri="{FF2B5EF4-FFF2-40B4-BE49-F238E27FC236}">
                <a16:creationId xmlns:a16="http://schemas.microsoft.com/office/drawing/2014/main" id="{B605F7C2-5EC5-432B-B22B-C094C35B7026}"/>
              </a:ext>
            </a:extLst>
          </p:cNvPr>
          <p:cNvPicPr>
            <a:picLocks noChangeAspect="1"/>
          </p:cNvPicPr>
          <p:nvPr/>
        </p:nvPicPr>
        <p:blipFill>
          <a:blip r:embed="rId3"/>
          <a:stretch>
            <a:fillRect/>
          </a:stretch>
        </p:blipFill>
        <p:spPr>
          <a:xfrm>
            <a:off x="418382" y="277151"/>
            <a:ext cx="2987615" cy="4103960"/>
          </a:xfrm>
          <a:prstGeom prst="rect">
            <a:avLst/>
          </a:prstGeom>
        </p:spPr>
      </p:pic>
      <p:pic>
        <p:nvPicPr>
          <p:cNvPr id="6" name="Picture 6" descr="Graphical user interface, text, application&#10;&#10;Description automatically generated">
            <a:extLst>
              <a:ext uri="{FF2B5EF4-FFF2-40B4-BE49-F238E27FC236}">
                <a16:creationId xmlns:a16="http://schemas.microsoft.com/office/drawing/2014/main" id="{95E58730-DAA2-417E-8669-E36F30388D2A}"/>
              </a:ext>
            </a:extLst>
          </p:cNvPr>
          <p:cNvPicPr>
            <a:picLocks noChangeAspect="1"/>
          </p:cNvPicPr>
          <p:nvPr/>
        </p:nvPicPr>
        <p:blipFill rotWithShape="1">
          <a:blip r:embed="rId4"/>
          <a:srcRect l="29319" t="23148" r="28272" b="23148"/>
          <a:stretch/>
        </p:blipFill>
        <p:spPr>
          <a:xfrm>
            <a:off x="4005530" y="3606758"/>
            <a:ext cx="4168218" cy="2941744"/>
          </a:xfrm>
          <a:prstGeom prst="rect">
            <a:avLst/>
          </a:prstGeom>
        </p:spPr>
      </p:pic>
      <p:pic>
        <p:nvPicPr>
          <p:cNvPr id="7" name="Picture 7" descr="Graphical user interface, application, Word&#10;&#10;Description automatically generated">
            <a:extLst>
              <a:ext uri="{FF2B5EF4-FFF2-40B4-BE49-F238E27FC236}">
                <a16:creationId xmlns:a16="http://schemas.microsoft.com/office/drawing/2014/main" id="{D4B32CBD-DCBA-4A1A-AF3A-0D1F892A7B4F}"/>
              </a:ext>
            </a:extLst>
          </p:cNvPr>
          <p:cNvPicPr>
            <a:picLocks noChangeAspect="1"/>
          </p:cNvPicPr>
          <p:nvPr/>
        </p:nvPicPr>
        <p:blipFill rotWithShape="1">
          <a:blip r:embed="rId5"/>
          <a:srcRect l="36343" t="16400" r="37020" b="12000"/>
          <a:stretch/>
        </p:blipFill>
        <p:spPr>
          <a:xfrm>
            <a:off x="8721306" y="961325"/>
            <a:ext cx="2989727" cy="4564512"/>
          </a:xfrm>
          <a:prstGeom prst="rect">
            <a:avLst/>
          </a:prstGeom>
        </p:spPr>
      </p:pic>
    </p:spTree>
    <p:extLst>
      <p:ext uri="{BB962C8B-B14F-4D97-AF65-F5344CB8AC3E}">
        <p14:creationId xmlns:p14="http://schemas.microsoft.com/office/powerpoint/2010/main" val="35252911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application, Word&#10;&#10;Description automatically generated">
            <a:extLst>
              <a:ext uri="{FF2B5EF4-FFF2-40B4-BE49-F238E27FC236}">
                <a16:creationId xmlns:a16="http://schemas.microsoft.com/office/drawing/2014/main" id="{B2356F4B-1AE3-47F1-B2FA-D7E726934CC5}"/>
              </a:ext>
            </a:extLst>
          </p:cNvPr>
          <p:cNvPicPr>
            <a:picLocks noChangeAspect="1"/>
          </p:cNvPicPr>
          <p:nvPr/>
        </p:nvPicPr>
        <p:blipFill rotWithShape="1">
          <a:blip r:embed="rId2"/>
          <a:srcRect l="35078" t="18518" r="35078" b="13889"/>
          <a:stretch/>
        </p:blipFill>
        <p:spPr>
          <a:xfrm>
            <a:off x="281796" y="242456"/>
            <a:ext cx="3219672" cy="4061725"/>
          </a:xfrm>
          <a:prstGeom prst="rect">
            <a:avLst/>
          </a:prstGeom>
        </p:spPr>
      </p:pic>
      <p:pic>
        <p:nvPicPr>
          <p:cNvPr id="5" name="Picture 5" descr="Graphical user interface, application, Word&#10;&#10;Description automatically generated">
            <a:extLst>
              <a:ext uri="{FF2B5EF4-FFF2-40B4-BE49-F238E27FC236}">
                <a16:creationId xmlns:a16="http://schemas.microsoft.com/office/drawing/2014/main" id="{0E75A3B8-98A2-44C4-BB4A-F2FD607DA320}"/>
              </a:ext>
            </a:extLst>
          </p:cNvPr>
          <p:cNvPicPr>
            <a:picLocks noChangeAspect="1"/>
          </p:cNvPicPr>
          <p:nvPr/>
        </p:nvPicPr>
        <p:blipFill rotWithShape="1">
          <a:blip r:embed="rId3"/>
          <a:srcRect l="34763" t="15600" r="35666" b="9200"/>
          <a:stretch/>
        </p:blipFill>
        <p:spPr>
          <a:xfrm>
            <a:off x="3962401" y="242457"/>
            <a:ext cx="2946514" cy="4219080"/>
          </a:xfrm>
          <a:prstGeom prst="rect">
            <a:avLst/>
          </a:prstGeom>
        </p:spPr>
      </p:pic>
      <p:pic>
        <p:nvPicPr>
          <p:cNvPr id="6" name="Picture 6" descr="Graphical user interface, application&#10;&#10;Description automatically generated">
            <a:extLst>
              <a:ext uri="{FF2B5EF4-FFF2-40B4-BE49-F238E27FC236}">
                <a16:creationId xmlns:a16="http://schemas.microsoft.com/office/drawing/2014/main" id="{D569A694-1899-44AE-B9FA-0B2377C58E87}"/>
              </a:ext>
            </a:extLst>
          </p:cNvPr>
          <p:cNvPicPr>
            <a:picLocks noChangeAspect="1"/>
          </p:cNvPicPr>
          <p:nvPr/>
        </p:nvPicPr>
        <p:blipFill rotWithShape="1">
          <a:blip r:embed="rId4"/>
          <a:srcRect l="29319" t="27778" r="31414" b="24074"/>
          <a:stretch/>
        </p:blipFill>
        <p:spPr>
          <a:xfrm>
            <a:off x="7369834" y="98682"/>
            <a:ext cx="4628383" cy="3215496"/>
          </a:xfrm>
          <a:prstGeom prst="rect">
            <a:avLst/>
          </a:prstGeom>
        </p:spPr>
      </p:pic>
      <p:pic>
        <p:nvPicPr>
          <p:cNvPr id="7" name="Picture 7" descr="Graphical user interface, application, Word&#10;&#10;Description automatically generated">
            <a:extLst>
              <a:ext uri="{FF2B5EF4-FFF2-40B4-BE49-F238E27FC236}">
                <a16:creationId xmlns:a16="http://schemas.microsoft.com/office/drawing/2014/main" id="{34DAA6DE-4BDE-4B6A-B963-1C4D4963249A}"/>
              </a:ext>
            </a:extLst>
          </p:cNvPr>
          <p:cNvPicPr>
            <a:picLocks noChangeAspect="1"/>
          </p:cNvPicPr>
          <p:nvPr/>
        </p:nvPicPr>
        <p:blipFill rotWithShape="1">
          <a:blip r:embed="rId5"/>
          <a:srcRect l="34545" t="16129" r="37273" b="16129"/>
          <a:stretch/>
        </p:blipFill>
        <p:spPr>
          <a:xfrm rot="5400000">
            <a:off x="8009627" y="2851945"/>
            <a:ext cx="3262843" cy="4392390"/>
          </a:xfrm>
          <a:prstGeom prst="rect">
            <a:avLst/>
          </a:prstGeom>
        </p:spPr>
      </p:pic>
    </p:spTree>
    <p:extLst>
      <p:ext uri="{BB962C8B-B14F-4D97-AF65-F5344CB8AC3E}">
        <p14:creationId xmlns:p14="http://schemas.microsoft.com/office/powerpoint/2010/main" val="27112535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710763" y="1021924"/>
            <a:ext cx="4528108" cy="4548143"/>
          </a:xfrm>
          <a:prstGeom prst="rect">
            <a:avLst/>
          </a:prstGeom>
          <a:noFill/>
          <a:ln cap="flat">
            <a:noFill/>
          </a:ln>
        </p:spPr>
      </p:pic>
      <p:sp>
        <p:nvSpPr>
          <p:cNvPr id="3" name="Rectangle 4"/>
          <p:cNvSpPr/>
          <p:nvPr/>
        </p:nvSpPr>
        <p:spPr>
          <a:xfrm>
            <a:off x="5974808" y="3244336"/>
            <a:ext cx="242370"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Times New Roman" pitchFamily="18"/>
              </a:rPr>
              <a:t> </a:t>
            </a:r>
            <a:endParaRPr lang="en-GB" sz="1800" b="0" i="0" u="none" strike="noStrike" kern="1200" cap="none" spc="0" baseline="0">
              <a:solidFill>
                <a:srgbClr val="000000"/>
              </a:solidFill>
              <a:uFillTx/>
              <a:latin typeface="Calibri"/>
            </a:endParaRPr>
          </a:p>
        </p:txBody>
      </p:sp>
      <p:sp>
        <p:nvSpPr>
          <p:cNvPr id="4" name="Rectangle 7"/>
          <p:cNvSpPr/>
          <p:nvPr/>
        </p:nvSpPr>
        <p:spPr>
          <a:xfrm>
            <a:off x="0" y="5674391"/>
            <a:ext cx="12191996" cy="956078"/>
          </a:xfrm>
          <a:prstGeom prst="rect">
            <a:avLst/>
          </a:prstGeom>
          <a:solidFill>
            <a:srgbClr val="FFD966"/>
          </a:solidFill>
          <a:ln w="12701" cap="flat">
            <a:solidFill>
              <a:srgbClr val="FFD96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5" name="TextBox 6"/>
          <p:cNvSpPr txBox="1"/>
          <p:nvPr/>
        </p:nvSpPr>
        <p:spPr>
          <a:xfrm>
            <a:off x="1191335" y="5829263"/>
            <a:ext cx="9566964" cy="646331"/>
          </a:xfrm>
          <a:prstGeom prst="rect">
            <a:avLst/>
          </a:prstGeom>
          <a:noFill/>
          <a:ln cap="flat">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n-GB">
                <a:solidFill>
                  <a:srgbClr val="000000"/>
                </a:solidFill>
                <a:latin typeface="Calibri"/>
                <a:cs typeface="Calibri"/>
              </a:rPr>
              <a:t>Please send a photograph of you and your completed work to school or deliver it to the dropbox outside of school on a Friday.</a:t>
            </a:r>
            <a:endParaRPr lang="en-US">
              <a:cs typeface="Calibri" panose="020F0502020204030204"/>
            </a:endParaRPr>
          </a:p>
        </p:txBody>
      </p:sp>
      <p:sp>
        <p:nvSpPr>
          <p:cNvPr id="6" name="Rectangle 12"/>
          <p:cNvSpPr/>
          <p:nvPr/>
        </p:nvSpPr>
        <p:spPr>
          <a:xfrm>
            <a:off x="0" y="468931"/>
            <a:ext cx="12191996" cy="552983"/>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7" name="TextBox 5"/>
          <p:cNvSpPr txBox="1"/>
          <p:nvPr/>
        </p:nvSpPr>
        <p:spPr>
          <a:xfrm>
            <a:off x="1034040" y="347755"/>
            <a:ext cx="10535917" cy="70788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0" i="0" u="none" strike="noStrike" kern="1200" cap="none" spc="0" baseline="0">
                <a:solidFill>
                  <a:srgbClr val="FFD966"/>
                </a:solidFill>
                <a:uFillTx/>
                <a:latin typeface="Calibri"/>
              </a:rPr>
              <a:t>Well done for all of your hard work this lesson!</a:t>
            </a:r>
          </a:p>
        </p:txBody>
      </p:sp>
    </p:spTree>
    <p:extLst>
      <p:ext uri="{BB962C8B-B14F-4D97-AF65-F5344CB8AC3E}">
        <p14:creationId xmlns:p14="http://schemas.microsoft.com/office/powerpoint/2010/main" val="2903307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605" y="111484"/>
            <a:ext cx="10597246" cy="923333"/>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i="0" u="none" strike="noStrike" kern="1200" cap="none" spc="0" baseline="0">
                <a:solidFill>
                  <a:srgbClr val="000000"/>
                </a:solidFill>
                <a:effectLst>
                  <a:outerShdw dist="38095" dir="2639887">
                    <a:srgbClr val="4472C4"/>
                  </a:outerShdw>
                </a:effectLst>
                <a:uFillTx/>
                <a:latin typeface="Calibri"/>
              </a:rPr>
              <a:t>What are</a:t>
            </a:r>
            <a:r>
              <a:rPr lang="en-US" sz="5400" b="1" i="0" u="none" strike="noStrike" kern="1200" cap="none" spc="0" baseline="0">
                <a:solidFill>
                  <a:srgbClr val="000000"/>
                </a:solidFill>
                <a:effectLst>
                  <a:outerShdw dist="38095" dir="2639887">
                    <a:srgbClr val="4472C4"/>
                  </a:outerShdw>
                </a:effectLst>
                <a:uFillTx/>
                <a:latin typeface="Calibri"/>
              </a:rPr>
              <a:t> </a:t>
            </a:r>
            <a:r>
              <a:rPr lang="en-US" sz="5400" b="1">
                <a:solidFill>
                  <a:srgbClr val="000000"/>
                </a:solidFill>
                <a:effectLst>
                  <a:outerShdw dist="38095" dir="2639887">
                    <a:srgbClr val="4472C4"/>
                  </a:outerShdw>
                </a:effectLst>
                <a:latin typeface="Calibri"/>
              </a:rPr>
              <a:t>Herbivores</a:t>
            </a:r>
            <a:r>
              <a:rPr lang="en-US" sz="5400" i="0" u="none" strike="noStrike" kern="1200" cap="none" spc="0" baseline="0">
                <a:solidFill>
                  <a:srgbClr val="000000"/>
                </a:solidFill>
                <a:effectLst>
                  <a:outerShdw dist="38095" dir="2639887">
                    <a:srgbClr val="4472C4"/>
                  </a:outerShdw>
                </a:effectLst>
                <a:uFillTx/>
                <a:latin typeface="Calibri"/>
              </a:rPr>
              <a:t>?</a:t>
            </a:r>
          </a:p>
        </p:txBody>
      </p:sp>
      <p:pic>
        <p:nvPicPr>
          <p:cNvPr id="4" name="Picture 2" descr="What are some examples of herbivorous animals? - Quora"/>
          <p:cNvPicPr>
            <a:picLocks noChangeAspect="1"/>
          </p:cNvPicPr>
          <p:nvPr/>
        </p:nvPicPr>
        <p:blipFill>
          <a:blip r:embed="rId2"/>
          <a:srcRect/>
          <a:stretch>
            <a:fillRect/>
          </a:stretch>
        </p:blipFill>
        <p:spPr>
          <a:xfrm>
            <a:off x="2619191" y="2526480"/>
            <a:ext cx="5734046" cy="3971925"/>
          </a:xfrm>
          <a:prstGeom prst="rect">
            <a:avLst/>
          </a:prstGeom>
          <a:noFill/>
          <a:ln cap="flat">
            <a:noFill/>
          </a:ln>
        </p:spPr>
      </p:pic>
      <p:sp>
        <p:nvSpPr>
          <p:cNvPr id="6" name="TextBox 5"/>
          <p:cNvSpPr txBox="1"/>
          <p:nvPr/>
        </p:nvSpPr>
        <p:spPr>
          <a:xfrm>
            <a:off x="9238994" y="450304"/>
            <a:ext cx="2438241" cy="86177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a:solidFill>
                  <a:srgbClr val="000000"/>
                </a:solidFill>
                <a:uFillTx/>
                <a:latin typeface="Calibri"/>
              </a:rPr>
              <a:t>Click on the link to watch and learn more about herbivores</a:t>
            </a:r>
            <a:r>
              <a:rPr lang="en-GB" sz="1800" b="1" i="0" u="none" strike="noStrike" kern="1200" cap="none" spc="0" baseline="0">
                <a:solidFill>
                  <a:srgbClr val="000000"/>
                </a:solidFill>
                <a:uFillTx/>
                <a:latin typeface="Calibri"/>
              </a:rPr>
              <a:t>.</a:t>
            </a:r>
          </a:p>
        </p:txBody>
      </p:sp>
      <p:sp>
        <p:nvSpPr>
          <p:cNvPr id="7" name="TextBox 7"/>
          <p:cNvSpPr txBox="1"/>
          <p:nvPr/>
        </p:nvSpPr>
        <p:spPr>
          <a:xfrm>
            <a:off x="8955666" y="1244023"/>
            <a:ext cx="6094677"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hlinkClick r:id="rId3"/>
              </a:rPr>
              <a:t>https://youtu.be/yhxFvMcm5Jg</a:t>
            </a:r>
            <a:r>
              <a:rPr lang="en-GB" sz="1800" b="0" i="0" u="none" strike="noStrike" kern="1200" cap="none" spc="0" baseline="0">
                <a:solidFill>
                  <a:srgbClr val="000000"/>
                </a:solidFill>
                <a:uFillTx/>
                <a:latin typeface="Calibri"/>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3685" y="1106704"/>
            <a:ext cx="5305096" cy="1117648"/>
          </a:xfrm>
          <a:prstGeom prst="rect">
            <a:avLst/>
          </a:prstGeom>
        </p:spPr>
      </p:pic>
    </p:spTree>
    <p:extLst>
      <p:ext uri="{BB962C8B-B14F-4D97-AF65-F5344CB8AC3E}">
        <p14:creationId xmlns:p14="http://schemas.microsoft.com/office/powerpoint/2010/main" val="371260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BD03BC38-B3D6-49B6-974D-334804F453F9}"/>
              </a:ext>
            </a:extLst>
          </p:cNvPr>
          <p:cNvSpPr txBox="1"/>
          <p:nvPr/>
        </p:nvSpPr>
        <p:spPr>
          <a:xfrm>
            <a:off x="1104172" y="286191"/>
            <a:ext cx="9645833" cy="1138773"/>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3200" b="1" u="sng">
                <a:solidFill>
                  <a:srgbClr val="000000"/>
                </a:solidFill>
                <a:latin typeface="Calibri"/>
                <a:cs typeface="Calibri"/>
              </a:rPr>
              <a:t>Task: </a:t>
            </a:r>
            <a:endParaRPr lang="en-GB" sz="2000" i="0" u="sng" strike="noStrike" cap="none" spc="0" baseline="0">
              <a:solidFill>
                <a:srgbClr val="000000"/>
              </a:solidFill>
              <a:uFillTx/>
              <a:latin typeface="Calibri"/>
              <a:cs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 </a:t>
            </a:r>
          </a:p>
        </p:txBody>
      </p:sp>
      <p:pic>
        <p:nvPicPr>
          <p:cNvPr id="15" name="Picture 14" descr="Graphical user interface, application&#10;&#10;Description automatically generated">
            <a:extLst>
              <a:ext uri="{FF2B5EF4-FFF2-40B4-BE49-F238E27FC236}">
                <a16:creationId xmlns:a16="http://schemas.microsoft.com/office/drawing/2014/main" id="{79489BB8-5B8B-414F-9602-22E26D6FE6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8606" y="211002"/>
            <a:ext cx="6220894" cy="1514564"/>
          </a:xfrm>
          <a:prstGeom prst="rect">
            <a:avLst/>
          </a:prstGeom>
        </p:spPr>
      </p:pic>
      <p:pic>
        <p:nvPicPr>
          <p:cNvPr id="2" name="Picture 1" descr="Graphical user interface, application&#10;&#10;Description automatically generated">
            <a:extLst>
              <a:ext uri="{FF2B5EF4-FFF2-40B4-BE49-F238E27FC236}">
                <a16:creationId xmlns:a16="http://schemas.microsoft.com/office/drawing/2014/main" id="{D062CBA4-553A-4273-8833-32D60C3B9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7597" y="2215185"/>
            <a:ext cx="5353299" cy="1455877"/>
          </a:xfrm>
          <a:prstGeom prst="rect">
            <a:avLst/>
          </a:prstGeom>
        </p:spPr>
      </p:pic>
      <p:pic>
        <p:nvPicPr>
          <p:cNvPr id="4" name="Picture 3">
            <a:extLst>
              <a:ext uri="{FF2B5EF4-FFF2-40B4-BE49-F238E27FC236}">
                <a16:creationId xmlns:a16="http://schemas.microsoft.com/office/drawing/2014/main" id="{3472380A-EF00-4776-82C2-983CF216DA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3530" y="4721106"/>
            <a:ext cx="1510259" cy="1510259"/>
          </a:xfrm>
          <a:prstGeom prst="rect">
            <a:avLst/>
          </a:prstGeom>
        </p:spPr>
      </p:pic>
      <p:pic>
        <p:nvPicPr>
          <p:cNvPr id="6" name="Picture 5">
            <a:extLst>
              <a:ext uri="{FF2B5EF4-FFF2-40B4-BE49-F238E27FC236}">
                <a16:creationId xmlns:a16="http://schemas.microsoft.com/office/drawing/2014/main" id="{E9140151-D129-4AFF-A192-97555A09E6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8966" y="4721106"/>
            <a:ext cx="1462457" cy="1510259"/>
          </a:xfrm>
          <a:prstGeom prst="rect">
            <a:avLst/>
          </a:prstGeom>
        </p:spPr>
      </p:pic>
      <p:pic>
        <p:nvPicPr>
          <p:cNvPr id="8" name="Picture 7">
            <a:extLst>
              <a:ext uri="{FF2B5EF4-FFF2-40B4-BE49-F238E27FC236}">
                <a16:creationId xmlns:a16="http://schemas.microsoft.com/office/drawing/2014/main" id="{016FB980-FDAD-45C7-A48F-E28C26E61F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8902" y="4634842"/>
            <a:ext cx="1467494" cy="1596523"/>
          </a:xfrm>
          <a:prstGeom prst="rect">
            <a:avLst/>
          </a:prstGeom>
        </p:spPr>
      </p:pic>
    </p:spTree>
    <p:extLst>
      <p:ext uri="{BB962C8B-B14F-4D97-AF65-F5344CB8AC3E}">
        <p14:creationId xmlns:p14="http://schemas.microsoft.com/office/powerpoint/2010/main" val="197703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4534" y="0"/>
            <a:ext cx="10564584" cy="923333"/>
          </a:xfrm>
          <a:prstGeom prst="rect">
            <a:avLst/>
          </a:prstGeom>
          <a:noFill/>
          <a:ln cap="flat">
            <a:noFill/>
            <a:prstDash val="solid"/>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en-US" sz="5400" i="0" u="none" strike="noStrike" kern="1200" cap="none" spc="0" baseline="0">
                <a:solidFill>
                  <a:srgbClr val="000000"/>
                </a:solidFill>
                <a:effectLst>
                  <a:outerShdw dist="38095" dir="2639887">
                    <a:srgbClr val="4472C4"/>
                  </a:outerShdw>
                </a:effectLst>
                <a:uFillTx/>
                <a:latin typeface="Calibri"/>
              </a:rPr>
              <a:t>What are</a:t>
            </a:r>
            <a:r>
              <a:rPr lang="en-US" sz="5400" b="1">
                <a:solidFill>
                  <a:srgbClr val="000000"/>
                </a:solidFill>
                <a:effectLst>
                  <a:outerShdw dist="38095" dir="2639887">
                    <a:srgbClr val="4472C4"/>
                  </a:outerShdw>
                </a:effectLst>
                <a:latin typeface="Calibri"/>
              </a:rPr>
              <a:t> Omnivores</a:t>
            </a:r>
            <a:r>
              <a:rPr lang="en-US" sz="5400" b="1" i="0" u="none" strike="noStrike" kern="1200" cap="none" spc="0" baseline="0">
                <a:solidFill>
                  <a:srgbClr val="000000"/>
                </a:solidFill>
                <a:effectLst>
                  <a:outerShdw dist="38095" dir="2639887">
                    <a:srgbClr val="4472C4"/>
                  </a:outerShdw>
                </a:effectLst>
                <a:uFillTx/>
                <a:latin typeface="Calibri"/>
              </a:rPr>
              <a:t>?</a:t>
            </a:r>
          </a:p>
        </p:txBody>
      </p:sp>
      <p:sp>
        <p:nvSpPr>
          <p:cNvPr id="5" name="TextBox 6"/>
          <p:cNvSpPr txBox="1"/>
          <p:nvPr/>
        </p:nvSpPr>
        <p:spPr>
          <a:xfrm>
            <a:off x="9343031" y="308435"/>
            <a:ext cx="2596392" cy="86177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i="0" u="none" strike="noStrike" kern="1200" cap="none" spc="0" baseline="0">
                <a:solidFill>
                  <a:srgbClr val="000000"/>
                </a:solidFill>
                <a:uFillTx/>
                <a:latin typeface="Calibri"/>
              </a:rPr>
              <a:t>Click on the link to watch and learn more about</a:t>
            </a:r>
            <a:r>
              <a:rPr lang="en-GB" sz="1600" b="1" i="0" u="none" strike="noStrike" kern="1200" cap="none" spc="0" baseline="0">
                <a:solidFill>
                  <a:srgbClr val="000000"/>
                </a:solidFill>
                <a:uFillTx/>
                <a:latin typeface="Calibri"/>
              </a:rPr>
              <a:t> </a:t>
            </a:r>
            <a:r>
              <a:rPr lang="en-GB" sz="1600" b="1">
                <a:solidFill>
                  <a:srgbClr val="000000"/>
                </a:solidFill>
                <a:latin typeface="Calibri"/>
              </a:rPr>
              <a:t>omnivores</a:t>
            </a:r>
            <a:r>
              <a:rPr lang="en-GB" sz="1800" b="1" i="0" u="none" strike="noStrike" kern="1200" cap="none" spc="0" baseline="0">
                <a:solidFill>
                  <a:srgbClr val="000000"/>
                </a:solidFill>
                <a:uFillTx/>
                <a:latin typeface="Calibri"/>
              </a:rPr>
              <a:t>.</a:t>
            </a:r>
          </a:p>
        </p:txBody>
      </p:sp>
      <p:pic>
        <p:nvPicPr>
          <p:cNvPr id="6" name="Picture 2" descr="Herbivore, Carnivore, Omnivore Posters with Definition and Examples"/>
          <p:cNvPicPr>
            <a:picLocks noChangeAspect="1"/>
          </p:cNvPicPr>
          <p:nvPr/>
        </p:nvPicPr>
        <p:blipFill>
          <a:blip r:embed="rId2"/>
          <a:srcRect/>
          <a:stretch>
            <a:fillRect/>
          </a:stretch>
        </p:blipFill>
        <p:spPr>
          <a:xfrm>
            <a:off x="2823666" y="2186789"/>
            <a:ext cx="5601468" cy="4337136"/>
          </a:xfrm>
          <a:prstGeom prst="rect">
            <a:avLst/>
          </a:prstGeom>
          <a:noFill/>
          <a:ln cap="flat">
            <a:noFill/>
          </a:ln>
        </p:spPr>
      </p:pic>
      <p:sp>
        <p:nvSpPr>
          <p:cNvPr id="7" name="TextBox 7"/>
          <p:cNvSpPr txBox="1"/>
          <p:nvPr/>
        </p:nvSpPr>
        <p:spPr>
          <a:xfrm>
            <a:off x="9007266" y="1174291"/>
            <a:ext cx="6096003"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hlinkClick r:id="rId3"/>
              </a:rPr>
              <a:t>https://youtu.be/uM3CVFOlBuQ</a:t>
            </a:r>
            <a:r>
              <a:rPr lang="en-GB" sz="1800" b="0" i="0" u="none" strike="noStrike" kern="1200" cap="none" spc="0" baseline="0">
                <a:solidFill>
                  <a:srgbClr val="000000"/>
                </a:solidFill>
                <a:uFillTx/>
                <a:latin typeface="Calibri"/>
              </a:rPr>
              <a:t> </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545" y="838238"/>
            <a:ext cx="3864535" cy="1070634"/>
          </a:xfrm>
          <a:prstGeom prst="rect">
            <a:avLst/>
          </a:prstGeom>
        </p:spPr>
      </p:pic>
    </p:spTree>
    <p:extLst>
      <p:ext uri="{BB962C8B-B14F-4D97-AF65-F5344CB8AC3E}">
        <p14:creationId xmlns:p14="http://schemas.microsoft.com/office/powerpoint/2010/main" val="2878026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BD03BC38-B3D6-49B6-974D-334804F453F9}"/>
              </a:ext>
            </a:extLst>
          </p:cNvPr>
          <p:cNvSpPr txBox="1"/>
          <p:nvPr/>
        </p:nvSpPr>
        <p:spPr>
          <a:xfrm>
            <a:off x="1104172" y="286191"/>
            <a:ext cx="9645833" cy="1138773"/>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3200" b="1" u="sng">
                <a:solidFill>
                  <a:srgbClr val="000000"/>
                </a:solidFill>
                <a:latin typeface="Calibri"/>
                <a:cs typeface="Calibri"/>
              </a:rPr>
              <a:t>Task: </a:t>
            </a:r>
            <a:endParaRPr lang="en-GB" sz="2000" i="0" u="sng" strike="noStrike" cap="none" spc="0" baseline="0">
              <a:solidFill>
                <a:srgbClr val="000000"/>
              </a:solidFill>
              <a:uFillTx/>
              <a:latin typeface="Calibri"/>
              <a:cs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 </a:t>
            </a:r>
          </a:p>
        </p:txBody>
      </p:sp>
      <p:pic>
        <p:nvPicPr>
          <p:cNvPr id="15" name="Picture 14" descr="Graphical user interface, application&#10;&#10;Description automatically generated">
            <a:extLst>
              <a:ext uri="{FF2B5EF4-FFF2-40B4-BE49-F238E27FC236}">
                <a16:creationId xmlns:a16="http://schemas.microsoft.com/office/drawing/2014/main" id="{79489BB8-5B8B-414F-9602-22E26D6FE6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8606" y="211002"/>
            <a:ext cx="6220894" cy="1514564"/>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1B7C3233-F772-42C4-9AD3-160ED0B3A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8502" y="2013817"/>
            <a:ext cx="7124273" cy="2103418"/>
          </a:xfrm>
          <a:prstGeom prst="rect">
            <a:avLst/>
          </a:prstGeom>
        </p:spPr>
      </p:pic>
      <p:pic>
        <p:nvPicPr>
          <p:cNvPr id="7" name="Picture 6">
            <a:extLst>
              <a:ext uri="{FF2B5EF4-FFF2-40B4-BE49-F238E27FC236}">
                <a16:creationId xmlns:a16="http://schemas.microsoft.com/office/drawing/2014/main" id="{444D7853-7A40-4021-B969-FB3AD903D5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4210" y="4663597"/>
            <a:ext cx="1352109" cy="1352109"/>
          </a:xfrm>
          <a:prstGeom prst="rect">
            <a:avLst/>
          </a:prstGeom>
        </p:spPr>
      </p:pic>
      <p:pic>
        <p:nvPicPr>
          <p:cNvPr id="11" name="Picture 10">
            <a:extLst>
              <a:ext uri="{FF2B5EF4-FFF2-40B4-BE49-F238E27FC236}">
                <a16:creationId xmlns:a16="http://schemas.microsoft.com/office/drawing/2014/main" id="{B32591E7-C196-47D8-A655-EC4D5FDDB5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0287" y="4663597"/>
            <a:ext cx="1318684" cy="1352109"/>
          </a:xfrm>
          <a:prstGeom prst="rect">
            <a:avLst/>
          </a:prstGeom>
        </p:spPr>
      </p:pic>
      <p:pic>
        <p:nvPicPr>
          <p:cNvPr id="13" name="Picture 12">
            <a:extLst>
              <a:ext uri="{FF2B5EF4-FFF2-40B4-BE49-F238E27FC236}">
                <a16:creationId xmlns:a16="http://schemas.microsoft.com/office/drawing/2014/main" id="{D0A2C428-FB58-4AE2-90C0-A77B205842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7054" y="4663597"/>
            <a:ext cx="1223079" cy="1352109"/>
          </a:xfrm>
          <a:prstGeom prst="rect">
            <a:avLst/>
          </a:prstGeom>
        </p:spPr>
      </p:pic>
    </p:spTree>
    <p:extLst>
      <p:ext uri="{BB962C8B-B14F-4D97-AF65-F5344CB8AC3E}">
        <p14:creationId xmlns:p14="http://schemas.microsoft.com/office/powerpoint/2010/main" val="382399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58054" y="4373072"/>
            <a:ext cx="6413857"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hlinkClick r:id="rId2"/>
              </a:rPr>
              <a:t>https://youtu.be/bjnquo_BZ_Y</a:t>
            </a:r>
            <a:r>
              <a:rPr lang="en-GB" sz="1800" b="0" i="0" u="none" strike="noStrike" kern="1200" cap="none" spc="0" baseline="0">
                <a:solidFill>
                  <a:srgbClr val="000000"/>
                </a:solidFill>
                <a:uFillTx/>
                <a:latin typeface="Calibri"/>
              </a:rPr>
              <a:t> </a:t>
            </a:r>
          </a:p>
        </p:txBody>
      </p:sp>
      <p:sp>
        <p:nvSpPr>
          <p:cNvPr id="3" name="TextBox 2"/>
          <p:cNvSpPr txBox="1"/>
          <p:nvPr/>
        </p:nvSpPr>
        <p:spPr>
          <a:xfrm>
            <a:off x="8464728" y="5084219"/>
            <a:ext cx="6413857"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hlinkClick r:id="rId3"/>
              </a:rPr>
              <a:t>https://youtu.be/3yrikH2QEFA</a:t>
            </a:r>
            <a:r>
              <a:rPr lang="en-GB" sz="1800" b="0" i="0" u="none" strike="noStrike" kern="1200" cap="none" spc="0" baseline="0">
                <a:solidFill>
                  <a:srgbClr val="000000"/>
                </a:solidFill>
                <a:uFillTx/>
                <a:latin typeface="Calibri"/>
              </a:rPr>
              <a:t> </a:t>
            </a:r>
          </a:p>
        </p:txBody>
      </p:sp>
      <p:sp>
        <p:nvSpPr>
          <p:cNvPr id="4" name="Rectangle 7"/>
          <p:cNvSpPr/>
          <p:nvPr/>
        </p:nvSpPr>
        <p:spPr>
          <a:xfrm>
            <a:off x="5890418" y="128345"/>
            <a:ext cx="184727" cy="923333"/>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5400" b="1" i="0" u="none" strike="noStrike" kern="1200" cap="none" spc="0" baseline="0">
              <a:solidFill>
                <a:srgbClr val="262626"/>
              </a:solidFill>
              <a:effectLst>
                <a:outerShdw dist="38096" dir="2700000">
                  <a:srgbClr val="5B9BD5"/>
                </a:outerShdw>
              </a:effectLst>
              <a:uFillTx/>
              <a:latin typeface="Calibri"/>
            </a:endParaRPr>
          </a:p>
        </p:txBody>
      </p:sp>
      <p:sp>
        <p:nvSpPr>
          <p:cNvPr id="5" name="TextBox 9"/>
          <p:cNvSpPr txBox="1"/>
          <p:nvPr/>
        </p:nvSpPr>
        <p:spPr>
          <a:xfrm>
            <a:off x="278672" y="520732"/>
            <a:ext cx="11286311" cy="92333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0" cap="none" spc="0" baseline="0">
                <a:solidFill>
                  <a:srgbClr val="000000"/>
                </a:solidFill>
                <a:effectLst>
                  <a:outerShdw dist="38095" dir="2639887">
                    <a:srgbClr val="4472C4"/>
                  </a:outerShdw>
                </a:effectLst>
                <a:uFillTx/>
                <a:latin typeface="Calibri"/>
              </a:rPr>
              <a:t>Carnivores, herbivores and omnivores.</a:t>
            </a:r>
            <a:endParaRPr lang="en-US" sz="5400" b="1" i="0" u="none" strike="noStrike" kern="1200" cap="none" spc="0" baseline="0">
              <a:solidFill>
                <a:srgbClr val="000000"/>
              </a:solidFill>
              <a:effectLst>
                <a:outerShdw dist="38095" dir="2639887">
                  <a:srgbClr val="4472C4"/>
                </a:outerShdw>
              </a:effectLst>
              <a:uFillTx/>
              <a:latin typeface="Calibri"/>
            </a:endParaRPr>
          </a:p>
        </p:txBody>
      </p:sp>
      <p:sp>
        <p:nvSpPr>
          <p:cNvPr id="6" name="TextBox 10"/>
          <p:cNvSpPr txBox="1"/>
          <p:nvPr/>
        </p:nvSpPr>
        <p:spPr>
          <a:xfrm>
            <a:off x="853436" y="2198345"/>
            <a:ext cx="9797146" cy="126034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pitchFamily="34"/>
                <a:ea typeface="Times New Roman" pitchFamily="18"/>
                <a:cs typeface="Times New Roman" pitchFamily="18"/>
              </a:rPr>
              <a:t>Here are some more videos to watch about all three animal</a:t>
            </a:r>
            <a:r>
              <a:rPr lang="en-GB" sz="2400" b="0" i="0" u="none" strike="noStrike" kern="1200" cap="none" spc="0">
                <a:solidFill>
                  <a:srgbClr val="000000"/>
                </a:solidFill>
                <a:uFillTx/>
                <a:latin typeface="Calibri" pitchFamily="34"/>
                <a:ea typeface="Times New Roman" pitchFamily="18"/>
                <a:cs typeface="Times New Roman" pitchFamily="18"/>
              </a:rPr>
              <a:t> types;</a:t>
            </a:r>
            <a:r>
              <a:rPr lang="en-GB" sz="2400" b="0" i="0" u="none" strike="noStrike" kern="1200" cap="none" spc="0" baseline="0">
                <a:solidFill>
                  <a:srgbClr val="000000"/>
                </a:solidFill>
                <a:uFillTx/>
                <a:latin typeface="Calibri" pitchFamily="34"/>
                <a:ea typeface="Times New Roman" pitchFamily="18"/>
                <a:cs typeface="Times New Roman" pitchFamily="18"/>
              </a:rPr>
              <a:t> </a:t>
            </a:r>
            <a:r>
              <a:rPr lang="en-GB" sz="2400" b="1" i="0" u="none" strike="noStrike" kern="1200" cap="none" spc="0" baseline="0">
                <a:solidFill>
                  <a:srgbClr val="000000"/>
                </a:solidFill>
                <a:uFillTx/>
                <a:latin typeface="Calibri" pitchFamily="34"/>
                <a:ea typeface="Times New Roman" pitchFamily="18"/>
                <a:cs typeface="Times New Roman" pitchFamily="18"/>
              </a:rPr>
              <a:t>carnivores</a:t>
            </a:r>
            <a:r>
              <a:rPr lang="en-GB" sz="2400" b="0" i="0" u="none" strike="noStrike" kern="1200" cap="none" spc="0" baseline="0">
                <a:solidFill>
                  <a:srgbClr val="000000"/>
                </a:solidFill>
                <a:uFillTx/>
                <a:latin typeface="Calibri" pitchFamily="34"/>
                <a:ea typeface="Times New Roman" pitchFamily="18"/>
                <a:cs typeface="Times New Roman" pitchFamily="18"/>
              </a:rPr>
              <a:t>, </a:t>
            </a:r>
            <a:r>
              <a:rPr lang="en-GB" sz="2400" b="1" i="0" u="none" strike="noStrike" kern="1200" cap="none" spc="0" baseline="0">
                <a:solidFill>
                  <a:srgbClr val="000000"/>
                </a:solidFill>
                <a:uFillTx/>
                <a:latin typeface="Calibri" pitchFamily="34"/>
                <a:ea typeface="Times New Roman" pitchFamily="18"/>
                <a:cs typeface="Times New Roman" pitchFamily="18"/>
              </a:rPr>
              <a:t>herbivores</a:t>
            </a:r>
            <a:r>
              <a:rPr lang="en-GB" sz="2400" b="0" i="0" u="none" strike="noStrike" kern="1200" cap="none" spc="0" baseline="0">
                <a:solidFill>
                  <a:srgbClr val="000000"/>
                </a:solidFill>
                <a:uFillTx/>
                <a:latin typeface="Calibri" pitchFamily="34"/>
                <a:ea typeface="Times New Roman" pitchFamily="18"/>
                <a:cs typeface="Times New Roman" pitchFamily="18"/>
              </a:rPr>
              <a:t> and </a:t>
            </a:r>
            <a:r>
              <a:rPr lang="en-GB" sz="2400" b="1" i="0" u="none" strike="noStrike" kern="1200" cap="none" spc="0" baseline="0">
                <a:solidFill>
                  <a:srgbClr val="000000"/>
                </a:solidFill>
                <a:uFillTx/>
                <a:latin typeface="Calibri" pitchFamily="34"/>
                <a:ea typeface="Times New Roman" pitchFamily="18"/>
                <a:cs typeface="Times New Roman" pitchFamily="18"/>
              </a:rPr>
              <a:t>omnivores</a:t>
            </a:r>
            <a:r>
              <a:rPr lang="en-GB" sz="2400" b="0" i="0" u="none" strike="noStrike" kern="1200" cap="none" spc="0" baseline="0">
                <a:solidFill>
                  <a:srgbClr val="000000"/>
                </a:solidFill>
                <a:uFillTx/>
                <a:latin typeface="Calibri" pitchFamily="34"/>
                <a:ea typeface="Times New Roman" pitchFamily="18"/>
                <a:cs typeface="Times New Roman" pitchFamily="18"/>
              </a:rPr>
              <a:t>. Click on the links and watch the videos, you can even sing along.</a:t>
            </a:r>
            <a:endParaRPr lang="en-GB" sz="2400" b="0" i="0" u="none" strike="noStrike" kern="1200" cap="none" spc="0" baseline="0">
              <a:solidFill>
                <a:srgbClr val="000000"/>
              </a:solidFill>
              <a:uFillTx/>
              <a:latin typeface="Calibri" pitchFamily="34"/>
              <a:ea typeface="Calibri" pitchFamily="34"/>
              <a:cs typeface="Times New Roman" pitchFamily="18"/>
            </a:endParaRPr>
          </a:p>
        </p:txBody>
      </p:sp>
      <p:cxnSp>
        <p:nvCxnSpPr>
          <p:cNvPr id="7" name="Straight Arrow Connector 12"/>
          <p:cNvCxnSpPr/>
          <p:nvPr/>
        </p:nvCxnSpPr>
        <p:spPr>
          <a:xfrm>
            <a:off x="4990008" y="3053894"/>
            <a:ext cx="3474720" cy="1240594"/>
          </a:xfrm>
          <a:prstGeom prst="straightConnector1">
            <a:avLst/>
          </a:prstGeom>
          <a:noFill/>
          <a:ln w="28575" cap="flat">
            <a:solidFill>
              <a:schemeClr val="tx1"/>
            </a:solidFill>
            <a:prstDash val="solid"/>
            <a:miter/>
            <a:tailEnd type="arrow"/>
          </a:ln>
        </p:spPr>
      </p:cxnSp>
      <p:pic>
        <p:nvPicPr>
          <p:cNvPr id="9" name="Picture 2" descr="KS1 Science: Herbivores, Omnivores and Carnivores - YouTube"/>
          <p:cNvPicPr>
            <a:picLocks noChangeAspect="1"/>
          </p:cNvPicPr>
          <p:nvPr/>
        </p:nvPicPr>
        <p:blipFill>
          <a:blip r:embed="rId4"/>
          <a:srcRect/>
          <a:stretch>
            <a:fillRect/>
          </a:stretch>
        </p:blipFill>
        <p:spPr>
          <a:xfrm>
            <a:off x="1053736" y="3787051"/>
            <a:ext cx="4397825" cy="2462780"/>
          </a:xfrm>
          <a:prstGeom prst="rect">
            <a:avLst/>
          </a:prstGeom>
          <a:noFill/>
          <a:ln cap="flat">
            <a:noFill/>
          </a:ln>
        </p:spPr>
      </p:pic>
    </p:spTree>
    <p:extLst>
      <p:ext uri="{BB962C8B-B14F-4D97-AF65-F5344CB8AC3E}">
        <p14:creationId xmlns:p14="http://schemas.microsoft.com/office/powerpoint/2010/main" val="35292364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45</Slides>
  <Notes>0</Notes>
  <HiddenSlides>0</HiddenSlide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Skeletons are an important part of the body. Skeletons help to protect our organs (such as our hearts, brain and lungs). They also help the body to move around and keep our body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staff</dc:creator>
  <cp:revision>82</cp:revision>
  <dcterms:created xsi:type="dcterms:W3CDTF">2021-01-21T19:39:54Z</dcterms:created>
  <dcterms:modified xsi:type="dcterms:W3CDTF">2021-01-25T08:05:21Z</dcterms:modified>
</cp:coreProperties>
</file>