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8" r:id="rId3"/>
    <p:sldMasterId id="2147483700" r:id="rId4"/>
    <p:sldMasterId id="2147483732" r:id="rId5"/>
  </p:sldMasterIdLst>
  <p:notesMasterIdLst>
    <p:notesMasterId r:id="rId27"/>
  </p:notesMasterIdLst>
  <p:sldIdLst>
    <p:sldId id="287" r:id="rId6"/>
    <p:sldId id="270" r:id="rId7"/>
    <p:sldId id="271" r:id="rId8"/>
    <p:sldId id="257" r:id="rId9"/>
    <p:sldId id="258" r:id="rId10"/>
    <p:sldId id="273" r:id="rId11"/>
    <p:sldId id="274" r:id="rId12"/>
    <p:sldId id="275" r:id="rId13"/>
    <p:sldId id="259" r:id="rId14"/>
    <p:sldId id="276" r:id="rId15"/>
    <p:sldId id="286" r:id="rId16"/>
    <p:sldId id="277" r:id="rId17"/>
    <p:sldId id="283" r:id="rId18"/>
    <p:sldId id="278" r:id="rId19"/>
    <p:sldId id="279" r:id="rId20"/>
    <p:sldId id="282" r:id="rId21"/>
    <p:sldId id="284" r:id="rId22"/>
    <p:sldId id="262" r:id="rId23"/>
    <p:sldId id="281" r:id="rId24"/>
    <p:sldId id="285"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FDEAAE-619B-4C5F-BFB5-D6D757925D1A}" type="datetimeFigureOut">
              <a:rPr lang="en-GB" smtClean="0"/>
              <a:t>28/01/2021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4C72E6-8B1D-40BE-9E70-E99F58028762}" type="slidenum">
              <a:rPr lang="en-GB" smtClean="0"/>
              <a:t>‹#›</a:t>
            </a:fld>
            <a:endParaRPr lang="en-GB"/>
          </a:p>
        </p:txBody>
      </p:sp>
    </p:spTree>
    <p:extLst>
      <p:ext uri="{BB962C8B-B14F-4D97-AF65-F5344CB8AC3E}">
        <p14:creationId xmlns:p14="http://schemas.microsoft.com/office/powerpoint/2010/main" val="667610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7DBF01-2E21-4778-B3AE-9CE212D2F46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155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BD160EF8-A038-4C99-8879-AAB546EED19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267665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160EF8-A038-4C99-8879-AAB546EED19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1778699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160EF8-A038-4C99-8879-AAB546EED19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18562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621360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799472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483225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3270344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61878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4017214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461950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64210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160EF8-A038-4C99-8879-AAB546EED19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20509649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7213331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246966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863758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4165929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680495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336451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7934770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A5B0ED5-D334-486D-A4AF-FA4E59842A5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38063154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B0ED5-D334-486D-A4AF-FA4E59842A5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4020502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5B0ED5-D334-486D-A4AF-FA4E59842A5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156006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160EF8-A038-4C99-8879-AAB546EED193}"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699157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A5B0ED5-D334-486D-A4AF-FA4E59842A5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3670377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A5B0ED5-D334-486D-A4AF-FA4E59842A52}"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375629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A5B0ED5-D334-486D-A4AF-FA4E59842A52}"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20035666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5B0ED5-D334-486D-A4AF-FA4E59842A52}"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1987716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B0ED5-D334-486D-A4AF-FA4E59842A5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37239962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5B0ED5-D334-486D-A4AF-FA4E59842A52}"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68601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B0ED5-D334-486D-A4AF-FA4E59842A5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13435145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A5B0ED5-D334-486D-A4AF-FA4E59842A52}"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26C1987-15C4-44E1-8D20-D70B2E42A869}" type="slidenum">
              <a:rPr lang="en-GB" smtClean="0"/>
              <a:t>‹#›</a:t>
            </a:fld>
            <a:endParaRPr lang="en-GB"/>
          </a:p>
        </p:txBody>
      </p:sp>
    </p:spTree>
    <p:extLst>
      <p:ext uri="{BB962C8B-B14F-4D97-AF65-F5344CB8AC3E}">
        <p14:creationId xmlns:p14="http://schemas.microsoft.com/office/powerpoint/2010/main" val="8385356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A86F8-713D-4DE2-9DB6-D09567B5E5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4F5F5E5-1678-4D1B-A603-972D98163E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321418-98E7-42C0-8E2C-1B5359F9DA59}"/>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3977EF93-0756-463B-894B-ABAB83EC49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6857774-2BC6-4EB5-BF3A-708C36309585}"/>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802433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90D26-B739-44FF-807B-5D4158F31D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93F1C2-07C8-4332-B8CF-DE36A971FB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79B1AE-8C40-4D90-A4D9-DB547A940ADB}"/>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20E29CFB-6586-4618-8D9F-6C6991D3DF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7A4640-2EC0-4A98-B860-FB626B9C3E4D}"/>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629450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160EF8-A038-4C99-8879-AAB546EED193}"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5451356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6B222-8E55-4D15-8256-7A57711B1A3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3E0584F-7CE6-4358-B1E9-10C423A7A8B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5BC575-6A7C-4AD1-8B88-D4846AD88CB4}"/>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F3241A9D-2DC1-4C89-B93A-F386A1A3B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0E061D-ED6C-44EA-A7CD-E50E941C0DD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37976816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23DDF-E884-4955-84D1-BDBE219EE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2D30FD-79A4-442C-85E2-B299D6EF35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085033-841F-4926-85C3-21A0394948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55CE7E-5C88-45A7-B8B4-77F135A63851}"/>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3E564008-271C-47C8-A40A-4C2F9BEAE3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4C3F0-4D6D-4946-9965-F492022D6A2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494374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1AD9-F475-4390-92B5-0CDC3DB71A5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535C32-0C06-4F1A-BCD5-E951D01B30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34522F-46B3-493D-B999-6A4EFF28D7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045698-A701-4F4D-9B09-9598A49CA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2144B80-09C7-4043-9A9F-92C96FCF0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0317DE-90F3-4F2B-8B9D-97FABEA6D9E0}"/>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8" name="Footer Placeholder 7">
            <a:extLst>
              <a:ext uri="{FF2B5EF4-FFF2-40B4-BE49-F238E27FC236}">
                <a16:creationId xmlns:a16="http://schemas.microsoft.com/office/drawing/2014/main" id="{D8AE60A4-55EC-4320-99AD-DAF61C4B8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D860FAE-4BF2-491D-8DF9-E59C5664A39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5157061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4B335-1C55-4C5D-A4FC-5A53E8B8DA0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E26138-6D09-4131-B64B-41DAF639B637}"/>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4" name="Footer Placeholder 3">
            <a:extLst>
              <a:ext uri="{FF2B5EF4-FFF2-40B4-BE49-F238E27FC236}">
                <a16:creationId xmlns:a16="http://schemas.microsoft.com/office/drawing/2014/main" id="{845BB4BE-7539-4FAD-9C71-D143063E155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959F3B-2446-4A90-86CB-720064A625F6}"/>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619272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C8AED-B9B5-4C1B-B57A-8F6343A479AB}"/>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3" name="Footer Placeholder 2">
            <a:extLst>
              <a:ext uri="{FF2B5EF4-FFF2-40B4-BE49-F238E27FC236}">
                <a16:creationId xmlns:a16="http://schemas.microsoft.com/office/drawing/2014/main" id="{D1554082-9369-4554-A499-64542F154A2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37A2E1F-A602-46F4-A642-F2410CACF2B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718545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BDCFE-C4AC-4935-83BB-0E7F67412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607D270-CD47-434F-BEC8-22A45B50B4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C830A5-8E70-4D7A-9C17-B312F12BD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4EF6E6-89ED-4100-B8E7-1804747D538E}"/>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FB8E6254-B6AD-4E03-817D-DD1B2DCFCF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84967C-D602-48AC-BAF9-4115196E8108}"/>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20262286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E86D2-25FB-4E9B-AB8A-A144FAE89A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5ED8B33-F4A9-454A-BE16-A03D570306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09035D5-F917-48DD-9F53-0CECD98F89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074322-1661-4706-B6FB-5E2BCBDB5CA1}"/>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6" name="Footer Placeholder 5">
            <a:extLst>
              <a:ext uri="{FF2B5EF4-FFF2-40B4-BE49-F238E27FC236}">
                <a16:creationId xmlns:a16="http://schemas.microsoft.com/office/drawing/2014/main" id="{BFCB4626-4BC1-46AD-A247-066BA99AF7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B7986F8-DDE6-41FE-B5AD-08E94489513B}"/>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8985289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5AF0B-C776-4E3D-9B8C-2E197089845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C4AA440-30F8-42DA-8911-A8ECC0DAE8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2DBFF0-4634-49C9-909F-A83E04CC4F08}"/>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FB4E1E01-6CD0-4941-BABA-D649B55771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59CB2A-5100-4292-88AA-E6DB28B44B70}"/>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5962320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6DDE92-F301-49CB-8781-FF593E5D44E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D0CDA00-6CF0-4BBD-BA07-B9A74C812F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288FFA-148D-42FD-BD59-80F7D5FEC84C}"/>
              </a:ext>
            </a:extLst>
          </p:cNvPr>
          <p:cNvSpPr>
            <a:spLocks noGrp="1"/>
          </p:cNvSpPr>
          <p:nvPr>
            <p:ph type="dt" sz="half" idx="10"/>
          </p:nvPr>
        </p:nvSpPr>
        <p:spPr/>
        <p:txBody>
          <a:body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5798CA7C-A815-4007-A484-9CD309990A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464177-5F47-4FD2-8A0E-DEBD85DDEE62}"/>
              </a:ext>
            </a:extLst>
          </p:cNvPr>
          <p:cNvSpPr>
            <a:spLocks noGrp="1"/>
          </p:cNvSpPr>
          <p:nvPr>
            <p:ph type="sldNum" sz="quarter" idx="12"/>
          </p:nvPr>
        </p:nvSpPr>
        <p:spPr/>
        <p:txBody>
          <a:bodyPr/>
          <a:lstStyle/>
          <a:p>
            <a:fld id="{12B4388F-67C1-4CD6-8B28-F88125DD70A1}" type="slidenum">
              <a:rPr lang="en-GB" smtClean="0"/>
              <a:t>‹#›</a:t>
            </a:fld>
            <a:endParaRPr lang="en-GB"/>
          </a:p>
        </p:txBody>
      </p:sp>
    </p:spTree>
    <p:extLst>
      <p:ext uri="{BB962C8B-B14F-4D97-AF65-F5344CB8AC3E}">
        <p14:creationId xmlns:p14="http://schemas.microsoft.com/office/powerpoint/2010/main" val="1258685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79497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160EF8-A038-4C99-8879-AAB546EED193}"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4145565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1825435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1827119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0727005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66950818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2564187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7598654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230695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3296652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769704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6984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160EF8-A038-4C99-8879-AAB546EED193}"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227396524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4911622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801570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150605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35023341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5289927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1256335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03545101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7349705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9C9BC70F-2089-4963-9DC6-E3FCD17136A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a:p>
        </p:txBody>
      </p:sp>
    </p:spTree>
    <p:extLst>
      <p:ext uri="{BB962C8B-B14F-4D97-AF65-F5344CB8AC3E}">
        <p14:creationId xmlns:p14="http://schemas.microsoft.com/office/powerpoint/2010/main" val="20149661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43950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60EF8-A038-4C99-8879-AAB546EED193}"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1616017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0177014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231980561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A81FE5E-4EA8-48A8-8F1B-D4BDB6075AE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71864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A81FE5E-4EA8-48A8-8F1B-D4BDB6075AEA}" type="datetimeFigureOut">
              <a:rPr lang="en-GB" smtClean="0"/>
              <a:t>28/01/2021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805228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A81FE5E-4EA8-48A8-8F1B-D4BDB6075AEA}" type="datetimeFigureOut">
              <a:rPr lang="en-GB" smtClean="0"/>
              <a:t>28/01/2021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8419313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81FE5E-4EA8-48A8-8F1B-D4BDB6075AEA}" type="datetimeFigureOut">
              <a:rPr lang="en-GB" smtClean="0"/>
              <a:t>28/01/2021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32261695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1457271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A81FE5E-4EA8-48A8-8F1B-D4BDB6075AEA}"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6025962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188143826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A81FE5E-4EA8-48A8-8F1B-D4BDB6075AEA}" type="datetimeFigureOut">
              <a:rPr lang="en-GB" smtClean="0"/>
              <a:t>28/01/2021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4438A07-A0CF-4F91-A839-A5E4F718ED93}" type="slidenum">
              <a:rPr lang="en-GB" smtClean="0"/>
              <a:t>‹#›</a:t>
            </a:fld>
            <a:endParaRPr lang="en-GB"/>
          </a:p>
        </p:txBody>
      </p:sp>
    </p:spTree>
    <p:extLst>
      <p:ext uri="{BB962C8B-B14F-4D97-AF65-F5344CB8AC3E}">
        <p14:creationId xmlns:p14="http://schemas.microsoft.com/office/powerpoint/2010/main" val="413753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160EF8-A038-4C99-8879-AAB546EED193}"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1454350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D160EF8-A038-4C99-8879-AAB546EED193}" type="datetimeFigureOut">
              <a:rPr lang="en-GB" smtClean="0"/>
              <a:t>28/01/2021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B02EA99-2EA4-455A-9C91-5B675E6333CE}" type="slidenum">
              <a:rPr lang="en-GB" smtClean="0"/>
              <a:t>‹#›</a:t>
            </a:fld>
            <a:endParaRPr lang="en-GB"/>
          </a:p>
        </p:txBody>
      </p:sp>
    </p:spTree>
    <p:extLst>
      <p:ext uri="{BB962C8B-B14F-4D97-AF65-F5344CB8AC3E}">
        <p14:creationId xmlns:p14="http://schemas.microsoft.com/office/powerpoint/2010/main" val="3832250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theme" Target="../theme/theme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5.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160EF8-A038-4C99-8879-AAB546EED193}"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2EA99-2EA4-455A-9C91-5B675E6333CE}" type="slidenum">
              <a:rPr lang="en-GB" smtClean="0"/>
              <a:t>‹#›</a:t>
            </a:fld>
            <a:endParaRPr lang="en-GB"/>
          </a:p>
        </p:txBody>
      </p:sp>
    </p:spTree>
    <p:extLst>
      <p:ext uri="{BB962C8B-B14F-4D97-AF65-F5344CB8AC3E}">
        <p14:creationId xmlns:p14="http://schemas.microsoft.com/office/powerpoint/2010/main" val="1729154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39014186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5B0ED5-D334-486D-A4AF-FA4E59842A52}"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6C1987-15C4-44E1-8D20-D70B2E42A869}" type="slidenum">
              <a:rPr lang="en-GB" smtClean="0"/>
              <a:t>‹#›</a:t>
            </a:fld>
            <a:endParaRPr lang="en-GB"/>
          </a:p>
        </p:txBody>
      </p:sp>
    </p:spTree>
    <p:extLst>
      <p:ext uri="{BB962C8B-B14F-4D97-AF65-F5344CB8AC3E}">
        <p14:creationId xmlns:p14="http://schemas.microsoft.com/office/powerpoint/2010/main" val="392927507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8F1C8A-9E83-4B2D-BCF2-EEED1E2209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79F8023-3404-43A1-9A44-0B1350F131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22F37F-4477-40DB-901C-AB990776E9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3E375-2EFF-4C74-B748-AF73AE78D5AE}" type="datetimeFigureOut">
              <a:rPr lang="en-GB" smtClean="0"/>
              <a:t>28/01/2021</a:t>
            </a:fld>
            <a:endParaRPr lang="en-GB"/>
          </a:p>
        </p:txBody>
      </p:sp>
      <p:sp>
        <p:nvSpPr>
          <p:cNvPr id="5" name="Footer Placeholder 4">
            <a:extLst>
              <a:ext uri="{FF2B5EF4-FFF2-40B4-BE49-F238E27FC236}">
                <a16:creationId xmlns:a16="http://schemas.microsoft.com/office/drawing/2014/main" id="{919D2A0B-16BC-4169-A06A-49FAEDFBC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36CD214-2699-471B-8481-C994957B7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B4388F-67C1-4CD6-8B28-F88125DD70A1}" type="slidenum">
              <a:rPr lang="en-GB" smtClean="0"/>
              <a:t>‹#›</a:t>
            </a:fld>
            <a:endParaRPr lang="en-GB"/>
          </a:p>
        </p:txBody>
      </p:sp>
    </p:spTree>
    <p:extLst>
      <p:ext uri="{BB962C8B-B14F-4D97-AF65-F5344CB8AC3E}">
        <p14:creationId xmlns:p14="http://schemas.microsoft.com/office/powerpoint/2010/main" val="178860253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3" r:id="rId23"/>
    <p:sldLayoutId id="2147483724" r:id="rId24"/>
    <p:sldLayoutId id="2147483725" r:id="rId25"/>
    <p:sldLayoutId id="2147483726" r:id="rId26"/>
    <p:sldLayoutId id="2147483727" r:id="rId27"/>
    <p:sldLayoutId id="2147483728" r:id="rId28"/>
    <p:sldLayoutId id="2147483729" r:id="rId29"/>
    <p:sldLayoutId id="2147483730" r:id="rId30"/>
    <p:sldLayoutId id="2147483731"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1FE5E-4EA8-48A8-8F1B-D4BDB6075AEA}" type="datetimeFigureOut">
              <a:rPr lang="en-GB" smtClean="0"/>
              <a:t>28/01/2021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38A07-A0CF-4F91-A839-A5E4F718ED93}" type="slidenum">
              <a:rPr lang="en-GB" smtClean="0"/>
              <a:t>‹#›</a:t>
            </a:fld>
            <a:endParaRPr lang="en-GB"/>
          </a:p>
        </p:txBody>
      </p:sp>
    </p:spTree>
    <p:extLst>
      <p:ext uri="{BB962C8B-B14F-4D97-AF65-F5344CB8AC3E}">
        <p14:creationId xmlns:p14="http://schemas.microsoft.com/office/powerpoint/2010/main" val="129535799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9.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9.png"/><Relationship Id="rId3" Type="http://schemas.openxmlformats.org/officeDocument/2006/relationships/image" Target="../media/image30.png"/><Relationship Id="rId7" Type="http://schemas.openxmlformats.org/officeDocument/2006/relationships/image" Target="../media/image34.png"/><Relationship Id="rId12" Type="http://schemas.microsoft.com/office/2007/relationships/hdphoto" Target="../media/hdphoto1.wdp"/><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4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1.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7.xml"/><Relationship Id="rId5" Type="http://schemas.openxmlformats.org/officeDocument/2006/relationships/image" Target="../media/image3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5.png"/><Relationship Id="rId3" Type="http://schemas.openxmlformats.org/officeDocument/2006/relationships/image" Target="../media/image45.png"/><Relationship Id="rId7" Type="http://schemas.openxmlformats.org/officeDocument/2006/relationships/image" Target="../media/image49.png"/><Relationship Id="rId12" Type="http://schemas.openxmlformats.org/officeDocument/2006/relationships/image" Target="../media/image54.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47.png"/><Relationship Id="rId10" Type="http://schemas.openxmlformats.org/officeDocument/2006/relationships/image" Target="../media/image52.png"/><Relationship Id="rId4" Type="http://schemas.openxmlformats.org/officeDocument/2006/relationships/image" Target="../media/image46.png"/><Relationship Id="rId9" Type="http://schemas.openxmlformats.org/officeDocument/2006/relationships/image" Target="../media/image51.pn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7.xml"/><Relationship Id="rId6" Type="http://schemas.openxmlformats.org/officeDocument/2006/relationships/image" Target="../media/image63.png"/><Relationship Id="rId5" Type="http://schemas.openxmlformats.org/officeDocument/2006/relationships/image" Target="../media/image61.png"/><Relationship Id="rId4" Type="http://schemas.openxmlformats.org/officeDocument/2006/relationships/image" Target="../media/image56.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7.xml"/><Relationship Id="rId5" Type="http://schemas.openxmlformats.org/officeDocument/2006/relationships/image" Target="../media/image6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6.png"/><Relationship Id="rId7" Type="http://schemas.openxmlformats.org/officeDocument/2006/relationships/image" Target="../media/image80.png"/><Relationship Id="rId12" Type="http://schemas.openxmlformats.org/officeDocument/2006/relationships/image" Target="../media/image85.png"/><Relationship Id="rId2" Type="http://schemas.openxmlformats.org/officeDocument/2006/relationships/image" Target="../media/image75.png"/><Relationship Id="rId1" Type="http://schemas.openxmlformats.org/officeDocument/2006/relationships/slideLayout" Target="../slideLayouts/slideLayout28.xml"/><Relationship Id="rId6" Type="http://schemas.openxmlformats.org/officeDocument/2006/relationships/image" Target="../media/image79.png"/><Relationship Id="rId11" Type="http://schemas.openxmlformats.org/officeDocument/2006/relationships/image" Target="../media/image84.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 Id="rId14" Type="http://schemas.openxmlformats.org/officeDocument/2006/relationships/image" Target="../media/image8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2.xml"/><Relationship Id="rId5" Type="http://schemas.openxmlformats.org/officeDocument/2006/relationships/image" Target="../media/image7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2.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Rm3JsewQIWw"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8.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ksouth1-mediap.svc.ms/transform/thumbnail?provider=spo&amp;inputFormat=png&amp;cs=fFNQTw&amp;docid=https%3A%2F%2Fdurhamschools-my.sharepoint.com%3A443%2F_api%2Fv2.0%2Fdrives%2Fb!gAJaW5u-Rkmqwl4jPy9UGYMZtw1An2RBrvovy85FHRaZLaNEPYlAQ67Txwpp0T4S%2Fitems%2F01CGZ3B4SFBP6W3RDGVNEIBYRV4NDMAK4D%3Fversion%3DPublished&amp;access_token=eyJ0eXAiOiJKV1QiLCJhbGciOiJub25lIn0.eyJhdWQiOiIwMDAwMDAwMy0wMDAwLTBmZjEtY2UwMC0wMDAwMDAwMDAwMDAvZHVyaGFtc2Nob29scy1teS5zaGFyZXBvaW50LmNvbUA0NWRmZmY1Mi04MzY0LTRkNzMtYmYzYS04Zjk4YmRmMTBkODciLCJpc3MiOiIwMDAwMDAwMy0wMDAwLTBmZjEtY2UwMC0wMDAwMDAwMDAwMDAiLCJuYmYiOiIxNjExODEzNjAwIiwiZXhwIjoiMTYxMTgzNTIwMCIsImVuZHBvaW50dXJsIjoiN0VqbkNKZ0EwQWwvUkF4N3paQ2ErYm1RT0pLbFQ4OUVFQm1xdTg1UFc2ST0iLCJlbmRwb2ludHVybExlbmd0aCI6IjEyMyIsImlzbG9vcGJhY2siOiJUcnVlIiwidmVyIjoiaGFzaGVkcHJvb2Z0b2tlbiIsInNpdGVpZCI6Ik5XSTFZVEF5T0RBdFltVTVZaTAwT1RRMkxXRmhZekl0TldVeU16Tm1NbVkxTkRFNSIsIm5hbWVpZCI6IjAjLmZ8bWVtYmVyc2hpcHxwLmdpbmdlbGwzMDBAd2hwcmltYXJ5LmNvbSIsIm5paSI6Im1pY3Jvc29mdC5zaGFyZXBvaW50IiwiaXN1c2VyIjoidHJ1ZSIsImNhY2hla2V5IjoiMGguZnxtZW1iZXJzaGlwfDEwMDMyMDAwNTI4YjcyNzZAbGl2ZS5jb20iLCJ0dCI6IjAiLCJ1c2VQZXJzaXN0ZW50Q29va2llIjoiMiJ9.OUdyUlgxMmtNT1hoaGlrMVVZVlhtaExzc3hVM2VHbGZJYzZjem5STlFDVT0&amp;encodeFailures=1&amp;srcWidth=&amp;srcHeight=&amp;width=585&amp;height=585&amp;action=Acc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9352" y="1032197"/>
            <a:ext cx="4713295" cy="469824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7092" y="90616"/>
            <a:ext cx="11977816" cy="6647935"/>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676" y="5987219"/>
            <a:ext cx="588390" cy="588390"/>
          </a:xfrm>
          <a:prstGeom prst="rect">
            <a:avLst/>
          </a:prstGeom>
        </p:spPr>
      </p:pic>
      <p:sp>
        <p:nvSpPr>
          <p:cNvPr id="9" name="TextBox 8"/>
          <p:cNvSpPr txBox="1"/>
          <p:nvPr/>
        </p:nvSpPr>
        <p:spPr>
          <a:xfrm>
            <a:off x="273361" y="222475"/>
            <a:ext cx="742633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Subject: English</a:t>
            </a:r>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70440"/>
            <a:ext cx="588390" cy="588390"/>
          </a:xfrm>
          <a:prstGeom prst="rect">
            <a:avLst/>
          </a:prstGeom>
        </p:spPr>
      </p:pic>
      <p:sp>
        <p:nvSpPr>
          <p:cNvPr id="2" name="TextBox 1"/>
          <p:cNvSpPr txBox="1"/>
          <p:nvPr/>
        </p:nvSpPr>
        <p:spPr>
          <a:xfrm>
            <a:off x="975359" y="6174377"/>
            <a:ext cx="1454331" cy="369332"/>
          </a:xfrm>
          <a:prstGeom prst="rect">
            <a:avLst/>
          </a:prstGeom>
          <a:noFill/>
        </p:spPr>
        <p:txBody>
          <a:bodyPr wrap="square" rtlCol="0">
            <a:spAutoFit/>
          </a:bodyPr>
          <a:lstStyle/>
          <a:p>
            <a:r>
              <a:rPr lang="en-GB" dirty="0" smtClean="0"/>
              <a:t>Base camp 3</a:t>
            </a:r>
            <a:endParaRPr lang="en-GB" dirty="0"/>
          </a:p>
        </p:txBody>
      </p:sp>
    </p:spTree>
    <p:extLst>
      <p:ext uri="{BB962C8B-B14F-4D97-AF65-F5344CB8AC3E}">
        <p14:creationId xmlns:p14="http://schemas.microsoft.com/office/powerpoint/2010/main" val="3380858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6696284" y="266321"/>
            <a:ext cx="4004652" cy="5500576"/>
          </a:xfrm>
          <a:prstGeom prst="rect">
            <a:avLst/>
          </a:prstGeom>
          <a:ln w="57150">
            <a:solidFill>
              <a:schemeClr val="tx1"/>
            </a:solidFill>
          </a:ln>
        </p:spPr>
      </p:pic>
      <p:pic>
        <p:nvPicPr>
          <p:cNvPr id="8" name="Picture 7"/>
          <p:cNvPicPr>
            <a:picLocks noChangeAspect="1"/>
          </p:cNvPicPr>
          <p:nvPr/>
        </p:nvPicPr>
        <p:blipFill>
          <a:blip r:embed="rId3"/>
          <a:stretch>
            <a:fillRect/>
          </a:stretch>
        </p:blipFill>
        <p:spPr>
          <a:xfrm>
            <a:off x="307636" y="1918477"/>
            <a:ext cx="1407547" cy="2598550"/>
          </a:xfrm>
          <a:prstGeom prst="rect">
            <a:avLst/>
          </a:prstGeom>
        </p:spPr>
      </p:pic>
      <p:pic>
        <p:nvPicPr>
          <p:cNvPr id="9" name="Picture 8"/>
          <p:cNvPicPr>
            <a:picLocks noChangeAspect="1"/>
          </p:cNvPicPr>
          <p:nvPr/>
        </p:nvPicPr>
        <p:blipFill>
          <a:blip r:embed="rId4"/>
          <a:stretch>
            <a:fillRect/>
          </a:stretch>
        </p:blipFill>
        <p:spPr>
          <a:xfrm>
            <a:off x="3711120" y="3112629"/>
            <a:ext cx="967824" cy="1432684"/>
          </a:xfrm>
          <a:prstGeom prst="rect">
            <a:avLst/>
          </a:prstGeom>
        </p:spPr>
      </p:pic>
      <p:pic>
        <p:nvPicPr>
          <p:cNvPr id="10" name="Picture 9"/>
          <p:cNvPicPr>
            <a:picLocks noChangeAspect="1"/>
          </p:cNvPicPr>
          <p:nvPr/>
        </p:nvPicPr>
        <p:blipFill>
          <a:blip r:embed="rId5"/>
          <a:stretch>
            <a:fillRect/>
          </a:stretch>
        </p:blipFill>
        <p:spPr>
          <a:xfrm>
            <a:off x="2000117" y="2076219"/>
            <a:ext cx="1493649" cy="2469094"/>
          </a:xfrm>
          <a:prstGeom prst="rect">
            <a:avLst/>
          </a:prstGeom>
        </p:spPr>
      </p:pic>
      <p:pic>
        <p:nvPicPr>
          <p:cNvPr id="11" name="Picture 10"/>
          <p:cNvPicPr>
            <a:picLocks noChangeAspect="1"/>
          </p:cNvPicPr>
          <p:nvPr/>
        </p:nvPicPr>
        <p:blipFill>
          <a:blip r:embed="rId6"/>
          <a:stretch>
            <a:fillRect/>
          </a:stretch>
        </p:blipFill>
        <p:spPr>
          <a:xfrm>
            <a:off x="218860" y="5094795"/>
            <a:ext cx="1585097" cy="966299"/>
          </a:xfrm>
          <a:prstGeom prst="rect">
            <a:avLst/>
          </a:prstGeom>
        </p:spPr>
      </p:pic>
      <p:pic>
        <p:nvPicPr>
          <p:cNvPr id="12" name="Picture 11"/>
          <p:cNvPicPr>
            <a:picLocks noChangeAspect="1"/>
          </p:cNvPicPr>
          <p:nvPr/>
        </p:nvPicPr>
        <p:blipFill>
          <a:blip r:embed="rId7"/>
          <a:stretch>
            <a:fillRect/>
          </a:stretch>
        </p:blipFill>
        <p:spPr>
          <a:xfrm>
            <a:off x="3514904" y="5094795"/>
            <a:ext cx="1780952" cy="966299"/>
          </a:xfrm>
          <a:prstGeom prst="rect">
            <a:avLst/>
          </a:prstGeom>
        </p:spPr>
      </p:pic>
      <p:pic>
        <p:nvPicPr>
          <p:cNvPr id="13" name="Picture 12"/>
          <p:cNvPicPr>
            <a:picLocks noChangeAspect="1"/>
          </p:cNvPicPr>
          <p:nvPr/>
        </p:nvPicPr>
        <p:blipFill>
          <a:blip r:embed="rId8"/>
          <a:stretch>
            <a:fillRect/>
          </a:stretch>
        </p:blipFill>
        <p:spPr>
          <a:xfrm>
            <a:off x="1761164" y="5094795"/>
            <a:ext cx="1780952" cy="966299"/>
          </a:xfrm>
          <a:prstGeom prst="rect">
            <a:avLst/>
          </a:prstGeom>
        </p:spPr>
      </p:pic>
      <p:pic>
        <p:nvPicPr>
          <p:cNvPr id="14" name="Picture 13"/>
          <p:cNvPicPr>
            <a:picLocks noChangeAspect="1"/>
          </p:cNvPicPr>
          <p:nvPr/>
        </p:nvPicPr>
        <p:blipFill>
          <a:blip r:embed="rId9"/>
          <a:stretch>
            <a:fillRect/>
          </a:stretch>
        </p:blipFill>
        <p:spPr>
          <a:xfrm>
            <a:off x="11207457" y="194642"/>
            <a:ext cx="902286" cy="1115665"/>
          </a:xfrm>
          <a:prstGeom prst="rect">
            <a:avLst/>
          </a:prstGeom>
        </p:spPr>
      </p:pic>
      <p:pic>
        <p:nvPicPr>
          <p:cNvPr id="15" name="Picture 14"/>
          <p:cNvPicPr>
            <a:picLocks noChangeAspect="1"/>
          </p:cNvPicPr>
          <p:nvPr/>
        </p:nvPicPr>
        <p:blipFill>
          <a:blip r:embed="rId10"/>
          <a:stretch>
            <a:fillRect/>
          </a:stretch>
        </p:blipFill>
        <p:spPr>
          <a:xfrm>
            <a:off x="1681972" y="266321"/>
            <a:ext cx="4761051" cy="1316887"/>
          </a:xfrm>
          <a:prstGeom prst="rect">
            <a:avLst/>
          </a:prstGeom>
        </p:spPr>
      </p:pic>
      <p:pic>
        <p:nvPicPr>
          <p:cNvPr id="18" name="Picture 17"/>
          <p:cNvPicPr>
            <a:picLocks noChangeAspect="1"/>
          </p:cNvPicPr>
          <p:nvPr/>
        </p:nvPicPr>
        <p:blipFill>
          <a:blip r:embed="rId11">
            <a:extLst>
              <a:ext uri="{BEBA8EAE-BF5A-486C-A8C5-ECC9F3942E4B}">
                <a14:imgProps xmlns:a14="http://schemas.microsoft.com/office/drawing/2010/main">
                  <a14:imgLayer r:embed="rId12">
                    <a14:imgEffect>
                      <a14:backgroundRemoval t="0" b="89877" l="10612" r="100000">
                        <a14:backgroundMark x1="33878" y1="12099" x2="53061" y2="247"/>
                        <a14:backgroundMark x1="53061" y1="247" x2="83265" y2="9630"/>
                        <a14:backgroundMark x1="83673" y1="12593" x2="79184" y2="31111"/>
                        <a14:backgroundMark x1="80408" y1="30370" x2="69388" y2="36296"/>
                      </a14:backgroundRemoval>
                    </a14:imgEffect>
                  </a14:imgLayer>
                </a14:imgProps>
              </a:ext>
            </a:extLst>
          </a:blip>
          <a:stretch>
            <a:fillRect/>
          </a:stretch>
        </p:blipFill>
        <p:spPr>
          <a:xfrm>
            <a:off x="8018087" y="3112629"/>
            <a:ext cx="1361046" cy="2249893"/>
          </a:xfrm>
          <a:prstGeom prst="rect">
            <a:avLst/>
          </a:prstGeom>
        </p:spPr>
      </p:pic>
      <p:pic>
        <p:nvPicPr>
          <p:cNvPr id="19" name="Picture 18"/>
          <p:cNvPicPr>
            <a:picLocks noChangeAspect="1"/>
          </p:cNvPicPr>
          <p:nvPr/>
        </p:nvPicPr>
        <p:blipFill>
          <a:blip r:embed="rId13"/>
          <a:stretch>
            <a:fillRect/>
          </a:stretch>
        </p:blipFill>
        <p:spPr>
          <a:xfrm>
            <a:off x="6342375" y="5914587"/>
            <a:ext cx="4865082" cy="847619"/>
          </a:xfrm>
          <a:prstGeom prst="rect">
            <a:avLst/>
          </a:prstGeom>
        </p:spPr>
      </p:pic>
      <p:pic>
        <p:nvPicPr>
          <p:cNvPr id="20" name="Picture 19"/>
          <p:cNvPicPr>
            <a:picLocks noChangeAspect="1"/>
          </p:cNvPicPr>
          <p:nvPr/>
        </p:nvPicPr>
        <p:blipFill>
          <a:blip r:embed="rId14"/>
          <a:stretch>
            <a:fillRect/>
          </a:stretch>
        </p:blipFill>
        <p:spPr>
          <a:xfrm>
            <a:off x="128987" y="164160"/>
            <a:ext cx="1341236" cy="1146147"/>
          </a:xfrm>
          <a:prstGeom prst="rect">
            <a:avLst/>
          </a:prstGeom>
        </p:spPr>
      </p:pic>
    </p:spTree>
    <p:extLst>
      <p:ext uri="{BB962C8B-B14F-4D97-AF65-F5344CB8AC3E}">
        <p14:creationId xmlns:p14="http://schemas.microsoft.com/office/powerpoint/2010/main" val="24590987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088732" y="1649475"/>
            <a:ext cx="3575291" cy="4910828"/>
          </a:xfrm>
          <a:prstGeom prst="rect">
            <a:avLst/>
          </a:prstGeom>
          <a:ln w="57150">
            <a:solidFill>
              <a:schemeClr val="tx1"/>
            </a:solidFill>
          </a:ln>
        </p:spPr>
      </p:pic>
      <p:pic>
        <p:nvPicPr>
          <p:cNvPr id="8" name="Picture 7"/>
          <p:cNvPicPr>
            <a:picLocks noChangeAspect="1"/>
          </p:cNvPicPr>
          <p:nvPr/>
        </p:nvPicPr>
        <p:blipFill>
          <a:blip r:embed="rId3"/>
          <a:stretch>
            <a:fillRect/>
          </a:stretch>
        </p:blipFill>
        <p:spPr>
          <a:xfrm>
            <a:off x="6128830" y="1585481"/>
            <a:ext cx="1264748" cy="2334921"/>
          </a:xfrm>
          <a:prstGeom prst="rect">
            <a:avLst/>
          </a:prstGeom>
        </p:spPr>
      </p:pic>
      <p:pic>
        <p:nvPicPr>
          <p:cNvPr id="9" name="Picture 8"/>
          <p:cNvPicPr>
            <a:picLocks noChangeAspect="1"/>
          </p:cNvPicPr>
          <p:nvPr/>
        </p:nvPicPr>
        <p:blipFill>
          <a:blip r:embed="rId4"/>
          <a:stretch>
            <a:fillRect/>
          </a:stretch>
        </p:blipFill>
        <p:spPr>
          <a:xfrm>
            <a:off x="9867518" y="2447109"/>
            <a:ext cx="993335" cy="1470449"/>
          </a:xfrm>
          <a:prstGeom prst="rect">
            <a:avLst/>
          </a:prstGeom>
        </p:spPr>
      </p:pic>
      <p:pic>
        <p:nvPicPr>
          <p:cNvPr id="10" name="Picture 9"/>
          <p:cNvPicPr>
            <a:picLocks noChangeAspect="1"/>
          </p:cNvPicPr>
          <p:nvPr/>
        </p:nvPicPr>
        <p:blipFill>
          <a:blip r:embed="rId5"/>
          <a:stretch>
            <a:fillRect/>
          </a:stretch>
        </p:blipFill>
        <p:spPr>
          <a:xfrm>
            <a:off x="8151223" y="2175189"/>
            <a:ext cx="1055746" cy="1745213"/>
          </a:xfrm>
          <a:prstGeom prst="rect">
            <a:avLst/>
          </a:prstGeom>
        </p:spPr>
      </p:pic>
      <p:pic>
        <p:nvPicPr>
          <p:cNvPr id="11" name="Picture 10"/>
          <p:cNvPicPr>
            <a:picLocks noChangeAspect="1"/>
          </p:cNvPicPr>
          <p:nvPr/>
        </p:nvPicPr>
        <p:blipFill>
          <a:blip r:embed="rId6"/>
          <a:stretch>
            <a:fillRect/>
          </a:stretch>
        </p:blipFill>
        <p:spPr>
          <a:xfrm>
            <a:off x="5990630" y="4033106"/>
            <a:ext cx="1541147" cy="939506"/>
          </a:xfrm>
          <a:prstGeom prst="rect">
            <a:avLst/>
          </a:prstGeom>
        </p:spPr>
      </p:pic>
      <p:pic>
        <p:nvPicPr>
          <p:cNvPr id="12" name="Picture 11"/>
          <p:cNvPicPr>
            <a:picLocks noChangeAspect="1"/>
          </p:cNvPicPr>
          <p:nvPr/>
        </p:nvPicPr>
        <p:blipFill>
          <a:blip r:embed="rId7"/>
          <a:stretch>
            <a:fillRect/>
          </a:stretch>
        </p:blipFill>
        <p:spPr>
          <a:xfrm>
            <a:off x="9638842" y="4104889"/>
            <a:ext cx="1673589" cy="874698"/>
          </a:xfrm>
          <a:prstGeom prst="rect">
            <a:avLst/>
          </a:prstGeom>
        </p:spPr>
      </p:pic>
      <p:pic>
        <p:nvPicPr>
          <p:cNvPr id="13" name="Picture 12"/>
          <p:cNvPicPr>
            <a:picLocks noChangeAspect="1"/>
          </p:cNvPicPr>
          <p:nvPr/>
        </p:nvPicPr>
        <p:blipFill>
          <a:blip r:embed="rId8"/>
          <a:stretch>
            <a:fillRect/>
          </a:stretch>
        </p:blipFill>
        <p:spPr>
          <a:xfrm>
            <a:off x="7896284" y="4066499"/>
            <a:ext cx="1565624" cy="913088"/>
          </a:xfrm>
          <a:prstGeom prst="rect">
            <a:avLst/>
          </a:prstGeom>
        </p:spPr>
      </p:pic>
      <p:pic>
        <p:nvPicPr>
          <p:cNvPr id="14" name="Picture 13"/>
          <p:cNvPicPr>
            <a:picLocks noChangeAspect="1"/>
          </p:cNvPicPr>
          <p:nvPr/>
        </p:nvPicPr>
        <p:blipFill>
          <a:blip r:embed="rId9"/>
          <a:stretch>
            <a:fillRect/>
          </a:stretch>
        </p:blipFill>
        <p:spPr>
          <a:xfrm>
            <a:off x="11207457" y="194642"/>
            <a:ext cx="902286" cy="1115665"/>
          </a:xfrm>
          <a:prstGeom prst="rect">
            <a:avLst/>
          </a:prstGeom>
        </p:spPr>
      </p:pic>
      <p:pic>
        <p:nvPicPr>
          <p:cNvPr id="15" name="Picture 14"/>
          <p:cNvPicPr>
            <a:picLocks noChangeAspect="1"/>
          </p:cNvPicPr>
          <p:nvPr/>
        </p:nvPicPr>
        <p:blipFill>
          <a:blip r:embed="rId10"/>
          <a:stretch>
            <a:fillRect/>
          </a:stretch>
        </p:blipFill>
        <p:spPr>
          <a:xfrm>
            <a:off x="6540135" y="241149"/>
            <a:ext cx="4388131" cy="1213739"/>
          </a:xfrm>
          <a:prstGeom prst="rect">
            <a:avLst/>
          </a:prstGeom>
        </p:spPr>
      </p:pic>
      <p:pic>
        <p:nvPicPr>
          <p:cNvPr id="2" name="Picture 1"/>
          <p:cNvPicPr>
            <a:picLocks noChangeAspect="1"/>
          </p:cNvPicPr>
          <p:nvPr/>
        </p:nvPicPr>
        <p:blipFill>
          <a:blip r:embed="rId11"/>
          <a:stretch>
            <a:fillRect/>
          </a:stretch>
        </p:blipFill>
        <p:spPr>
          <a:xfrm>
            <a:off x="147988" y="139543"/>
            <a:ext cx="1341236" cy="1146147"/>
          </a:xfrm>
          <a:prstGeom prst="rect">
            <a:avLst/>
          </a:prstGeom>
        </p:spPr>
      </p:pic>
      <p:pic>
        <p:nvPicPr>
          <p:cNvPr id="3" name="Picture 2"/>
          <p:cNvPicPr>
            <a:picLocks noChangeAspect="1"/>
          </p:cNvPicPr>
          <p:nvPr/>
        </p:nvPicPr>
        <p:blipFill>
          <a:blip r:embed="rId12"/>
          <a:stretch>
            <a:fillRect/>
          </a:stretch>
        </p:blipFill>
        <p:spPr>
          <a:xfrm>
            <a:off x="5646314" y="5677989"/>
            <a:ext cx="6175771" cy="1057357"/>
          </a:xfrm>
          <a:prstGeom prst="rect">
            <a:avLst/>
          </a:prstGeom>
        </p:spPr>
      </p:pic>
      <p:sp>
        <p:nvSpPr>
          <p:cNvPr id="4" name="TextBox 3"/>
          <p:cNvSpPr txBox="1"/>
          <p:nvPr/>
        </p:nvSpPr>
        <p:spPr>
          <a:xfrm>
            <a:off x="6540135" y="5143311"/>
            <a:ext cx="4772297" cy="369332"/>
          </a:xfrm>
          <a:prstGeom prst="rect">
            <a:avLst/>
          </a:prstGeom>
          <a:solidFill>
            <a:schemeClr val="bg1"/>
          </a:solidFill>
        </p:spPr>
        <p:txBody>
          <a:bodyPr wrap="square" rtlCol="0">
            <a:spAutoFit/>
          </a:bodyPr>
          <a:lstStyle/>
          <a:p>
            <a:r>
              <a:rPr lang="en-GB" dirty="0" smtClean="0"/>
              <a:t>Can you finish the sentence?</a:t>
            </a:r>
            <a:endParaRPr lang="en-GB" dirty="0"/>
          </a:p>
        </p:txBody>
      </p:sp>
    </p:spTree>
    <p:extLst>
      <p:ext uri="{BB962C8B-B14F-4D97-AF65-F5344CB8AC3E}">
        <p14:creationId xmlns:p14="http://schemas.microsoft.com/office/powerpoint/2010/main" val="473442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14377" y="14378"/>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Wednesday 3</a:t>
            </a:r>
            <a:r>
              <a:rPr kumimoji="0" lang="en-GB" sz="3200" b="0" i="0" u="none" strike="noStrike" kern="1200" cap="none" spc="0" normalizeH="0" baseline="30000" noProof="0" dirty="0" smtClean="0">
                <a:ln>
                  <a:noFill/>
                </a:ln>
                <a:solidFill>
                  <a:prstClr val="black"/>
                </a:solidFill>
                <a:effectLst/>
                <a:uLnTx/>
                <a:uFillTx/>
                <a:latin typeface="Calibri" panose="020F0502020204030204"/>
                <a:ea typeface="+mn-ea"/>
                <a:cs typeface="+mn-cs"/>
              </a:rPr>
              <a:t>rd</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to</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A2BA04-DC06-4881-8490-31C63A8408D9}"/>
              </a:ext>
            </a:extLst>
          </p:cNvPr>
          <p:cNvSpPr txBox="1"/>
          <p:nvPr/>
        </p:nvSpPr>
        <p:spPr>
          <a:xfrm>
            <a:off x="655608" y="2941608"/>
            <a:ext cx="945742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Calibri" panose="020F0502020204030204"/>
                <a:ea typeface="+mn-ea"/>
                <a:cs typeface="Calibri"/>
              </a:rPr>
              <a:t>L.O. To be able to write a set of instructions for making porridge.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Calibri"/>
            </a:endParaRPr>
          </a:p>
        </p:txBody>
      </p:sp>
      <p:pic>
        <p:nvPicPr>
          <p:cNvPr id="2" name="Picture 1"/>
          <p:cNvPicPr>
            <a:picLocks noChangeAspect="1"/>
          </p:cNvPicPr>
          <p:nvPr/>
        </p:nvPicPr>
        <p:blipFill>
          <a:blip r:embed="rId5"/>
          <a:stretch>
            <a:fillRect/>
          </a:stretch>
        </p:blipFill>
        <p:spPr>
          <a:xfrm>
            <a:off x="11182525" y="227835"/>
            <a:ext cx="902286" cy="1115665"/>
          </a:xfrm>
          <a:prstGeom prst="rect">
            <a:avLst/>
          </a:prstGeom>
        </p:spPr>
      </p:pic>
    </p:spTree>
    <p:extLst>
      <p:ext uri="{BB962C8B-B14F-4D97-AF65-F5344CB8AC3E}">
        <p14:creationId xmlns:p14="http://schemas.microsoft.com/office/powerpoint/2010/main" val="2121830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289714" y="230188"/>
            <a:ext cx="902286" cy="1115665"/>
          </a:xfrm>
          <a:prstGeom prst="rect">
            <a:avLst/>
          </a:prstGeom>
        </p:spPr>
      </p:pic>
      <p:sp>
        <p:nvSpPr>
          <p:cNvPr id="3" name="Content Placeholder 2"/>
          <p:cNvSpPr>
            <a:spLocks noGrp="1"/>
          </p:cNvSpPr>
          <p:nvPr>
            <p:ph idx="1"/>
          </p:nvPr>
        </p:nvSpPr>
        <p:spPr>
          <a:xfrm>
            <a:off x="161925" y="1345853"/>
            <a:ext cx="10782300" cy="4351338"/>
          </a:xfrm>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r>
              <a:rPr lang="en-GB" dirty="0" smtClean="0"/>
              <a:t>Any </a:t>
            </a:r>
            <a:r>
              <a:rPr lang="en-GB" dirty="0"/>
              <a:t>toppings you might like!</a:t>
            </a:r>
          </a:p>
        </p:txBody>
      </p:sp>
      <p:pic>
        <p:nvPicPr>
          <p:cNvPr id="6" name="Picture 5"/>
          <p:cNvPicPr>
            <a:picLocks noChangeAspect="1"/>
          </p:cNvPicPr>
          <p:nvPr/>
        </p:nvPicPr>
        <p:blipFill>
          <a:blip r:embed="rId3"/>
          <a:stretch>
            <a:fillRect/>
          </a:stretch>
        </p:blipFill>
        <p:spPr>
          <a:xfrm>
            <a:off x="1147870" y="202903"/>
            <a:ext cx="1638223" cy="1272774"/>
          </a:xfrm>
          <a:prstGeom prst="rect">
            <a:avLst/>
          </a:prstGeom>
        </p:spPr>
      </p:pic>
      <p:pic>
        <p:nvPicPr>
          <p:cNvPr id="7" name="Picture 6"/>
          <p:cNvPicPr>
            <a:picLocks noChangeAspect="1"/>
          </p:cNvPicPr>
          <p:nvPr/>
        </p:nvPicPr>
        <p:blipFill>
          <a:blip r:embed="rId4"/>
          <a:stretch>
            <a:fillRect/>
          </a:stretch>
        </p:blipFill>
        <p:spPr>
          <a:xfrm>
            <a:off x="1086028" y="2744583"/>
            <a:ext cx="1761905" cy="895238"/>
          </a:xfrm>
          <a:prstGeom prst="rect">
            <a:avLst/>
          </a:prstGeom>
        </p:spPr>
      </p:pic>
      <p:pic>
        <p:nvPicPr>
          <p:cNvPr id="8" name="Picture 7"/>
          <p:cNvPicPr>
            <a:picLocks noChangeAspect="1"/>
          </p:cNvPicPr>
          <p:nvPr/>
        </p:nvPicPr>
        <p:blipFill>
          <a:blip r:embed="rId5"/>
          <a:stretch>
            <a:fillRect/>
          </a:stretch>
        </p:blipFill>
        <p:spPr>
          <a:xfrm>
            <a:off x="1104866" y="1609124"/>
            <a:ext cx="1761905" cy="895238"/>
          </a:xfrm>
          <a:prstGeom prst="rect">
            <a:avLst/>
          </a:prstGeom>
        </p:spPr>
      </p:pic>
      <p:pic>
        <p:nvPicPr>
          <p:cNvPr id="9" name="Picture 8"/>
          <p:cNvPicPr>
            <a:picLocks noChangeAspect="1"/>
          </p:cNvPicPr>
          <p:nvPr/>
        </p:nvPicPr>
        <p:blipFill>
          <a:blip r:embed="rId6"/>
          <a:stretch>
            <a:fillRect/>
          </a:stretch>
        </p:blipFill>
        <p:spPr>
          <a:xfrm>
            <a:off x="238409" y="5509842"/>
            <a:ext cx="847619" cy="809524"/>
          </a:xfrm>
          <a:prstGeom prst="rect">
            <a:avLst/>
          </a:prstGeom>
        </p:spPr>
      </p:pic>
      <p:pic>
        <p:nvPicPr>
          <p:cNvPr id="10" name="Picture 9"/>
          <p:cNvPicPr>
            <a:picLocks noChangeAspect="1"/>
          </p:cNvPicPr>
          <p:nvPr/>
        </p:nvPicPr>
        <p:blipFill>
          <a:blip r:embed="rId7"/>
          <a:stretch>
            <a:fillRect/>
          </a:stretch>
        </p:blipFill>
        <p:spPr>
          <a:xfrm>
            <a:off x="1237775" y="5509842"/>
            <a:ext cx="847619" cy="809524"/>
          </a:xfrm>
          <a:prstGeom prst="rect">
            <a:avLst/>
          </a:prstGeom>
        </p:spPr>
      </p:pic>
      <p:pic>
        <p:nvPicPr>
          <p:cNvPr id="11" name="Picture 10"/>
          <p:cNvPicPr>
            <a:picLocks noChangeAspect="1"/>
          </p:cNvPicPr>
          <p:nvPr/>
        </p:nvPicPr>
        <p:blipFill>
          <a:blip r:embed="rId8"/>
          <a:stretch>
            <a:fillRect/>
          </a:stretch>
        </p:blipFill>
        <p:spPr>
          <a:xfrm>
            <a:off x="2288089" y="5509421"/>
            <a:ext cx="847619" cy="809524"/>
          </a:xfrm>
          <a:prstGeom prst="rect">
            <a:avLst/>
          </a:prstGeom>
        </p:spPr>
      </p:pic>
      <p:pic>
        <p:nvPicPr>
          <p:cNvPr id="12" name="Picture 11"/>
          <p:cNvPicPr>
            <a:picLocks noChangeAspect="1"/>
          </p:cNvPicPr>
          <p:nvPr/>
        </p:nvPicPr>
        <p:blipFill>
          <a:blip r:embed="rId9"/>
          <a:stretch>
            <a:fillRect/>
          </a:stretch>
        </p:blipFill>
        <p:spPr>
          <a:xfrm>
            <a:off x="3353176" y="5509421"/>
            <a:ext cx="847619" cy="809524"/>
          </a:xfrm>
          <a:prstGeom prst="rect">
            <a:avLst/>
          </a:prstGeom>
        </p:spPr>
      </p:pic>
      <p:pic>
        <p:nvPicPr>
          <p:cNvPr id="16" name="Picture 15"/>
          <p:cNvPicPr>
            <a:picLocks noChangeAspect="1"/>
          </p:cNvPicPr>
          <p:nvPr/>
        </p:nvPicPr>
        <p:blipFill>
          <a:blip r:embed="rId10"/>
          <a:stretch>
            <a:fillRect/>
          </a:stretch>
        </p:blipFill>
        <p:spPr>
          <a:xfrm>
            <a:off x="6220039" y="466756"/>
            <a:ext cx="4283878" cy="1142368"/>
          </a:xfrm>
          <a:prstGeom prst="rect">
            <a:avLst/>
          </a:prstGeom>
        </p:spPr>
      </p:pic>
      <p:pic>
        <p:nvPicPr>
          <p:cNvPr id="17" name="Picture 16"/>
          <p:cNvPicPr>
            <a:picLocks noChangeAspect="1"/>
          </p:cNvPicPr>
          <p:nvPr/>
        </p:nvPicPr>
        <p:blipFill>
          <a:blip r:embed="rId11"/>
          <a:stretch>
            <a:fillRect/>
          </a:stretch>
        </p:blipFill>
        <p:spPr>
          <a:xfrm>
            <a:off x="5170362" y="3934727"/>
            <a:ext cx="2243604" cy="1904947"/>
          </a:xfrm>
          <a:prstGeom prst="rect">
            <a:avLst/>
          </a:prstGeom>
        </p:spPr>
      </p:pic>
      <p:pic>
        <p:nvPicPr>
          <p:cNvPr id="18" name="Picture 17"/>
          <p:cNvPicPr>
            <a:picLocks noChangeAspect="1"/>
          </p:cNvPicPr>
          <p:nvPr/>
        </p:nvPicPr>
        <p:blipFill>
          <a:blip r:embed="rId12"/>
          <a:stretch>
            <a:fillRect/>
          </a:stretch>
        </p:blipFill>
        <p:spPr>
          <a:xfrm>
            <a:off x="10202969" y="4887200"/>
            <a:ext cx="1295331" cy="949165"/>
          </a:xfrm>
          <a:prstGeom prst="rect">
            <a:avLst/>
          </a:prstGeom>
        </p:spPr>
      </p:pic>
      <p:pic>
        <p:nvPicPr>
          <p:cNvPr id="19" name="Picture 18"/>
          <p:cNvPicPr>
            <a:picLocks noChangeAspect="1"/>
          </p:cNvPicPr>
          <p:nvPr/>
        </p:nvPicPr>
        <p:blipFill>
          <a:blip r:embed="rId13"/>
          <a:stretch>
            <a:fillRect/>
          </a:stretch>
        </p:blipFill>
        <p:spPr>
          <a:xfrm>
            <a:off x="7879827" y="4497528"/>
            <a:ext cx="1747585" cy="1342146"/>
          </a:xfrm>
          <a:prstGeom prst="rect">
            <a:avLst/>
          </a:prstGeom>
        </p:spPr>
      </p:pic>
      <p:pic>
        <p:nvPicPr>
          <p:cNvPr id="20" name="Picture 19"/>
          <p:cNvPicPr>
            <a:picLocks noChangeAspect="1"/>
          </p:cNvPicPr>
          <p:nvPr/>
        </p:nvPicPr>
        <p:blipFill>
          <a:blip r:embed="rId14"/>
          <a:stretch>
            <a:fillRect/>
          </a:stretch>
        </p:blipFill>
        <p:spPr>
          <a:xfrm>
            <a:off x="7653478" y="1966412"/>
            <a:ext cx="1152244" cy="1036410"/>
          </a:xfrm>
          <a:prstGeom prst="rect">
            <a:avLst/>
          </a:prstGeom>
        </p:spPr>
      </p:pic>
      <p:sp>
        <p:nvSpPr>
          <p:cNvPr id="21" name="TextBox 20"/>
          <p:cNvSpPr txBox="1"/>
          <p:nvPr/>
        </p:nvSpPr>
        <p:spPr>
          <a:xfrm>
            <a:off x="573887" y="3934727"/>
            <a:ext cx="2786185" cy="369332"/>
          </a:xfrm>
          <a:prstGeom prst="rect">
            <a:avLst/>
          </a:prstGeom>
          <a:solidFill>
            <a:schemeClr val="bg1"/>
          </a:solidFill>
        </p:spPr>
        <p:txBody>
          <a:bodyPr wrap="square" rtlCol="0">
            <a:spAutoFit/>
          </a:bodyPr>
          <a:lstStyle/>
          <a:p>
            <a:r>
              <a:rPr lang="en-GB" dirty="0" smtClean="0"/>
              <a:t>Makes 3 bowls of porridge.</a:t>
            </a:r>
            <a:endParaRPr lang="en-GB" dirty="0"/>
          </a:p>
        </p:txBody>
      </p:sp>
    </p:spTree>
    <p:extLst>
      <p:ext uri="{BB962C8B-B14F-4D97-AF65-F5344CB8AC3E}">
        <p14:creationId xmlns:p14="http://schemas.microsoft.com/office/powerpoint/2010/main" val="2848657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9" descr="A picture containing diagram&#10;&#10;Description automatically generated">
            <a:extLst>
              <a:ext uri="{FF2B5EF4-FFF2-40B4-BE49-F238E27FC236}">
                <a16:creationId xmlns:a16="http://schemas.microsoft.com/office/drawing/2014/main" id="{C40EA72A-24E7-4CA7-B767-9143321A390A}"/>
              </a:ext>
            </a:extLst>
          </p:cNvPr>
          <p:cNvPicPr>
            <a:picLocks noChangeAspect="1"/>
          </p:cNvPicPr>
          <p:nvPr/>
        </p:nvPicPr>
        <p:blipFill>
          <a:blip r:embed="rId2"/>
          <a:stretch>
            <a:fillRect/>
          </a:stretch>
        </p:blipFill>
        <p:spPr>
          <a:xfrm>
            <a:off x="7024777" y="3739551"/>
            <a:ext cx="4540369" cy="974784"/>
          </a:xfrm>
          <a:prstGeom prst="rect">
            <a:avLst/>
          </a:prstGeom>
        </p:spPr>
      </p:pic>
      <p:pic>
        <p:nvPicPr>
          <p:cNvPr id="10" name="Picture 10" descr="A picture containing diagram&#10;&#10;Description automatically generated">
            <a:extLst>
              <a:ext uri="{FF2B5EF4-FFF2-40B4-BE49-F238E27FC236}">
                <a16:creationId xmlns:a16="http://schemas.microsoft.com/office/drawing/2014/main" id="{ABDA5C62-9310-4E47-8D10-15BA3896673E}"/>
              </a:ext>
            </a:extLst>
          </p:cNvPr>
          <p:cNvPicPr>
            <a:picLocks noChangeAspect="1"/>
          </p:cNvPicPr>
          <p:nvPr/>
        </p:nvPicPr>
        <p:blipFill>
          <a:blip r:embed="rId3"/>
          <a:stretch>
            <a:fillRect/>
          </a:stretch>
        </p:blipFill>
        <p:spPr>
          <a:xfrm>
            <a:off x="7024779" y="2546004"/>
            <a:ext cx="4540369" cy="874598"/>
          </a:xfrm>
          <a:prstGeom prst="rect">
            <a:avLst/>
          </a:prstGeom>
        </p:spPr>
      </p:pic>
      <p:pic>
        <p:nvPicPr>
          <p:cNvPr id="11" name="Picture 11" descr="Diagram&#10;&#10;Description automatically generated">
            <a:extLst>
              <a:ext uri="{FF2B5EF4-FFF2-40B4-BE49-F238E27FC236}">
                <a16:creationId xmlns:a16="http://schemas.microsoft.com/office/drawing/2014/main" id="{60C47834-7866-4B31-A1BC-5F88E133DC8C}"/>
              </a:ext>
            </a:extLst>
          </p:cNvPr>
          <p:cNvPicPr>
            <a:picLocks noChangeAspect="1"/>
          </p:cNvPicPr>
          <p:nvPr/>
        </p:nvPicPr>
        <p:blipFill>
          <a:blip r:embed="rId4"/>
          <a:stretch>
            <a:fillRect/>
          </a:stretch>
        </p:blipFill>
        <p:spPr>
          <a:xfrm>
            <a:off x="1201947" y="3734983"/>
            <a:ext cx="4540369" cy="883279"/>
          </a:xfrm>
          <a:prstGeom prst="rect">
            <a:avLst/>
          </a:prstGeom>
        </p:spPr>
      </p:pic>
      <p:pic>
        <p:nvPicPr>
          <p:cNvPr id="12" name="Picture 12" descr="Graphical user interface&#10;&#10;Description automatically generated">
            <a:extLst>
              <a:ext uri="{FF2B5EF4-FFF2-40B4-BE49-F238E27FC236}">
                <a16:creationId xmlns:a16="http://schemas.microsoft.com/office/drawing/2014/main" id="{B5487C5C-68CE-426F-8747-58C4B1ED3EEB}"/>
              </a:ext>
            </a:extLst>
          </p:cNvPr>
          <p:cNvPicPr>
            <a:picLocks noChangeAspect="1"/>
          </p:cNvPicPr>
          <p:nvPr/>
        </p:nvPicPr>
        <p:blipFill>
          <a:blip r:embed="rId5"/>
          <a:stretch>
            <a:fillRect/>
          </a:stretch>
        </p:blipFill>
        <p:spPr>
          <a:xfrm>
            <a:off x="1201947" y="4904563"/>
            <a:ext cx="4540369" cy="873250"/>
          </a:xfrm>
          <a:prstGeom prst="rect">
            <a:avLst/>
          </a:prstGeom>
        </p:spPr>
      </p:pic>
      <p:pic>
        <p:nvPicPr>
          <p:cNvPr id="13" name="Picture 13" descr="A picture containing chart&#10;&#10;Description automatically generated">
            <a:extLst>
              <a:ext uri="{FF2B5EF4-FFF2-40B4-BE49-F238E27FC236}">
                <a16:creationId xmlns:a16="http://schemas.microsoft.com/office/drawing/2014/main" id="{DAEB1686-28C4-4647-AB50-5FAC4AF699FB}"/>
              </a:ext>
            </a:extLst>
          </p:cNvPr>
          <p:cNvPicPr>
            <a:picLocks noChangeAspect="1"/>
          </p:cNvPicPr>
          <p:nvPr/>
        </p:nvPicPr>
        <p:blipFill>
          <a:blip r:embed="rId6"/>
          <a:stretch>
            <a:fillRect/>
          </a:stretch>
        </p:blipFill>
        <p:spPr>
          <a:xfrm>
            <a:off x="1201947" y="2397552"/>
            <a:ext cx="4540369" cy="890656"/>
          </a:xfrm>
          <a:prstGeom prst="rect">
            <a:avLst/>
          </a:prstGeom>
        </p:spPr>
      </p:pic>
      <p:pic>
        <p:nvPicPr>
          <p:cNvPr id="14" name="Picture 15" descr="A picture containing diagram&#10;&#10;Description automatically generated">
            <a:extLst>
              <a:ext uri="{FF2B5EF4-FFF2-40B4-BE49-F238E27FC236}">
                <a16:creationId xmlns:a16="http://schemas.microsoft.com/office/drawing/2014/main" id="{DEF2AE24-1F5E-490C-B492-9147AC660E06}"/>
              </a:ext>
            </a:extLst>
          </p:cNvPr>
          <p:cNvPicPr>
            <a:picLocks noChangeAspect="1"/>
          </p:cNvPicPr>
          <p:nvPr/>
        </p:nvPicPr>
        <p:blipFill>
          <a:blip r:embed="rId7"/>
          <a:stretch>
            <a:fillRect/>
          </a:stretch>
        </p:blipFill>
        <p:spPr>
          <a:xfrm>
            <a:off x="7024777" y="4903557"/>
            <a:ext cx="4540369" cy="875260"/>
          </a:xfrm>
          <a:prstGeom prst="rect">
            <a:avLst/>
          </a:prstGeom>
        </p:spPr>
      </p:pic>
      <p:sp>
        <p:nvSpPr>
          <p:cNvPr id="16" name="TextBox 15">
            <a:extLst>
              <a:ext uri="{FF2B5EF4-FFF2-40B4-BE49-F238E27FC236}">
                <a16:creationId xmlns:a16="http://schemas.microsoft.com/office/drawing/2014/main" id="{7052CC40-7E0E-4FAA-BF97-17A7833F7B5A}"/>
              </a:ext>
            </a:extLst>
          </p:cNvPr>
          <p:cNvSpPr txBox="1"/>
          <p:nvPr/>
        </p:nvSpPr>
        <p:spPr>
          <a:xfrm>
            <a:off x="267419" y="195532"/>
            <a:ext cx="10780142" cy="1477328"/>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rPr>
              <a:t>Oh dear! Mrs </a:t>
            </a:r>
            <a:r>
              <a:rPr lang="en-GB" dirty="0" smtClean="0">
                <a:solidFill>
                  <a:prstClr val="black"/>
                </a:solidFill>
                <a:latin typeface="Calibri" panose="020F0502020204030204"/>
                <a:cs typeface="Calibri"/>
              </a:rPr>
              <a:t>Hann</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rPr>
              <a:t>wants you to help write some instructions for making porridge, but she has mixed up the instructions!  We need you to sort them back into the right order.  </a:t>
            </a: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Calibri"/>
              </a:rPr>
              <a:t>What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rPr>
              <a:t>did you do first? Look at the sentences below. Can you spot the first one?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rPr>
              <a:t>Get your adult to drag the sentences to the right order.  If you are using a paper copy, get your adult to cut them out then you can sort them.</a:t>
            </a:r>
          </a:p>
        </p:txBody>
      </p:sp>
      <p:sp>
        <p:nvSpPr>
          <p:cNvPr id="17" name="TextBox 16">
            <a:extLst>
              <a:ext uri="{FF2B5EF4-FFF2-40B4-BE49-F238E27FC236}">
                <a16:creationId xmlns:a16="http://schemas.microsoft.com/office/drawing/2014/main" id="{AC50EC53-73C7-4915-88C7-F3FB5672695E}"/>
              </a:ext>
            </a:extLst>
          </p:cNvPr>
          <p:cNvSpPr txBox="1"/>
          <p:nvPr/>
        </p:nvSpPr>
        <p:spPr>
          <a:xfrm>
            <a:off x="424671" y="2710671"/>
            <a:ext cx="5865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1.</a:t>
            </a:r>
          </a:p>
        </p:txBody>
      </p:sp>
      <p:sp>
        <p:nvSpPr>
          <p:cNvPr id="18" name="TextBox 17">
            <a:extLst>
              <a:ext uri="{FF2B5EF4-FFF2-40B4-BE49-F238E27FC236}">
                <a16:creationId xmlns:a16="http://schemas.microsoft.com/office/drawing/2014/main" id="{3DEA5D57-E1C0-4D8F-BCC8-EBB4E16AB0EB}"/>
              </a:ext>
            </a:extLst>
          </p:cNvPr>
          <p:cNvSpPr txBox="1"/>
          <p:nvPr/>
        </p:nvSpPr>
        <p:spPr>
          <a:xfrm>
            <a:off x="423773" y="3859961"/>
            <a:ext cx="4859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sp>
        <p:nvSpPr>
          <p:cNvPr id="19" name="TextBox 18">
            <a:extLst>
              <a:ext uri="{FF2B5EF4-FFF2-40B4-BE49-F238E27FC236}">
                <a16:creationId xmlns:a16="http://schemas.microsoft.com/office/drawing/2014/main" id="{7128910E-4E3B-46D0-A731-3579EF79B330}"/>
              </a:ext>
            </a:extLst>
          </p:cNvPr>
          <p:cNvSpPr txBox="1"/>
          <p:nvPr/>
        </p:nvSpPr>
        <p:spPr>
          <a:xfrm>
            <a:off x="422874" y="4908610"/>
            <a:ext cx="5722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grpSp>
        <p:nvGrpSpPr>
          <p:cNvPr id="2" name="Group 1"/>
          <p:cNvGrpSpPr/>
          <p:nvPr/>
        </p:nvGrpSpPr>
        <p:grpSpPr>
          <a:xfrm>
            <a:off x="6314895" y="2693598"/>
            <a:ext cx="660281" cy="2908064"/>
            <a:chOff x="6314895" y="2693598"/>
            <a:chExt cx="660281" cy="2908064"/>
          </a:xfrm>
        </p:grpSpPr>
        <p:sp>
          <p:nvSpPr>
            <p:cNvPr id="20" name="TextBox 19">
              <a:extLst>
                <a:ext uri="{FF2B5EF4-FFF2-40B4-BE49-F238E27FC236}">
                  <a16:creationId xmlns:a16="http://schemas.microsoft.com/office/drawing/2014/main" id="{51018AFA-5B45-40C6-9747-505E86EB6E29}"/>
                </a:ext>
              </a:extLst>
            </p:cNvPr>
            <p:cNvSpPr txBox="1"/>
            <p:nvPr/>
          </p:nvSpPr>
          <p:spPr>
            <a:xfrm>
              <a:off x="6345447" y="2693598"/>
              <a:ext cx="6297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4.</a:t>
              </a:r>
            </a:p>
          </p:txBody>
        </p:sp>
        <p:sp>
          <p:nvSpPr>
            <p:cNvPr id="21" name="TextBox 20">
              <a:extLst>
                <a:ext uri="{FF2B5EF4-FFF2-40B4-BE49-F238E27FC236}">
                  <a16:creationId xmlns:a16="http://schemas.microsoft.com/office/drawing/2014/main" id="{9D317AFF-3B22-4C41-877F-83E5A555B7F1}"/>
                </a:ext>
              </a:extLst>
            </p:cNvPr>
            <p:cNvSpPr txBox="1"/>
            <p:nvPr/>
          </p:nvSpPr>
          <p:spPr>
            <a:xfrm>
              <a:off x="6315794" y="3900398"/>
              <a:ext cx="6584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5.</a:t>
              </a:r>
            </a:p>
          </p:txBody>
        </p:sp>
        <p:sp>
          <p:nvSpPr>
            <p:cNvPr id="22" name="TextBox 21">
              <a:extLst>
                <a:ext uri="{FF2B5EF4-FFF2-40B4-BE49-F238E27FC236}">
                  <a16:creationId xmlns:a16="http://schemas.microsoft.com/office/drawing/2014/main" id="{044A4B63-36A9-44ED-A4F4-825ECF7D4BCA}"/>
                </a:ext>
              </a:extLst>
            </p:cNvPr>
            <p:cNvSpPr txBox="1"/>
            <p:nvPr/>
          </p:nvSpPr>
          <p:spPr>
            <a:xfrm>
              <a:off x="6314895" y="5064065"/>
              <a:ext cx="572219" cy="537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black"/>
                  </a:solidFill>
                  <a:effectLst/>
                  <a:uLnTx/>
                  <a:uFillTx/>
                  <a:latin typeface="Calibri" panose="020F0502020204030204"/>
                  <a:ea typeface="+mn-ea"/>
                  <a:cs typeface="+mn-cs"/>
                </a:rPr>
                <a:t>6.</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 name="Picture 2"/>
          <p:cNvPicPr>
            <a:picLocks noChangeAspect="1"/>
          </p:cNvPicPr>
          <p:nvPr/>
        </p:nvPicPr>
        <p:blipFill>
          <a:blip r:embed="rId8"/>
          <a:stretch>
            <a:fillRect/>
          </a:stretch>
        </p:blipFill>
        <p:spPr>
          <a:xfrm>
            <a:off x="11114003" y="123690"/>
            <a:ext cx="902286" cy="1115665"/>
          </a:xfrm>
          <a:prstGeom prst="rect">
            <a:avLst/>
          </a:prstGeom>
        </p:spPr>
      </p:pic>
    </p:spTree>
    <p:extLst>
      <p:ext uri="{BB962C8B-B14F-4D97-AF65-F5344CB8AC3E}">
        <p14:creationId xmlns:p14="http://schemas.microsoft.com/office/powerpoint/2010/main" val="112432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52CC40-7E0E-4FAA-BF97-17A7833F7B5A}"/>
              </a:ext>
            </a:extLst>
          </p:cNvPr>
          <p:cNvSpPr txBox="1"/>
          <p:nvPr/>
        </p:nvSpPr>
        <p:spPr>
          <a:xfrm>
            <a:off x="267419" y="195532"/>
            <a:ext cx="10780142" cy="1323439"/>
          </a:xfrm>
          <a:prstGeom prst="rect">
            <a:avLst/>
          </a:prstGeom>
          <a:solidFill>
            <a:schemeClr val="bg1"/>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Calibri"/>
              </a:rPr>
              <a:t>Great work everyone!  That sorting was fantastic.  Look, our instructions are now in the right order.  Now it is your turn to have a go at writing some. We have chosen some of the simpler sentences for you to try for yourself.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prstClr val="black"/>
                </a:solidFill>
                <a:effectLst/>
                <a:uLnTx/>
                <a:uFillTx/>
                <a:latin typeface="Calibri" panose="020F0502020204030204"/>
                <a:ea typeface="+mn-ea"/>
                <a:cs typeface="Calibri"/>
              </a:rPr>
              <a:t>Use the previous slide to copy the words and your adult will help you sound them out. </a:t>
            </a:r>
          </a:p>
        </p:txBody>
      </p:sp>
      <p:pic>
        <p:nvPicPr>
          <p:cNvPr id="5" name="Picture 11" descr="Diagram&#10;&#10;Description automatically generated">
            <a:extLst>
              <a:ext uri="{FF2B5EF4-FFF2-40B4-BE49-F238E27FC236}">
                <a16:creationId xmlns:a16="http://schemas.microsoft.com/office/drawing/2014/main" id="{60C47834-7866-4B31-A1BC-5F88E133DC8C}"/>
              </a:ext>
            </a:extLst>
          </p:cNvPr>
          <p:cNvPicPr>
            <a:picLocks noChangeAspect="1"/>
          </p:cNvPicPr>
          <p:nvPr/>
        </p:nvPicPr>
        <p:blipFill>
          <a:blip r:embed="rId2"/>
          <a:stretch>
            <a:fillRect/>
          </a:stretch>
        </p:blipFill>
        <p:spPr>
          <a:xfrm>
            <a:off x="1224527" y="5095568"/>
            <a:ext cx="4540369" cy="883279"/>
          </a:xfrm>
          <a:prstGeom prst="rect">
            <a:avLst/>
          </a:prstGeom>
        </p:spPr>
      </p:pic>
      <p:pic>
        <p:nvPicPr>
          <p:cNvPr id="6" name="Picture 12" descr="Graphical user interface&#10;&#10;Description automatically generated">
            <a:extLst>
              <a:ext uri="{FF2B5EF4-FFF2-40B4-BE49-F238E27FC236}">
                <a16:creationId xmlns:a16="http://schemas.microsoft.com/office/drawing/2014/main" id="{B5487C5C-68CE-426F-8747-58C4B1ED3EEB}"/>
              </a:ext>
            </a:extLst>
          </p:cNvPr>
          <p:cNvPicPr>
            <a:picLocks noChangeAspect="1"/>
          </p:cNvPicPr>
          <p:nvPr/>
        </p:nvPicPr>
        <p:blipFill>
          <a:blip r:embed="rId3"/>
          <a:stretch>
            <a:fillRect/>
          </a:stretch>
        </p:blipFill>
        <p:spPr>
          <a:xfrm>
            <a:off x="6887114" y="2476509"/>
            <a:ext cx="4540369" cy="873250"/>
          </a:xfrm>
          <a:prstGeom prst="rect">
            <a:avLst/>
          </a:prstGeom>
        </p:spPr>
      </p:pic>
      <p:pic>
        <p:nvPicPr>
          <p:cNvPr id="8" name="Picture 9" descr="A picture containing diagram&#10;&#10;Description automatically generated">
            <a:extLst>
              <a:ext uri="{FF2B5EF4-FFF2-40B4-BE49-F238E27FC236}">
                <a16:creationId xmlns:a16="http://schemas.microsoft.com/office/drawing/2014/main" id="{C40EA72A-24E7-4CA7-B767-9143321A390A}"/>
              </a:ext>
            </a:extLst>
          </p:cNvPr>
          <p:cNvPicPr>
            <a:picLocks noChangeAspect="1"/>
          </p:cNvPicPr>
          <p:nvPr/>
        </p:nvPicPr>
        <p:blipFill>
          <a:blip r:embed="rId4"/>
          <a:stretch>
            <a:fillRect/>
          </a:stretch>
        </p:blipFill>
        <p:spPr>
          <a:xfrm>
            <a:off x="1201946" y="2476509"/>
            <a:ext cx="4540369" cy="974784"/>
          </a:xfrm>
          <a:prstGeom prst="rect">
            <a:avLst/>
          </a:prstGeom>
        </p:spPr>
      </p:pic>
      <p:pic>
        <p:nvPicPr>
          <p:cNvPr id="9" name="Picture 15" descr="A picture containing diagram&#10;&#10;Description automatically generated">
            <a:extLst>
              <a:ext uri="{FF2B5EF4-FFF2-40B4-BE49-F238E27FC236}">
                <a16:creationId xmlns:a16="http://schemas.microsoft.com/office/drawing/2014/main" id="{DEF2AE24-1F5E-490C-B492-9147AC660E06}"/>
              </a:ext>
            </a:extLst>
          </p:cNvPr>
          <p:cNvPicPr>
            <a:picLocks noChangeAspect="1"/>
          </p:cNvPicPr>
          <p:nvPr/>
        </p:nvPicPr>
        <p:blipFill>
          <a:blip r:embed="rId5"/>
          <a:stretch>
            <a:fillRect/>
          </a:stretch>
        </p:blipFill>
        <p:spPr>
          <a:xfrm>
            <a:off x="6895737" y="5071777"/>
            <a:ext cx="4540369" cy="875260"/>
          </a:xfrm>
          <a:prstGeom prst="rect">
            <a:avLst/>
          </a:prstGeom>
        </p:spPr>
      </p:pic>
      <p:sp>
        <p:nvSpPr>
          <p:cNvPr id="10" name="TextBox 9">
            <a:extLst>
              <a:ext uri="{FF2B5EF4-FFF2-40B4-BE49-F238E27FC236}">
                <a16:creationId xmlns:a16="http://schemas.microsoft.com/office/drawing/2014/main" id="{3DEA5D57-E1C0-4D8F-BCC8-EBB4E16AB0EB}"/>
              </a:ext>
            </a:extLst>
          </p:cNvPr>
          <p:cNvSpPr txBox="1"/>
          <p:nvPr/>
        </p:nvSpPr>
        <p:spPr>
          <a:xfrm>
            <a:off x="423773" y="3859961"/>
            <a:ext cx="4859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2.</a:t>
            </a:r>
          </a:p>
        </p:txBody>
      </p:sp>
      <p:sp>
        <p:nvSpPr>
          <p:cNvPr id="11" name="TextBox 10">
            <a:extLst>
              <a:ext uri="{FF2B5EF4-FFF2-40B4-BE49-F238E27FC236}">
                <a16:creationId xmlns:a16="http://schemas.microsoft.com/office/drawing/2014/main" id="{7128910E-4E3B-46D0-A731-3579EF79B330}"/>
              </a:ext>
            </a:extLst>
          </p:cNvPr>
          <p:cNvSpPr txBox="1"/>
          <p:nvPr/>
        </p:nvSpPr>
        <p:spPr>
          <a:xfrm>
            <a:off x="422874" y="4908610"/>
            <a:ext cx="57222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3.</a:t>
            </a:r>
          </a:p>
        </p:txBody>
      </p:sp>
      <p:sp>
        <p:nvSpPr>
          <p:cNvPr id="12" name="TextBox 11">
            <a:extLst>
              <a:ext uri="{FF2B5EF4-FFF2-40B4-BE49-F238E27FC236}">
                <a16:creationId xmlns:a16="http://schemas.microsoft.com/office/drawing/2014/main" id="{AC50EC53-73C7-4915-88C7-F3FB5672695E}"/>
              </a:ext>
            </a:extLst>
          </p:cNvPr>
          <p:cNvSpPr txBox="1"/>
          <p:nvPr/>
        </p:nvSpPr>
        <p:spPr>
          <a:xfrm>
            <a:off x="424671" y="2710671"/>
            <a:ext cx="58659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Calibri"/>
              </a:rPr>
              <a:t>1.</a:t>
            </a:r>
          </a:p>
        </p:txBody>
      </p:sp>
      <p:grpSp>
        <p:nvGrpSpPr>
          <p:cNvPr id="13" name="Group 12"/>
          <p:cNvGrpSpPr/>
          <p:nvPr/>
        </p:nvGrpSpPr>
        <p:grpSpPr>
          <a:xfrm>
            <a:off x="6314895" y="2592956"/>
            <a:ext cx="660281" cy="2908064"/>
            <a:chOff x="6314895" y="2693598"/>
            <a:chExt cx="660281" cy="2908064"/>
          </a:xfrm>
        </p:grpSpPr>
        <p:sp>
          <p:nvSpPr>
            <p:cNvPr id="14" name="TextBox 13">
              <a:extLst>
                <a:ext uri="{FF2B5EF4-FFF2-40B4-BE49-F238E27FC236}">
                  <a16:creationId xmlns:a16="http://schemas.microsoft.com/office/drawing/2014/main" id="{51018AFA-5B45-40C6-9747-505E86EB6E29}"/>
                </a:ext>
              </a:extLst>
            </p:cNvPr>
            <p:cNvSpPr txBox="1"/>
            <p:nvPr/>
          </p:nvSpPr>
          <p:spPr>
            <a:xfrm>
              <a:off x="6345447" y="2693598"/>
              <a:ext cx="6297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4.</a:t>
              </a:r>
            </a:p>
          </p:txBody>
        </p:sp>
        <p:sp>
          <p:nvSpPr>
            <p:cNvPr id="17" name="TextBox 16">
              <a:extLst>
                <a:ext uri="{FF2B5EF4-FFF2-40B4-BE49-F238E27FC236}">
                  <a16:creationId xmlns:a16="http://schemas.microsoft.com/office/drawing/2014/main" id="{9D317AFF-3B22-4C41-877F-83E5A555B7F1}"/>
                </a:ext>
              </a:extLst>
            </p:cNvPr>
            <p:cNvSpPr txBox="1"/>
            <p:nvPr/>
          </p:nvSpPr>
          <p:spPr>
            <a:xfrm>
              <a:off x="6315794" y="3900398"/>
              <a:ext cx="65848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5.</a:t>
              </a:r>
            </a:p>
          </p:txBody>
        </p:sp>
        <p:sp>
          <p:nvSpPr>
            <p:cNvPr id="18" name="TextBox 17">
              <a:extLst>
                <a:ext uri="{FF2B5EF4-FFF2-40B4-BE49-F238E27FC236}">
                  <a16:creationId xmlns:a16="http://schemas.microsoft.com/office/drawing/2014/main" id="{044A4B63-36A9-44ED-A4F4-825ECF7D4BCA}"/>
                </a:ext>
              </a:extLst>
            </p:cNvPr>
            <p:cNvSpPr txBox="1"/>
            <p:nvPr/>
          </p:nvSpPr>
          <p:spPr>
            <a:xfrm>
              <a:off x="6314895" y="5064065"/>
              <a:ext cx="572219" cy="5375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a:ln>
                    <a:noFill/>
                  </a:ln>
                  <a:solidFill>
                    <a:prstClr val="black"/>
                  </a:solidFill>
                  <a:effectLst/>
                  <a:uLnTx/>
                  <a:uFillTx/>
                  <a:latin typeface="Calibri" panose="020F0502020204030204"/>
                  <a:ea typeface="+mn-ea"/>
                  <a:cs typeface="+mn-cs"/>
                </a:rPr>
                <a:t>6.</a:t>
              </a:r>
            </a:p>
          </p:txBody>
        </p:sp>
      </p:grpSp>
      <p:grpSp>
        <p:nvGrpSpPr>
          <p:cNvPr id="22" name="Group 21"/>
          <p:cNvGrpSpPr/>
          <p:nvPr/>
        </p:nvGrpSpPr>
        <p:grpSpPr>
          <a:xfrm>
            <a:off x="6887113" y="3715311"/>
            <a:ext cx="4540369" cy="948979"/>
            <a:chOff x="1201945" y="3658579"/>
            <a:chExt cx="4540369" cy="948979"/>
          </a:xfrm>
        </p:grpSpPr>
        <p:sp>
          <p:nvSpPr>
            <p:cNvPr id="2" name="TextBox 1"/>
            <p:cNvSpPr txBox="1"/>
            <p:nvPr/>
          </p:nvSpPr>
          <p:spPr>
            <a:xfrm>
              <a:off x="1201945" y="3658579"/>
              <a:ext cx="4540369" cy="94897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19" name="Straight Connector 18"/>
            <p:cNvCxnSpPr/>
            <p:nvPr/>
          </p:nvCxnSpPr>
          <p:spPr>
            <a:xfrm>
              <a:off x="1288470" y="4438601"/>
              <a:ext cx="4384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1167017" y="3861462"/>
            <a:ext cx="4540369" cy="948979"/>
            <a:chOff x="1201945" y="3658579"/>
            <a:chExt cx="4540369" cy="948979"/>
          </a:xfrm>
        </p:grpSpPr>
        <p:sp>
          <p:nvSpPr>
            <p:cNvPr id="24" name="TextBox 23"/>
            <p:cNvSpPr txBox="1"/>
            <p:nvPr/>
          </p:nvSpPr>
          <p:spPr>
            <a:xfrm>
              <a:off x="1201945" y="3658579"/>
              <a:ext cx="4540369" cy="948979"/>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5" name="Straight Connector 24"/>
            <p:cNvCxnSpPr/>
            <p:nvPr/>
          </p:nvCxnSpPr>
          <p:spPr>
            <a:xfrm>
              <a:off x="1357446" y="4461876"/>
              <a:ext cx="4384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6"/>
          <a:stretch>
            <a:fillRect/>
          </a:stretch>
        </p:blipFill>
        <p:spPr>
          <a:xfrm>
            <a:off x="11169357" y="211541"/>
            <a:ext cx="902286" cy="1115665"/>
          </a:xfrm>
          <a:prstGeom prst="rect">
            <a:avLst/>
          </a:prstGeom>
        </p:spPr>
      </p:pic>
    </p:spTree>
    <p:extLst>
      <p:ext uri="{BB962C8B-B14F-4D97-AF65-F5344CB8AC3E}">
        <p14:creationId xmlns:p14="http://schemas.microsoft.com/office/powerpoint/2010/main" val="240486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CB3617B-CF19-4CB3-B93E-363E77692E4D}"/>
              </a:ext>
            </a:extLst>
          </p:cNvPr>
          <p:cNvSpPr/>
          <p:nvPr/>
        </p:nvSpPr>
        <p:spPr>
          <a:xfrm>
            <a:off x="14377" y="14378"/>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26334" cy="58477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200" dirty="0" smtClean="0">
                <a:solidFill>
                  <a:prstClr val="black"/>
                </a:solidFill>
                <a:latin typeface="Calibri" panose="020F0502020204030204"/>
              </a:rPr>
              <a:t>Thursday 4</a:t>
            </a:r>
            <a:r>
              <a:rPr lang="en-GB" sz="3200" baseline="30000" dirty="0" smtClean="0">
                <a:solidFill>
                  <a:prstClr val="black"/>
                </a:solidFill>
                <a:latin typeface="Calibri" panose="020F0502020204030204"/>
              </a:rPr>
              <a:t>th</a:t>
            </a:r>
            <a:r>
              <a:rPr lang="en-GB" sz="3200" dirty="0" smtClean="0">
                <a:solidFill>
                  <a:prstClr val="black"/>
                </a:solidFill>
                <a:latin typeface="Calibri" panose="020F0502020204030204"/>
              </a:rPr>
              <a:t> February</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alibri" panose="020F0502020204030204"/>
                <a:ea typeface="+mn-ea"/>
                <a:cs typeface="Calibri"/>
              </a:rPr>
              <a:t>to</a:t>
            </a: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8A2BA04-DC06-4881-8490-31C63A8408D9}"/>
              </a:ext>
            </a:extLst>
          </p:cNvPr>
          <p:cNvSpPr txBox="1"/>
          <p:nvPr/>
        </p:nvSpPr>
        <p:spPr>
          <a:xfrm>
            <a:off x="655608" y="2941608"/>
            <a:ext cx="945742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Calibri"/>
              </a:rPr>
              <a:t>L.O</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Calibri"/>
              </a:rPr>
              <a:t>. </a:t>
            </a:r>
            <a:r>
              <a:rPr lang="en-GB" sz="4000" dirty="0" smtClean="0">
                <a:solidFill>
                  <a:prstClr val="black"/>
                </a:solidFill>
                <a:latin typeface="Calibri" panose="020F0502020204030204"/>
                <a:cs typeface="Calibri"/>
              </a:rPr>
              <a:t>To be able to complete a sentence.</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Calibri"/>
              </a:rPr>
              <a:t>  </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Calibri"/>
              </a:rPr>
              <a:t>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3" name="Picture 2"/>
          <p:cNvPicPr>
            <a:picLocks noChangeAspect="1"/>
          </p:cNvPicPr>
          <p:nvPr/>
        </p:nvPicPr>
        <p:blipFill>
          <a:blip r:embed="rId5"/>
          <a:stretch>
            <a:fillRect/>
          </a:stretch>
        </p:blipFill>
        <p:spPr>
          <a:xfrm>
            <a:off x="11182525" y="200893"/>
            <a:ext cx="902286" cy="1115665"/>
          </a:xfrm>
          <a:prstGeom prst="rect">
            <a:avLst/>
          </a:prstGeom>
        </p:spPr>
      </p:pic>
    </p:spTree>
    <p:extLst>
      <p:ext uri="{BB962C8B-B14F-4D97-AF65-F5344CB8AC3E}">
        <p14:creationId xmlns:p14="http://schemas.microsoft.com/office/powerpoint/2010/main" val="2754462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TextBox 15"/>
          <p:cNvSpPr txBox="1"/>
          <p:nvPr/>
        </p:nvSpPr>
        <p:spPr>
          <a:xfrm>
            <a:off x="336390" y="2564999"/>
            <a:ext cx="10620151"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Complete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 next sentences by filling in the missing words or writing</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 them out on your paper. </a:t>
            </a:r>
            <a:endPar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0" name="TextBox 19"/>
          <p:cNvSpPr txBox="1"/>
          <p:nvPr/>
        </p:nvSpPr>
        <p:spPr>
          <a:xfrm>
            <a:off x="407986" y="1015719"/>
            <a:ext cx="10398034" cy="83099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Goldilocks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made a lot of mess.  Let's think about what she did. </a:t>
            </a:r>
            <a:r>
              <a:rPr lang="en-GB" sz="2400" dirty="0">
                <a:solidFill>
                  <a:prstClr val="black"/>
                </a:solidFill>
                <a:latin typeface="Calibri" panose="020F0502020204030204"/>
              </a:rPr>
              <a:t>Y</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our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adult </a:t>
            </a:r>
            <a:r>
              <a:rPr lang="en-GB" sz="2400" dirty="0" smtClean="0">
                <a:solidFill>
                  <a:prstClr val="black"/>
                </a:solidFill>
                <a:latin typeface="Calibri" panose="020F0502020204030204"/>
              </a:rPr>
              <a:t>could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help you </a:t>
            </a:r>
            <a:r>
              <a:rPr kumimoji="0" lang="en-GB"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to read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these sentences.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pic>
        <p:nvPicPr>
          <p:cNvPr id="5" name="Picture 4"/>
          <p:cNvPicPr>
            <a:picLocks noChangeAspect="1"/>
          </p:cNvPicPr>
          <p:nvPr/>
        </p:nvPicPr>
        <p:blipFill>
          <a:blip r:embed="rId2"/>
          <a:stretch>
            <a:fillRect/>
          </a:stretch>
        </p:blipFill>
        <p:spPr>
          <a:xfrm>
            <a:off x="11083360" y="169940"/>
            <a:ext cx="902286" cy="1115665"/>
          </a:xfrm>
          <a:prstGeom prst="rect">
            <a:avLst/>
          </a:prstGeom>
        </p:spPr>
      </p:pic>
      <p:pic>
        <p:nvPicPr>
          <p:cNvPr id="2" name="Picture 1"/>
          <p:cNvPicPr>
            <a:picLocks noChangeAspect="1"/>
          </p:cNvPicPr>
          <p:nvPr/>
        </p:nvPicPr>
        <p:blipFill>
          <a:blip r:embed="rId3"/>
          <a:stretch>
            <a:fillRect/>
          </a:stretch>
        </p:blipFill>
        <p:spPr>
          <a:xfrm>
            <a:off x="7132423" y="5877863"/>
            <a:ext cx="1028571" cy="885714"/>
          </a:xfrm>
          <a:prstGeom prst="rect">
            <a:avLst/>
          </a:prstGeom>
        </p:spPr>
      </p:pic>
      <p:pic>
        <p:nvPicPr>
          <p:cNvPr id="3" name="Picture 2"/>
          <p:cNvPicPr>
            <a:picLocks noChangeAspect="1"/>
          </p:cNvPicPr>
          <p:nvPr/>
        </p:nvPicPr>
        <p:blipFill>
          <a:blip r:embed="rId4"/>
          <a:stretch>
            <a:fillRect/>
          </a:stretch>
        </p:blipFill>
        <p:spPr>
          <a:xfrm>
            <a:off x="5612150" y="5859055"/>
            <a:ext cx="1028571" cy="885714"/>
          </a:xfrm>
          <a:prstGeom prst="rect">
            <a:avLst/>
          </a:prstGeom>
        </p:spPr>
      </p:pic>
      <p:pic>
        <p:nvPicPr>
          <p:cNvPr id="7" name="Picture 6"/>
          <p:cNvPicPr>
            <a:picLocks noChangeAspect="1"/>
          </p:cNvPicPr>
          <p:nvPr/>
        </p:nvPicPr>
        <p:blipFill>
          <a:blip r:embed="rId5"/>
          <a:stretch>
            <a:fillRect/>
          </a:stretch>
        </p:blipFill>
        <p:spPr>
          <a:xfrm>
            <a:off x="4114463" y="5877863"/>
            <a:ext cx="1028571" cy="885714"/>
          </a:xfrm>
          <a:prstGeom prst="rect">
            <a:avLst/>
          </a:prstGeom>
        </p:spPr>
      </p:pic>
      <p:pic>
        <p:nvPicPr>
          <p:cNvPr id="10" name="Picture 9"/>
          <p:cNvPicPr>
            <a:picLocks noChangeAspect="1"/>
          </p:cNvPicPr>
          <p:nvPr/>
        </p:nvPicPr>
        <p:blipFill>
          <a:blip r:embed="rId6"/>
          <a:stretch>
            <a:fillRect/>
          </a:stretch>
        </p:blipFill>
        <p:spPr>
          <a:xfrm>
            <a:off x="407986" y="1801262"/>
            <a:ext cx="5154230" cy="737824"/>
          </a:xfrm>
          <a:prstGeom prst="rect">
            <a:avLst/>
          </a:prstGeom>
        </p:spPr>
      </p:pic>
      <p:pic>
        <p:nvPicPr>
          <p:cNvPr id="11" name="Picture 10"/>
          <p:cNvPicPr>
            <a:picLocks noChangeAspect="1"/>
          </p:cNvPicPr>
          <p:nvPr/>
        </p:nvPicPr>
        <p:blipFill>
          <a:blip r:embed="rId7"/>
          <a:stretch>
            <a:fillRect/>
          </a:stretch>
        </p:blipFill>
        <p:spPr>
          <a:xfrm>
            <a:off x="5860637" y="1824909"/>
            <a:ext cx="5095904" cy="752611"/>
          </a:xfrm>
          <a:prstGeom prst="rect">
            <a:avLst/>
          </a:prstGeom>
        </p:spPr>
      </p:pic>
      <p:pic>
        <p:nvPicPr>
          <p:cNvPr id="12" name="Picture 11"/>
          <p:cNvPicPr>
            <a:picLocks noChangeAspect="1"/>
          </p:cNvPicPr>
          <p:nvPr/>
        </p:nvPicPr>
        <p:blipFill>
          <a:blip r:embed="rId8"/>
          <a:stretch>
            <a:fillRect/>
          </a:stretch>
        </p:blipFill>
        <p:spPr>
          <a:xfrm>
            <a:off x="407986" y="3472475"/>
            <a:ext cx="2554777" cy="881795"/>
          </a:xfrm>
          <a:prstGeom prst="rect">
            <a:avLst/>
          </a:prstGeom>
        </p:spPr>
      </p:pic>
      <p:pic>
        <p:nvPicPr>
          <p:cNvPr id="13" name="Picture 12"/>
          <p:cNvPicPr>
            <a:picLocks noChangeAspect="1"/>
          </p:cNvPicPr>
          <p:nvPr/>
        </p:nvPicPr>
        <p:blipFill>
          <a:blip r:embed="rId9"/>
          <a:stretch>
            <a:fillRect/>
          </a:stretch>
        </p:blipFill>
        <p:spPr>
          <a:xfrm>
            <a:off x="437149" y="4406097"/>
            <a:ext cx="2525614" cy="885714"/>
          </a:xfrm>
          <a:prstGeom prst="rect">
            <a:avLst/>
          </a:prstGeom>
        </p:spPr>
      </p:pic>
      <p:pic>
        <p:nvPicPr>
          <p:cNvPr id="14" name="Picture 13"/>
          <p:cNvPicPr>
            <a:picLocks noChangeAspect="1"/>
          </p:cNvPicPr>
          <p:nvPr/>
        </p:nvPicPr>
        <p:blipFill>
          <a:blip r:embed="rId10"/>
          <a:stretch>
            <a:fillRect/>
          </a:stretch>
        </p:blipFill>
        <p:spPr>
          <a:xfrm>
            <a:off x="407986" y="5368290"/>
            <a:ext cx="3180952" cy="857143"/>
          </a:xfrm>
          <a:prstGeom prst="rect">
            <a:avLst/>
          </a:prstGeom>
        </p:spPr>
      </p:pic>
      <p:sp>
        <p:nvSpPr>
          <p:cNvPr id="15" name="TextBox 14"/>
          <p:cNvSpPr txBox="1"/>
          <p:nvPr/>
        </p:nvSpPr>
        <p:spPr>
          <a:xfrm>
            <a:off x="594871" y="6320720"/>
            <a:ext cx="3180952" cy="369332"/>
          </a:xfrm>
          <a:prstGeom prst="rect">
            <a:avLst/>
          </a:prstGeom>
          <a:solidFill>
            <a:schemeClr val="bg1"/>
          </a:solidFill>
        </p:spPr>
        <p:txBody>
          <a:bodyPr wrap="square" rtlCol="0">
            <a:spAutoFit/>
          </a:bodyPr>
          <a:lstStyle/>
          <a:p>
            <a:r>
              <a:rPr lang="en-GB" dirty="0" smtClean="0"/>
              <a:t>Use the words to help</a:t>
            </a:r>
            <a:endParaRPr lang="en-GB" dirty="0"/>
          </a:p>
        </p:txBody>
      </p:sp>
      <p:pic>
        <p:nvPicPr>
          <p:cNvPr id="17" name="Picture 16"/>
          <p:cNvPicPr>
            <a:picLocks noChangeAspect="1"/>
          </p:cNvPicPr>
          <p:nvPr/>
        </p:nvPicPr>
        <p:blipFill>
          <a:blip r:embed="rId11"/>
          <a:stretch>
            <a:fillRect/>
          </a:stretch>
        </p:blipFill>
        <p:spPr>
          <a:xfrm>
            <a:off x="3321183" y="103138"/>
            <a:ext cx="4482065" cy="857143"/>
          </a:xfrm>
          <a:prstGeom prst="rect">
            <a:avLst/>
          </a:prstGeom>
        </p:spPr>
      </p:pic>
    </p:spTree>
    <p:extLst>
      <p:ext uri="{BB962C8B-B14F-4D97-AF65-F5344CB8AC3E}">
        <p14:creationId xmlns:p14="http://schemas.microsoft.com/office/powerpoint/2010/main" val="30636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9361"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323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200" dirty="0" smtClean="0">
                <a:solidFill>
                  <a:prstClr val="black"/>
                </a:solidFill>
                <a:latin typeface="Calibri" panose="020F0502020204030204"/>
              </a:rPr>
              <a:t>Friday 4</a:t>
            </a:r>
            <a:r>
              <a:rPr lang="en-GB" sz="3200" baseline="30000" dirty="0" smtClean="0">
                <a:solidFill>
                  <a:prstClr val="black"/>
                </a:solidFill>
                <a:latin typeface="Calibri" panose="020F0502020204030204"/>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lvl="0">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a:t>
            </a:r>
            <a:r>
              <a:rPr lang="en-GB" sz="4000" dirty="0">
                <a:solidFill>
                  <a:prstClr val="black"/>
                </a:solidFill>
              </a:rPr>
              <a:t>To be able to describe goldilocks using labels</a:t>
            </a:r>
            <a:r>
              <a:rPr lang="en-GB" sz="4000" dirty="0" smtClean="0">
                <a:solidFill>
                  <a:prstClr val="black"/>
                </a:solidFill>
              </a:rPr>
              <a:t>.</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105864" y="200893"/>
            <a:ext cx="901840"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2410917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8" name="Straight Connector 17"/>
          <p:cNvCxnSpPr/>
          <p:nvPr/>
        </p:nvCxnSpPr>
        <p:spPr>
          <a:xfrm>
            <a:off x="6053289" y="2423541"/>
            <a:ext cx="0" cy="16216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rotWithShape="1">
          <a:blip r:embed="rId2"/>
          <a:srcRect t="6486" b="4137"/>
          <a:stretch/>
        </p:blipFill>
        <p:spPr>
          <a:xfrm>
            <a:off x="9453731" y="453128"/>
            <a:ext cx="1590109" cy="2549640"/>
          </a:xfrm>
          <a:prstGeom prst="rect">
            <a:avLst/>
          </a:prstGeom>
        </p:spPr>
      </p:pic>
      <p:pic>
        <p:nvPicPr>
          <p:cNvPr id="23" name="Picture 22"/>
          <p:cNvPicPr>
            <a:picLocks noChangeAspect="1"/>
          </p:cNvPicPr>
          <p:nvPr/>
        </p:nvPicPr>
        <p:blipFill rotWithShape="1">
          <a:blip r:embed="rId3"/>
          <a:srcRect l="5864" t="11652" r="4995" b="3581"/>
          <a:stretch/>
        </p:blipFill>
        <p:spPr>
          <a:xfrm>
            <a:off x="315921" y="387128"/>
            <a:ext cx="1927734" cy="2615639"/>
          </a:xfrm>
          <a:prstGeom prst="rect">
            <a:avLst/>
          </a:prstGeom>
        </p:spPr>
      </p:pic>
      <p:sp>
        <p:nvSpPr>
          <p:cNvPr id="24" name="TextBox 23"/>
          <p:cNvSpPr txBox="1"/>
          <p:nvPr/>
        </p:nvSpPr>
        <p:spPr>
          <a:xfrm>
            <a:off x="3260559" y="2350455"/>
            <a:ext cx="5639982" cy="461665"/>
          </a:xfrm>
          <a:prstGeom prst="rect">
            <a:avLst/>
          </a:prstGeom>
          <a:noFill/>
        </p:spPr>
        <p:txBody>
          <a:bodyPr wrap="square" rtlCol="0">
            <a:spAutoFit/>
          </a:bodyPr>
          <a:lstStyle/>
          <a:p>
            <a:r>
              <a:rPr lang="en-GB" sz="2400" dirty="0" smtClean="0"/>
              <a:t>Adjectives                                     Noun</a:t>
            </a:r>
            <a:endParaRPr lang="en-GB" sz="2400" dirty="0"/>
          </a:p>
        </p:txBody>
      </p:sp>
      <p:sp>
        <p:nvSpPr>
          <p:cNvPr id="28" name="Rectangle 27"/>
          <p:cNvSpPr/>
          <p:nvPr/>
        </p:nvSpPr>
        <p:spPr>
          <a:xfrm>
            <a:off x="1550301" y="4085158"/>
            <a:ext cx="8267700" cy="369332"/>
          </a:xfrm>
          <a:prstGeom prst="rect">
            <a:avLst/>
          </a:prstGeom>
        </p:spPr>
        <p:txBody>
          <a:bodyPr wrap="square">
            <a:spAutoFit/>
          </a:bodyPr>
          <a:lstStyle/>
          <a:p>
            <a:r>
              <a:rPr lang="en-GB" dirty="0"/>
              <a:t>Can you finish the sentence below using one of your ideas? Ask your adult to help you.</a:t>
            </a:r>
          </a:p>
        </p:txBody>
      </p:sp>
      <p:pic>
        <p:nvPicPr>
          <p:cNvPr id="30" name="Picture 29"/>
          <p:cNvPicPr>
            <a:picLocks noChangeAspect="1"/>
          </p:cNvPicPr>
          <p:nvPr/>
        </p:nvPicPr>
        <p:blipFill>
          <a:blip r:embed="rId4"/>
          <a:stretch>
            <a:fillRect/>
          </a:stretch>
        </p:blipFill>
        <p:spPr>
          <a:xfrm>
            <a:off x="11255969" y="251997"/>
            <a:ext cx="902286" cy="1115665"/>
          </a:xfrm>
          <a:prstGeom prst="rect">
            <a:avLst/>
          </a:prstGeom>
        </p:spPr>
      </p:pic>
      <p:sp>
        <p:nvSpPr>
          <p:cNvPr id="2" name="TextBox 1"/>
          <p:cNvSpPr txBox="1"/>
          <p:nvPr/>
        </p:nvSpPr>
        <p:spPr>
          <a:xfrm>
            <a:off x="2564037" y="387128"/>
            <a:ext cx="6640121" cy="1200329"/>
          </a:xfrm>
          <a:prstGeom prst="rect">
            <a:avLst/>
          </a:prstGeom>
          <a:noFill/>
        </p:spPr>
        <p:txBody>
          <a:bodyPr wrap="square" rtlCol="0">
            <a:spAutoFit/>
          </a:bodyPr>
          <a:lstStyle/>
          <a:p>
            <a:r>
              <a:rPr lang="en-GB" dirty="0" smtClean="0"/>
              <a:t>Today we are going to write a character description of Goldilocks. Have a look at her pictures and highlight what she looks like.</a:t>
            </a:r>
          </a:p>
          <a:p>
            <a:r>
              <a:rPr lang="en-GB" dirty="0" smtClean="0"/>
              <a:t>Think about what she is wearing, her hair </a:t>
            </a:r>
            <a:r>
              <a:rPr lang="en-GB" dirty="0" err="1" smtClean="0"/>
              <a:t>ect</a:t>
            </a:r>
            <a:r>
              <a:rPr lang="en-GB" dirty="0" smtClean="0"/>
              <a:t>. Don’t forget to use describing words (adjectives). Here are some examples below.</a:t>
            </a:r>
            <a:endParaRPr lang="en-GB" dirty="0"/>
          </a:p>
        </p:txBody>
      </p:sp>
      <p:pic>
        <p:nvPicPr>
          <p:cNvPr id="3" name="Picture 2"/>
          <p:cNvPicPr>
            <a:picLocks noChangeAspect="1"/>
          </p:cNvPicPr>
          <p:nvPr/>
        </p:nvPicPr>
        <p:blipFill>
          <a:blip r:embed="rId5"/>
          <a:stretch>
            <a:fillRect/>
          </a:stretch>
        </p:blipFill>
        <p:spPr>
          <a:xfrm>
            <a:off x="1311181" y="3160048"/>
            <a:ext cx="995016" cy="856820"/>
          </a:xfrm>
          <a:prstGeom prst="rect">
            <a:avLst/>
          </a:prstGeom>
        </p:spPr>
      </p:pic>
      <p:pic>
        <p:nvPicPr>
          <p:cNvPr id="4" name="Picture 3"/>
          <p:cNvPicPr>
            <a:picLocks noChangeAspect="1"/>
          </p:cNvPicPr>
          <p:nvPr/>
        </p:nvPicPr>
        <p:blipFill>
          <a:blip r:embed="rId6"/>
          <a:stretch>
            <a:fillRect/>
          </a:stretch>
        </p:blipFill>
        <p:spPr>
          <a:xfrm>
            <a:off x="4933741" y="3201518"/>
            <a:ext cx="948964" cy="817164"/>
          </a:xfrm>
          <a:prstGeom prst="rect">
            <a:avLst/>
          </a:prstGeom>
        </p:spPr>
      </p:pic>
      <p:pic>
        <p:nvPicPr>
          <p:cNvPr id="8" name="Picture 7"/>
          <p:cNvPicPr>
            <a:picLocks noChangeAspect="1"/>
          </p:cNvPicPr>
          <p:nvPr/>
        </p:nvPicPr>
        <p:blipFill>
          <a:blip r:embed="rId7"/>
          <a:stretch>
            <a:fillRect/>
          </a:stretch>
        </p:blipFill>
        <p:spPr>
          <a:xfrm>
            <a:off x="2595430" y="3175563"/>
            <a:ext cx="976999" cy="841305"/>
          </a:xfrm>
          <a:prstGeom prst="rect">
            <a:avLst/>
          </a:prstGeom>
        </p:spPr>
      </p:pic>
      <p:pic>
        <p:nvPicPr>
          <p:cNvPr id="10" name="Picture 9"/>
          <p:cNvPicPr>
            <a:picLocks noChangeAspect="1"/>
          </p:cNvPicPr>
          <p:nvPr/>
        </p:nvPicPr>
        <p:blipFill>
          <a:blip r:embed="rId8"/>
          <a:stretch>
            <a:fillRect/>
          </a:stretch>
        </p:blipFill>
        <p:spPr>
          <a:xfrm>
            <a:off x="3771641" y="3201518"/>
            <a:ext cx="979780" cy="843700"/>
          </a:xfrm>
          <a:prstGeom prst="rect">
            <a:avLst/>
          </a:prstGeom>
        </p:spPr>
      </p:pic>
      <p:pic>
        <p:nvPicPr>
          <p:cNvPr id="12" name="Picture 11"/>
          <p:cNvPicPr>
            <a:picLocks noChangeAspect="1"/>
          </p:cNvPicPr>
          <p:nvPr/>
        </p:nvPicPr>
        <p:blipFill>
          <a:blip r:embed="rId9"/>
          <a:stretch>
            <a:fillRect/>
          </a:stretch>
        </p:blipFill>
        <p:spPr>
          <a:xfrm>
            <a:off x="8363565" y="3249985"/>
            <a:ext cx="867212" cy="746766"/>
          </a:xfrm>
          <a:prstGeom prst="rect">
            <a:avLst/>
          </a:prstGeom>
        </p:spPr>
      </p:pic>
      <p:pic>
        <p:nvPicPr>
          <p:cNvPr id="15" name="Picture 14"/>
          <p:cNvPicPr>
            <a:picLocks noChangeAspect="1"/>
          </p:cNvPicPr>
          <p:nvPr/>
        </p:nvPicPr>
        <p:blipFill>
          <a:blip r:embed="rId10"/>
          <a:stretch>
            <a:fillRect/>
          </a:stretch>
        </p:blipFill>
        <p:spPr>
          <a:xfrm>
            <a:off x="7337539" y="3277424"/>
            <a:ext cx="867212" cy="746766"/>
          </a:xfrm>
          <a:prstGeom prst="rect">
            <a:avLst/>
          </a:prstGeom>
        </p:spPr>
      </p:pic>
      <p:pic>
        <p:nvPicPr>
          <p:cNvPr id="16" name="Picture 15"/>
          <p:cNvPicPr>
            <a:picLocks noChangeAspect="1"/>
          </p:cNvPicPr>
          <p:nvPr/>
        </p:nvPicPr>
        <p:blipFill>
          <a:blip r:embed="rId11"/>
          <a:stretch>
            <a:fillRect/>
          </a:stretch>
        </p:blipFill>
        <p:spPr>
          <a:xfrm>
            <a:off x="6247709" y="3262997"/>
            <a:ext cx="872237" cy="751093"/>
          </a:xfrm>
          <a:prstGeom prst="rect">
            <a:avLst/>
          </a:prstGeom>
        </p:spPr>
      </p:pic>
      <p:pic>
        <p:nvPicPr>
          <p:cNvPr id="17" name="Picture 16"/>
          <p:cNvPicPr>
            <a:picLocks noChangeAspect="1"/>
          </p:cNvPicPr>
          <p:nvPr/>
        </p:nvPicPr>
        <p:blipFill>
          <a:blip r:embed="rId12"/>
          <a:stretch>
            <a:fillRect/>
          </a:stretch>
        </p:blipFill>
        <p:spPr>
          <a:xfrm>
            <a:off x="9456251" y="3277424"/>
            <a:ext cx="879980" cy="757761"/>
          </a:xfrm>
          <a:prstGeom prst="rect">
            <a:avLst/>
          </a:prstGeom>
        </p:spPr>
      </p:pic>
      <p:pic>
        <p:nvPicPr>
          <p:cNvPr id="21" name="Picture 20"/>
          <p:cNvPicPr>
            <a:picLocks noChangeAspect="1"/>
          </p:cNvPicPr>
          <p:nvPr/>
        </p:nvPicPr>
        <p:blipFill>
          <a:blip r:embed="rId13"/>
          <a:stretch>
            <a:fillRect/>
          </a:stretch>
        </p:blipFill>
        <p:spPr>
          <a:xfrm>
            <a:off x="10588949" y="3262997"/>
            <a:ext cx="862960" cy="743104"/>
          </a:xfrm>
          <a:prstGeom prst="rect">
            <a:avLst/>
          </a:prstGeom>
        </p:spPr>
      </p:pic>
      <p:pic>
        <p:nvPicPr>
          <p:cNvPr id="31" name="Picture 30"/>
          <p:cNvPicPr>
            <a:picLocks noChangeAspect="1"/>
          </p:cNvPicPr>
          <p:nvPr/>
        </p:nvPicPr>
        <p:blipFill>
          <a:blip r:embed="rId14"/>
          <a:stretch>
            <a:fillRect/>
          </a:stretch>
        </p:blipFill>
        <p:spPr>
          <a:xfrm>
            <a:off x="1808689" y="4947337"/>
            <a:ext cx="7503079" cy="1547115"/>
          </a:xfrm>
          <a:prstGeom prst="rect">
            <a:avLst/>
          </a:prstGeom>
        </p:spPr>
      </p:pic>
    </p:spTree>
    <p:extLst>
      <p:ext uri="{BB962C8B-B14F-4D97-AF65-F5344CB8AC3E}">
        <p14:creationId xmlns:p14="http://schemas.microsoft.com/office/powerpoint/2010/main" val="3346865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CB3617B-CF19-4CB3-B93E-363E77692E4D}"/>
              </a:ext>
            </a:extLst>
          </p:cNvPr>
          <p:cNvSpPr/>
          <p:nvPr/>
        </p:nvSpPr>
        <p:spPr>
          <a:xfrm>
            <a:off x="0"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p:txBody>
          <a:bodyPr/>
          <a:lstStyle/>
          <a:p>
            <a:r>
              <a:rPr lang="en-GB" b="1" dirty="0" smtClean="0"/>
              <a:t>English Lessons</a:t>
            </a:r>
            <a:endParaRPr lang="en-GB" b="1" dirty="0"/>
          </a:p>
        </p:txBody>
      </p:sp>
      <p:sp>
        <p:nvSpPr>
          <p:cNvPr id="3" name="Subtitle 2"/>
          <p:cNvSpPr>
            <a:spLocks noGrp="1"/>
          </p:cNvSpPr>
          <p:nvPr>
            <p:ph type="subTitle" idx="1"/>
          </p:nvPr>
        </p:nvSpPr>
        <p:spPr/>
        <p:txBody>
          <a:bodyPr/>
          <a:lstStyle/>
          <a:p>
            <a:endParaRPr lang="en-GB" dirty="0" smtClean="0"/>
          </a:p>
          <a:p>
            <a:endParaRPr lang="en-GB" dirty="0"/>
          </a:p>
          <a:p>
            <a:r>
              <a:rPr lang="en-GB" dirty="0" smtClean="0"/>
              <a:t>WC 01/02/21</a:t>
            </a:r>
            <a:endParaRPr lang="en-GB" dirty="0"/>
          </a:p>
        </p:txBody>
      </p:sp>
    </p:spTree>
    <p:extLst>
      <p:ext uri="{BB962C8B-B14F-4D97-AF65-F5344CB8AC3E}">
        <p14:creationId xmlns:p14="http://schemas.microsoft.com/office/powerpoint/2010/main" val="8371540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2394F-A873-42DB-B467-C1DAED12EA66}"/>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B5DD90B2-93BF-4E4C-84B7-170C7F489311}"/>
              </a:ext>
            </a:extLst>
          </p:cNvPr>
          <p:cNvSpPr>
            <a:spLocks noGrp="1"/>
          </p:cNvSpPr>
          <p:nvPr>
            <p:ph type="subTitle" idx="1"/>
          </p:nvPr>
        </p:nvSpPr>
        <p:spPr/>
        <p:txBody>
          <a:bodyPr/>
          <a:lstStyle/>
          <a:p>
            <a:endParaRPr lang="en-GB"/>
          </a:p>
        </p:txBody>
      </p:sp>
      <p:sp>
        <p:nvSpPr>
          <p:cNvPr id="5" name="Rectangle 4">
            <a:extLst>
              <a:ext uri="{FF2B5EF4-FFF2-40B4-BE49-F238E27FC236}">
                <a16:creationId xmlns:a16="http://schemas.microsoft.com/office/drawing/2014/main" id="{6CB3617B-CF19-4CB3-B93E-363E77692E4D}"/>
              </a:ext>
            </a:extLst>
          </p:cNvPr>
          <p:cNvSpPr/>
          <p:nvPr/>
        </p:nvSpPr>
        <p:spPr>
          <a:xfrm>
            <a:off x="9361" y="0"/>
            <a:ext cx="12192000" cy="6858000"/>
          </a:xfrm>
          <a:prstGeom prst="rect">
            <a:avLst/>
          </a:prstGeom>
          <a:solidFill>
            <a:srgbClr val="9999FF"/>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C50D494-36E0-4CAA-BDF2-DF4F969B893B}"/>
              </a:ext>
            </a:extLst>
          </p:cNvPr>
          <p:cNvSpPr/>
          <p:nvPr/>
        </p:nvSpPr>
        <p:spPr>
          <a:xfrm>
            <a:off x="189471" y="5858142"/>
            <a:ext cx="5473098" cy="73729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D6EC816-606F-4CDF-83B9-8B00337F4F5F}"/>
              </a:ext>
            </a:extLst>
          </p:cNvPr>
          <p:cNvSpPr txBox="1"/>
          <p:nvPr/>
        </p:nvSpPr>
        <p:spPr>
          <a:xfrm>
            <a:off x="864066" y="5986095"/>
            <a:ext cx="402830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Subject</a:t>
            </a:r>
            <a:r>
              <a:rPr kumimoji="0" lang="en-GB"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a:ln>
                  <a:noFill/>
                </a:ln>
                <a:solidFill>
                  <a:prstClr val="black"/>
                </a:solidFill>
                <a:effectLst/>
                <a:uLnTx/>
                <a:uFillTx/>
                <a:latin typeface="Calibri" panose="020F0502020204030204"/>
                <a:ea typeface="+mn-ea"/>
                <a:cs typeface="+mn-cs"/>
              </a:rPr>
              <a:t>English </a:t>
            </a: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F00CD2-479E-4C56-91BA-A1E727661121}"/>
              </a:ext>
            </a:extLst>
          </p:cNvPr>
          <p:cNvSpPr/>
          <p:nvPr/>
        </p:nvSpPr>
        <p:spPr>
          <a:xfrm>
            <a:off x="189471" y="143173"/>
            <a:ext cx="7594114" cy="700216"/>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1FBEB69-A9BA-4EB5-B669-DDFA76D48D5E}"/>
              </a:ext>
            </a:extLst>
          </p:cNvPr>
          <p:cNvSpPr txBox="1"/>
          <p:nvPr/>
        </p:nvSpPr>
        <p:spPr>
          <a:xfrm>
            <a:off x="273361" y="200893"/>
            <a:ext cx="743236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Date</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200" dirty="0" smtClean="0">
                <a:solidFill>
                  <a:prstClr val="black"/>
                </a:solidFill>
                <a:latin typeface="Calibri" panose="020F0502020204030204"/>
              </a:rPr>
              <a:t>Friday 4</a:t>
            </a:r>
            <a:r>
              <a:rPr lang="en-GB" sz="3200" baseline="30000" dirty="0" smtClean="0">
                <a:solidFill>
                  <a:prstClr val="black"/>
                </a:solidFill>
                <a:latin typeface="Calibri" panose="020F0502020204030204"/>
              </a:rPr>
              <a:t>th</a:t>
            </a: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 February </a:t>
            </a: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2021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BAC8183C-BAA0-4C94-A4F0-AFCA7679ABA3}"/>
              </a:ext>
            </a:extLst>
          </p:cNvPr>
          <p:cNvPicPr>
            <a:picLocks noChangeAspect="1"/>
          </p:cNvPicPr>
          <p:nvPr/>
        </p:nvPicPr>
        <p:blipFill>
          <a:blip r:embed="rId2"/>
          <a:stretch>
            <a:fillRect/>
          </a:stretch>
        </p:blipFill>
        <p:spPr>
          <a:xfrm>
            <a:off x="553093" y="1680352"/>
            <a:ext cx="2219325" cy="1104900"/>
          </a:xfrm>
          <a:prstGeom prst="rect">
            <a:avLst/>
          </a:prstGeom>
        </p:spPr>
      </p:pic>
      <p:sp>
        <p:nvSpPr>
          <p:cNvPr id="11" name="Rectangle 10">
            <a:extLst>
              <a:ext uri="{FF2B5EF4-FFF2-40B4-BE49-F238E27FC236}">
                <a16:creationId xmlns:a16="http://schemas.microsoft.com/office/drawing/2014/main" id="{321B0E8B-34D4-4ABF-AA83-725EE25D968F}"/>
              </a:ext>
            </a:extLst>
          </p:cNvPr>
          <p:cNvSpPr/>
          <p:nvPr/>
        </p:nvSpPr>
        <p:spPr>
          <a:xfrm>
            <a:off x="569871" y="2788274"/>
            <a:ext cx="10612654" cy="1752795"/>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7B59A686-26E2-40E6-A962-30D462E7E297}"/>
              </a:ext>
            </a:extLst>
          </p:cNvPr>
          <p:cNvSpPr txBox="1"/>
          <p:nvPr/>
        </p:nvSpPr>
        <p:spPr>
          <a:xfrm>
            <a:off x="569871" y="2789668"/>
            <a:ext cx="10429593" cy="707886"/>
          </a:xfrm>
          <a:prstGeom prst="rect">
            <a:avLst/>
          </a:prstGeom>
          <a:noFill/>
        </p:spPr>
        <p:txBody>
          <a:bodyPr wrap="square" rtlCol="0">
            <a:spAutoFit/>
          </a:bodyPr>
          <a:lstStyle/>
          <a:p>
            <a:pPr lvl="0">
              <a:defRPr/>
            </a:pP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LO. </a:t>
            </a:r>
            <a:r>
              <a:rPr lang="en-GB" sz="4000" dirty="0">
                <a:solidFill>
                  <a:prstClr val="black"/>
                </a:solidFill>
              </a:rPr>
              <a:t>To </a:t>
            </a:r>
            <a:r>
              <a:rPr lang="en-GB" sz="4000" dirty="0" smtClean="0">
                <a:solidFill>
                  <a:prstClr val="black"/>
                </a:solidFill>
              </a:rPr>
              <a:t>identify objects in a picture.</a:t>
            </a:r>
            <a:r>
              <a:rPr kumimoji="0" lang="en-GB" sz="40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1E784D4E-1643-4C19-881C-458674B55174}"/>
              </a:ext>
            </a:extLst>
          </p:cNvPr>
          <p:cNvPicPr>
            <a:picLocks noChangeAspect="1"/>
          </p:cNvPicPr>
          <p:nvPr/>
        </p:nvPicPr>
        <p:blipFill>
          <a:blip r:embed="rId3"/>
          <a:stretch>
            <a:fillRect/>
          </a:stretch>
        </p:blipFill>
        <p:spPr>
          <a:xfrm>
            <a:off x="4646197" y="5915432"/>
            <a:ext cx="834561" cy="640100"/>
          </a:xfrm>
          <a:prstGeom prst="rect">
            <a:avLst/>
          </a:prstGeom>
        </p:spPr>
      </p:pic>
      <p:pic>
        <p:nvPicPr>
          <p:cNvPr id="14" name="Picture 13">
            <a:extLst>
              <a:ext uri="{FF2B5EF4-FFF2-40B4-BE49-F238E27FC236}">
                <a16:creationId xmlns:a16="http://schemas.microsoft.com/office/drawing/2014/main" id="{BB384053-BE67-4253-98E6-4691BA8BA0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703" y="5922732"/>
            <a:ext cx="588390" cy="588390"/>
          </a:xfrm>
          <a:prstGeom prst="rect">
            <a:avLst/>
          </a:prstGeom>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1105864" y="200893"/>
            <a:ext cx="901840" cy="111469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511513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293481" y="316138"/>
            <a:ext cx="9284868" cy="5236938"/>
          </a:xfrm>
          <a:prstGeom prst="rect">
            <a:avLst/>
          </a:prstGeom>
          <a:ln w="25400">
            <a:solidFill>
              <a:schemeClr val="tx1"/>
            </a:solidFill>
          </a:ln>
        </p:spPr>
      </p:pic>
      <p:pic>
        <p:nvPicPr>
          <p:cNvPr id="10" name="Picture 9"/>
          <p:cNvPicPr>
            <a:picLocks noChangeAspect="1"/>
          </p:cNvPicPr>
          <p:nvPr/>
        </p:nvPicPr>
        <p:blipFill>
          <a:blip r:embed="rId3"/>
          <a:stretch>
            <a:fillRect/>
          </a:stretch>
        </p:blipFill>
        <p:spPr>
          <a:xfrm>
            <a:off x="11066608" y="1281987"/>
            <a:ext cx="879157" cy="1001662"/>
          </a:xfrm>
          <a:prstGeom prst="rect">
            <a:avLst/>
          </a:prstGeom>
          <a:ln w="25400">
            <a:solidFill>
              <a:schemeClr val="tx1"/>
            </a:solidFill>
          </a:ln>
        </p:spPr>
      </p:pic>
      <p:pic>
        <p:nvPicPr>
          <p:cNvPr id="11" name="Picture 10"/>
          <p:cNvPicPr>
            <a:picLocks noChangeAspect="1"/>
          </p:cNvPicPr>
          <p:nvPr/>
        </p:nvPicPr>
        <p:blipFill>
          <a:blip r:embed="rId4"/>
          <a:stretch>
            <a:fillRect/>
          </a:stretch>
        </p:blipFill>
        <p:spPr>
          <a:xfrm>
            <a:off x="9900236" y="1243742"/>
            <a:ext cx="842101" cy="1039907"/>
          </a:xfrm>
          <a:prstGeom prst="rect">
            <a:avLst/>
          </a:prstGeom>
          <a:ln w="25400">
            <a:solidFill>
              <a:schemeClr val="tx1"/>
            </a:solidFill>
          </a:ln>
        </p:spPr>
      </p:pic>
      <p:pic>
        <p:nvPicPr>
          <p:cNvPr id="12" name="Picture 11"/>
          <p:cNvPicPr>
            <a:picLocks noChangeAspect="1"/>
          </p:cNvPicPr>
          <p:nvPr/>
        </p:nvPicPr>
        <p:blipFill>
          <a:blip r:embed="rId5"/>
          <a:stretch>
            <a:fillRect/>
          </a:stretch>
        </p:blipFill>
        <p:spPr>
          <a:xfrm>
            <a:off x="9900236" y="4810967"/>
            <a:ext cx="861702" cy="1017943"/>
          </a:xfrm>
          <a:prstGeom prst="rect">
            <a:avLst/>
          </a:prstGeom>
          <a:ln w="25400">
            <a:solidFill>
              <a:schemeClr val="tx1"/>
            </a:solidFill>
          </a:ln>
        </p:spPr>
      </p:pic>
      <p:pic>
        <p:nvPicPr>
          <p:cNvPr id="13" name="Picture 12"/>
          <p:cNvPicPr>
            <a:picLocks noChangeAspect="1"/>
          </p:cNvPicPr>
          <p:nvPr/>
        </p:nvPicPr>
        <p:blipFill>
          <a:blip r:embed="rId6"/>
          <a:stretch>
            <a:fillRect/>
          </a:stretch>
        </p:blipFill>
        <p:spPr>
          <a:xfrm>
            <a:off x="11229369" y="4810968"/>
            <a:ext cx="856006" cy="1046367"/>
          </a:xfrm>
          <a:prstGeom prst="rect">
            <a:avLst/>
          </a:prstGeom>
          <a:ln w="25400">
            <a:solidFill>
              <a:schemeClr val="tx1"/>
            </a:solidFill>
          </a:ln>
        </p:spPr>
      </p:pic>
      <p:pic>
        <p:nvPicPr>
          <p:cNvPr id="14" name="Picture 13"/>
          <p:cNvPicPr>
            <a:picLocks noChangeAspect="1"/>
          </p:cNvPicPr>
          <p:nvPr/>
        </p:nvPicPr>
        <p:blipFill>
          <a:blip r:embed="rId7"/>
          <a:stretch>
            <a:fillRect/>
          </a:stretch>
        </p:blipFill>
        <p:spPr>
          <a:xfrm>
            <a:off x="10454536" y="3005073"/>
            <a:ext cx="1051651" cy="1038674"/>
          </a:xfrm>
          <a:prstGeom prst="rect">
            <a:avLst/>
          </a:prstGeom>
          <a:ln w="25400">
            <a:solidFill>
              <a:schemeClr val="tx1"/>
            </a:solidFill>
          </a:ln>
        </p:spPr>
      </p:pic>
      <p:sp>
        <p:nvSpPr>
          <p:cNvPr id="16" name="TextBox 15"/>
          <p:cNvSpPr txBox="1"/>
          <p:nvPr/>
        </p:nvSpPr>
        <p:spPr>
          <a:xfrm>
            <a:off x="2743200" y="6020294"/>
            <a:ext cx="6291470" cy="646331"/>
          </a:xfrm>
          <a:prstGeom prst="rect">
            <a:avLst/>
          </a:prstGeom>
          <a:solidFill>
            <a:schemeClr val="bg1"/>
          </a:solidFill>
        </p:spPr>
        <p:txBody>
          <a:bodyPr wrap="square" rtlCol="0">
            <a:spAutoFit/>
          </a:bodyPr>
          <a:lstStyle/>
          <a:p>
            <a:r>
              <a:rPr lang="en-GB" dirty="0" smtClean="0"/>
              <a:t>Can you find the objects in the picture? You could circle them or drag the picture and place it in the correct position.</a:t>
            </a:r>
            <a:endParaRPr lang="en-GB" dirty="0"/>
          </a:p>
        </p:txBody>
      </p:sp>
      <p:pic>
        <p:nvPicPr>
          <p:cNvPr id="17" name="Picture 16"/>
          <p:cNvPicPr>
            <a:picLocks noChangeAspect="1"/>
          </p:cNvPicPr>
          <p:nvPr/>
        </p:nvPicPr>
        <p:blipFill>
          <a:blip r:embed="rId8"/>
          <a:stretch>
            <a:fillRect/>
          </a:stretch>
        </p:blipFill>
        <p:spPr>
          <a:xfrm>
            <a:off x="11236031" y="166322"/>
            <a:ext cx="902286" cy="1115665"/>
          </a:xfrm>
          <a:prstGeom prst="rect">
            <a:avLst/>
          </a:prstGeom>
        </p:spPr>
      </p:pic>
    </p:spTree>
    <p:extLst>
      <p:ext uri="{BB962C8B-B14F-4D97-AF65-F5344CB8AC3E}">
        <p14:creationId xmlns:p14="http://schemas.microsoft.com/office/powerpoint/2010/main" val="715040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89714" y="133721"/>
            <a:ext cx="902286" cy="1115665"/>
          </a:xfrm>
          <a:prstGeom prst="rect">
            <a:avLst/>
          </a:prstGeom>
        </p:spPr>
      </p:pic>
      <p:pic>
        <p:nvPicPr>
          <p:cNvPr id="8" name="Picture 7"/>
          <p:cNvPicPr>
            <a:picLocks noChangeAspect="1"/>
          </p:cNvPicPr>
          <p:nvPr/>
        </p:nvPicPr>
        <p:blipFill>
          <a:blip r:embed="rId3"/>
          <a:stretch>
            <a:fillRect/>
          </a:stretch>
        </p:blipFill>
        <p:spPr>
          <a:xfrm>
            <a:off x="257445" y="1814818"/>
            <a:ext cx="2219136" cy="1103472"/>
          </a:xfrm>
          <a:prstGeom prst="rect">
            <a:avLst/>
          </a:prstGeom>
        </p:spPr>
      </p:pic>
      <p:pic>
        <p:nvPicPr>
          <p:cNvPr id="9" name="Picture 8"/>
          <p:cNvPicPr>
            <a:picLocks noChangeAspect="1"/>
          </p:cNvPicPr>
          <p:nvPr/>
        </p:nvPicPr>
        <p:blipFill>
          <a:blip r:embed="rId4"/>
          <a:stretch>
            <a:fillRect/>
          </a:stretch>
        </p:blipFill>
        <p:spPr>
          <a:xfrm>
            <a:off x="257445" y="2918290"/>
            <a:ext cx="10650635" cy="1792379"/>
          </a:xfrm>
          <a:prstGeom prst="rect">
            <a:avLst/>
          </a:prstGeom>
        </p:spPr>
      </p:pic>
      <p:sp>
        <p:nvSpPr>
          <p:cNvPr id="10" name="Rectangle 9"/>
          <p:cNvSpPr/>
          <p:nvPr/>
        </p:nvSpPr>
        <p:spPr>
          <a:xfrm>
            <a:off x="379598" y="3106593"/>
            <a:ext cx="9948173" cy="707886"/>
          </a:xfrm>
          <a:prstGeom prst="rect">
            <a:avLst/>
          </a:prstGeom>
        </p:spPr>
        <p:txBody>
          <a:bodyPr wrap="none">
            <a:spAutoFit/>
          </a:bodyPr>
          <a:lstStyle/>
          <a:p>
            <a:r>
              <a:rPr lang="en-GB" sz="4000" dirty="0" smtClean="0"/>
              <a:t>LO. To notice details in the pictures of a story.   </a:t>
            </a:r>
            <a:endParaRPr lang="en-GB" sz="4000" dirty="0"/>
          </a:p>
        </p:txBody>
      </p:sp>
      <p:pic>
        <p:nvPicPr>
          <p:cNvPr id="14" name="Picture 13"/>
          <p:cNvPicPr>
            <a:picLocks noChangeAspect="1"/>
          </p:cNvPicPr>
          <p:nvPr/>
        </p:nvPicPr>
        <p:blipFill>
          <a:blip r:embed="rId5"/>
          <a:stretch>
            <a:fillRect/>
          </a:stretch>
        </p:blipFill>
        <p:spPr>
          <a:xfrm>
            <a:off x="153032" y="6000195"/>
            <a:ext cx="5511262" cy="774259"/>
          </a:xfrm>
          <a:prstGeom prst="rect">
            <a:avLst/>
          </a:prstGeom>
        </p:spPr>
      </p:pic>
      <p:pic>
        <p:nvPicPr>
          <p:cNvPr id="13" name="Picture 12"/>
          <p:cNvPicPr>
            <a:picLocks noChangeAspect="1"/>
          </p:cNvPicPr>
          <p:nvPr/>
        </p:nvPicPr>
        <p:blipFill>
          <a:blip r:embed="rId6"/>
          <a:stretch>
            <a:fillRect/>
          </a:stretch>
        </p:blipFill>
        <p:spPr>
          <a:xfrm>
            <a:off x="379598" y="6094690"/>
            <a:ext cx="585267" cy="585267"/>
          </a:xfrm>
          <a:prstGeom prst="rect">
            <a:avLst/>
          </a:prstGeom>
        </p:spPr>
      </p:pic>
      <p:sp>
        <p:nvSpPr>
          <p:cNvPr id="15" name="Rectangle 14"/>
          <p:cNvSpPr/>
          <p:nvPr/>
        </p:nvSpPr>
        <p:spPr>
          <a:xfrm>
            <a:off x="1191431" y="6139924"/>
            <a:ext cx="1891403" cy="369332"/>
          </a:xfrm>
          <a:prstGeom prst="rect">
            <a:avLst/>
          </a:prstGeom>
        </p:spPr>
        <p:txBody>
          <a:bodyPr wrap="square">
            <a:spAutoFit/>
          </a:bodyPr>
          <a:lstStyle/>
          <a:p>
            <a:r>
              <a:rPr lang="en-GB" dirty="0" smtClean="0"/>
              <a:t>Subject: English </a:t>
            </a:r>
            <a:endParaRPr lang="en-GB" dirty="0"/>
          </a:p>
        </p:txBody>
      </p:sp>
      <p:pic>
        <p:nvPicPr>
          <p:cNvPr id="16" name="Picture 15"/>
          <p:cNvPicPr>
            <a:picLocks noChangeAspect="1"/>
          </p:cNvPicPr>
          <p:nvPr/>
        </p:nvPicPr>
        <p:blipFill>
          <a:blip r:embed="rId7"/>
          <a:stretch>
            <a:fillRect/>
          </a:stretch>
        </p:blipFill>
        <p:spPr>
          <a:xfrm>
            <a:off x="4704356" y="6067255"/>
            <a:ext cx="835224" cy="640135"/>
          </a:xfrm>
          <a:prstGeom prst="rect">
            <a:avLst/>
          </a:prstGeom>
        </p:spPr>
      </p:pic>
      <p:sp>
        <p:nvSpPr>
          <p:cNvPr id="4" name="TextBox 3"/>
          <p:cNvSpPr txBox="1"/>
          <p:nvPr/>
        </p:nvSpPr>
        <p:spPr>
          <a:xfrm>
            <a:off x="379598" y="500175"/>
            <a:ext cx="5849752" cy="584775"/>
          </a:xfrm>
          <a:prstGeom prst="rect">
            <a:avLst/>
          </a:prstGeom>
          <a:solidFill>
            <a:schemeClr val="bg1"/>
          </a:solidFill>
          <a:ln w="47625">
            <a:solidFill>
              <a:schemeClr val="accent1">
                <a:lumMod val="50000"/>
              </a:schemeClr>
            </a:solidFill>
          </a:ln>
        </p:spPr>
        <p:txBody>
          <a:bodyPr wrap="square" rtlCol="0" anchor="ctr" anchorCtr="0">
            <a:spAutoFit/>
          </a:bodyPr>
          <a:lstStyle/>
          <a:p>
            <a:r>
              <a:rPr lang="en-GB" sz="3200" dirty="0" smtClean="0"/>
              <a:t>Date: Monday 1</a:t>
            </a:r>
            <a:r>
              <a:rPr lang="en-GB" sz="3200" baseline="30000" dirty="0" smtClean="0"/>
              <a:t>st</a:t>
            </a:r>
            <a:r>
              <a:rPr lang="en-GB" sz="3200" dirty="0" smtClean="0"/>
              <a:t> February 2021</a:t>
            </a:r>
          </a:p>
        </p:txBody>
      </p:sp>
    </p:spTree>
    <p:extLst>
      <p:ext uri="{BB962C8B-B14F-4D97-AF65-F5344CB8AC3E}">
        <p14:creationId xmlns:p14="http://schemas.microsoft.com/office/powerpoint/2010/main" val="300688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7170080" y="2825976"/>
            <a:ext cx="4048262" cy="3108543"/>
          </a:xfrm>
          <a:prstGeom prst="rect">
            <a:avLst/>
          </a:prstGeom>
        </p:spPr>
        <p:txBody>
          <a:bodyPr wrap="square">
            <a:spAutoFit/>
          </a:bodyPr>
          <a:lstStyle/>
          <a:p>
            <a:pPr algn="ctr"/>
            <a:r>
              <a:rPr lang="en-GB" sz="2800" dirty="0" smtClean="0"/>
              <a:t>Can you read Goldilocks and the Three Bears story at home with your grown up if you have it, If not please use the link below and watch the story together.</a:t>
            </a:r>
            <a:endParaRPr lang="en-GB" sz="2800" dirty="0"/>
          </a:p>
        </p:txBody>
      </p:sp>
      <p:pic>
        <p:nvPicPr>
          <p:cNvPr id="9" name="Picture 8"/>
          <p:cNvPicPr>
            <a:picLocks noChangeAspect="1"/>
          </p:cNvPicPr>
          <p:nvPr/>
        </p:nvPicPr>
        <p:blipFill>
          <a:blip r:embed="rId2"/>
          <a:stretch>
            <a:fillRect/>
          </a:stretch>
        </p:blipFill>
        <p:spPr>
          <a:xfrm>
            <a:off x="11218342" y="101841"/>
            <a:ext cx="902286" cy="1115665"/>
          </a:xfrm>
          <a:prstGeom prst="rect">
            <a:avLst/>
          </a:prstGeom>
        </p:spPr>
      </p:pic>
      <p:sp>
        <p:nvSpPr>
          <p:cNvPr id="10" name="Rectangle 9"/>
          <p:cNvSpPr/>
          <p:nvPr/>
        </p:nvSpPr>
        <p:spPr>
          <a:xfrm>
            <a:off x="1074395" y="6046824"/>
            <a:ext cx="5114157" cy="369332"/>
          </a:xfrm>
          <a:prstGeom prst="rect">
            <a:avLst/>
          </a:prstGeom>
        </p:spPr>
        <p:txBody>
          <a:bodyPr wrap="none">
            <a:spAutoFit/>
          </a:bodyPr>
          <a:lstStyle/>
          <a:p>
            <a:r>
              <a:rPr lang="en-GB" dirty="0">
                <a:hlinkClick r:id="rId3"/>
              </a:rPr>
              <a:t>https://www.youtube.com/watch?v=Rm3JsewQIWw</a:t>
            </a:r>
            <a:endParaRPr lang="en-GB" dirty="0"/>
          </a:p>
        </p:txBody>
      </p:sp>
      <p:pic>
        <p:nvPicPr>
          <p:cNvPr id="11" name="Picture 10">
            <a:hlinkClick r:id="rId3"/>
          </p:cNvPr>
          <p:cNvPicPr>
            <a:picLocks noChangeAspect="1"/>
          </p:cNvPicPr>
          <p:nvPr/>
        </p:nvPicPr>
        <p:blipFill>
          <a:blip r:embed="rId4"/>
          <a:stretch>
            <a:fillRect/>
          </a:stretch>
        </p:blipFill>
        <p:spPr>
          <a:xfrm>
            <a:off x="1283775" y="342648"/>
            <a:ext cx="4503810" cy="4785775"/>
          </a:xfrm>
          <a:prstGeom prst="rect">
            <a:avLst/>
          </a:prstGeom>
        </p:spPr>
      </p:pic>
      <p:sp>
        <p:nvSpPr>
          <p:cNvPr id="12" name="TextBox 11"/>
          <p:cNvSpPr txBox="1"/>
          <p:nvPr/>
        </p:nvSpPr>
        <p:spPr>
          <a:xfrm>
            <a:off x="6640918" y="857100"/>
            <a:ext cx="4946468" cy="1384995"/>
          </a:xfrm>
          <a:prstGeom prst="rect">
            <a:avLst/>
          </a:prstGeom>
          <a:noFill/>
        </p:spPr>
        <p:txBody>
          <a:bodyPr wrap="square" rtlCol="0">
            <a:spAutoFit/>
          </a:bodyPr>
          <a:lstStyle/>
          <a:p>
            <a:pPr algn="ctr"/>
            <a:r>
              <a:rPr lang="en-GB" sz="2800" dirty="0" smtClean="0"/>
              <a:t>Can your child predict what might happen in the story by looking at the picture?</a:t>
            </a:r>
            <a:endParaRPr lang="en-GB" sz="2800" dirty="0"/>
          </a:p>
        </p:txBody>
      </p:sp>
      <p:sp>
        <p:nvSpPr>
          <p:cNvPr id="2" name="TextBox 1"/>
          <p:cNvSpPr txBox="1"/>
          <p:nvPr/>
        </p:nvSpPr>
        <p:spPr>
          <a:xfrm>
            <a:off x="900598" y="5264458"/>
            <a:ext cx="5900796" cy="646331"/>
          </a:xfrm>
          <a:prstGeom prst="rect">
            <a:avLst/>
          </a:prstGeom>
          <a:solidFill>
            <a:schemeClr val="bg1"/>
          </a:solidFill>
        </p:spPr>
        <p:txBody>
          <a:bodyPr wrap="square" rtlCol="0">
            <a:spAutoFit/>
          </a:bodyPr>
          <a:lstStyle/>
          <a:p>
            <a:r>
              <a:rPr lang="en-GB" dirty="0" smtClean="0"/>
              <a:t>Click on the picture above to share the story, alternatively you can copy and paste the link in to your browser.</a:t>
            </a:r>
            <a:endParaRPr lang="en-GB" dirty="0"/>
          </a:p>
        </p:txBody>
      </p:sp>
    </p:spTree>
    <p:extLst>
      <p:ext uri="{BB962C8B-B14F-4D97-AF65-F5344CB8AC3E}">
        <p14:creationId xmlns:p14="http://schemas.microsoft.com/office/powerpoint/2010/main" val="90946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529519" y="1043205"/>
            <a:ext cx="6303810" cy="1383912"/>
          </a:xfrm>
          <a:prstGeom prst="rect">
            <a:avLst/>
          </a:prstGeom>
        </p:spPr>
      </p:pic>
      <p:pic>
        <p:nvPicPr>
          <p:cNvPr id="5" name="Picture 4"/>
          <p:cNvPicPr>
            <a:picLocks noChangeAspect="1"/>
          </p:cNvPicPr>
          <p:nvPr/>
        </p:nvPicPr>
        <p:blipFill>
          <a:blip r:embed="rId3"/>
          <a:stretch>
            <a:fillRect/>
          </a:stretch>
        </p:blipFill>
        <p:spPr>
          <a:xfrm>
            <a:off x="5943487" y="3035980"/>
            <a:ext cx="1152244" cy="1036410"/>
          </a:xfrm>
          <a:prstGeom prst="rect">
            <a:avLst/>
          </a:prstGeom>
        </p:spPr>
      </p:pic>
      <p:pic>
        <p:nvPicPr>
          <p:cNvPr id="7" name="Picture 6"/>
          <p:cNvPicPr>
            <a:picLocks noChangeAspect="1"/>
          </p:cNvPicPr>
          <p:nvPr/>
        </p:nvPicPr>
        <p:blipFill>
          <a:blip r:embed="rId4"/>
          <a:stretch>
            <a:fillRect/>
          </a:stretch>
        </p:blipFill>
        <p:spPr>
          <a:xfrm>
            <a:off x="11289714" y="133721"/>
            <a:ext cx="902286" cy="1115665"/>
          </a:xfrm>
          <a:prstGeom prst="rect">
            <a:avLst/>
          </a:prstGeom>
        </p:spPr>
      </p:pic>
      <p:pic>
        <p:nvPicPr>
          <p:cNvPr id="2" name="Picture 1"/>
          <p:cNvPicPr>
            <a:picLocks noChangeAspect="1"/>
          </p:cNvPicPr>
          <p:nvPr/>
        </p:nvPicPr>
        <p:blipFill>
          <a:blip r:embed="rId5"/>
          <a:stretch>
            <a:fillRect/>
          </a:stretch>
        </p:blipFill>
        <p:spPr>
          <a:xfrm>
            <a:off x="3529519" y="4758060"/>
            <a:ext cx="5980180" cy="1460676"/>
          </a:xfrm>
          <a:prstGeom prst="rect">
            <a:avLst/>
          </a:prstGeom>
        </p:spPr>
      </p:pic>
      <p:pic>
        <p:nvPicPr>
          <p:cNvPr id="3" name="Picture 2"/>
          <p:cNvPicPr>
            <a:picLocks noChangeAspect="1"/>
          </p:cNvPicPr>
          <p:nvPr/>
        </p:nvPicPr>
        <p:blipFill>
          <a:blip r:embed="rId6"/>
          <a:stretch>
            <a:fillRect/>
          </a:stretch>
        </p:blipFill>
        <p:spPr>
          <a:xfrm>
            <a:off x="481692" y="2317215"/>
            <a:ext cx="2325819" cy="2473940"/>
          </a:xfrm>
          <a:prstGeom prst="rect">
            <a:avLst/>
          </a:prstGeom>
        </p:spPr>
      </p:pic>
      <p:sp>
        <p:nvSpPr>
          <p:cNvPr id="8" name="TextBox 7"/>
          <p:cNvSpPr txBox="1"/>
          <p:nvPr/>
        </p:nvSpPr>
        <p:spPr>
          <a:xfrm>
            <a:off x="481692" y="1043205"/>
            <a:ext cx="2464526" cy="646331"/>
          </a:xfrm>
          <a:prstGeom prst="rect">
            <a:avLst/>
          </a:prstGeom>
          <a:solidFill>
            <a:schemeClr val="bg1"/>
          </a:solidFill>
          <a:ln w="25400">
            <a:solidFill>
              <a:schemeClr val="tx1"/>
            </a:solidFill>
          </a:ln>
        </p:spPr>
        <p:txBody>
          <a:bodyPr wrap="square" rtlCol="0">
            <a:spAutoFit/>
          </a:bodyPr>
          <a:lstStyle/>
          <a:p>
            <a:pPr algn="ctr"/>
            <a:r>
              <a:rPr lang="en-GB" dirty="0" smtClean="0"/>
              <a:t>Point to a character from the story.</a:t>
            </a:r>
            <a:endParaRPr lang="en-GB" dirty="0"/>
          </a:p>
        </p:txBody>
      </p:sp>
    </p:spTree>
    <p:extLst>
      <p:ext uri="{BB962C8B-B14F-4D97-AF65-F5344CB8AC3E}">
        <p14:creationId xmlns:p14="http://schemas.microsoft.com/office/powerpoint/2010/main" val="2049111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77339" y="691553"/>
            <a:ext cx="6303810" cy="1383912"/>
          </a:xfrm>
          <a:prstGeom prst="rect">
            <a:avLst/>
          </a:prstGeom>
        </p:spPr>
      </p:pic>
      <p:pic>
        <p:nvPicPr>
          <p:cNvPr id="5" name="Picture 4"/>
          <p:cNvPicPr>
            <a:picLocks noChangeAspect="1"/>
          </p:cNvPicPr>
          <p:nvPr/>
        </p:nvPicPr>
        <p:blipFill>
          <a:blip r:embed="rId3"/>
          <a:stretch>
            <a:fillRect/>
          </a:stretch>
        </p:blipFill>
        <p:spPr>
          <a:xfrm>
            <a:off x="5953122" y="2583542"/>
            <a:ext cx="1152244" cy="1036410"/>
          </a:xfrm>
          <a:prstGeom prst="rect">
            <a:avLst/>
          </a:prstGeom>
        </p:spPr>
      </p:pic>
      <p:pic>
        <p:nvPicPr>
          <p:cNvPr id="7" name="Picture 6"/>
          <p:cNvPicPr>
            <a:picLocks noChangeAspect="1"/>
          </p:cNvPicPr>
          <p:nvPr/>
        </p:nvPicPr>
        <p:blipFill>
          <a:blip r:embed="rId4"/>
          <a:stretch>
            <a:fillRect/>
          </a:stretch>
        </p:blipFill>
        <p:spPr>
          <a:xfrm>
            <a:off x="11289714" y="133721"/>
            <a:ext cx="902286" cy="1115665"/>
          </a:xfrm>
          <a:prstGeom prst="rect">
            <a:avLst/>
          </a:prstGeom>
        </p:spPr>
      </p:pic>
      <p:pic>
        <p:nvPicPr>
          <p:cNvPr id="3" name="Picture 2"/>
          <p:cNvPicPr>
            <a:picLocks noChangeAspect="1"/>
          </p:cNvPicPr>
          <p:nvPr/>
        </p:nvPicPr>
        <p:blipFill>
          <a:blip r:embed="rId5"/>
          <a:stretch>
            <a:fillRect/>
          </a:stretch>
        </p:blipFill>
        <p:spPr>
          <a:xfrm>
            <a:off x="3391107" y="4262153"/>
            <a:ext cx="6648690" cy="1623962"/>
          </a:xfrm>
          <a:prstGeom prst="rect">
            <a:avLst/>
          </a:prstGeom>
        </p:spPr>
      </p:pic>
      <p:pic>
        <p:nvPicPr>
          <p:cNvPr id="6" name="Picture 5"/>
          <p:cNvPicPr>
            <a:picLocks noChangeAspect="1"/>
          </p:cNvPicPr>
          <p:nvPr/>
        </p:nvPicPr>
        <p:blipFill>
          <a:blip r:embed="rId6"/>
          <a:stretch>
            <a:fillRect/>
          </a:stretch>
        </p:blipFill>
        <p:spPr>
          <a:xfrm>
            <a:off x="378226" y="2075465"/>
            <a:ext cx="2723600" cy="2897055"/>
          </a:xfrm>
          <a:prstGeom prst="rect">
            <a:avLst/>
          </a:prstGeom>
        </p:spPr>
      </p:pic>
      <p:pic>
        <p:nvPicPr>
          <p:cNvPr id="8" name="Picture 7"/>
          <p:cNvPicPr>
            <a:picLocks noChangeAspect="1"/>
          </p:cNvPicPr>
          <p:nvPr/>
        </p:nvPicPr>
        <p:blipFill>
          <a:blip r:embed="rId7"/>
          <a:stretch>
            <a:fillRect/>
          </a:stretch>
        </p:blipFill>
        <p:spPr>
          <a:xfrm>
            <a:off x="378226" y="691553"/>
            <a:ext cx="2462997" cy="768163"/>
          </a:xfrm>
          <a:prstGeom prst="rect">
            <a:avLst/>
          </a:prstGeom>
          <a:ln w="25400">
            <a:solidFill>
              <a:schemeClr val="tx1"/>
            </a:solidFill>
          </a:ln>
        </p:spPr>
      </p:pic>
    </p:spTree>
    <p:extLst>
      <p:ext uri="{BB962C8B-B14F-4D97-AF65-F5344CB8AC3E}">
        <p14:creationId xmlns:p14="http://schemas.microsoft.com/office/powerpoint/2010/main" val="3757728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470155" y="2425020"/>
            <a:ext cx="1152244" cy="1036410"/>
          </a:xfrm>
          <a:prstGeom prst="rect">
            <a:avLst/>
          </a:prstGeom>
        </p:spPr>
      </p:pic>
      <p:pic>
        <p:nvPicPr>
          <p:cNvPr id="8" name="Picture 7"/>
          <p:cNvPicPr>
            <a:picLocks noChangeAspect="1"/>
          </p:cNvPicPr>
          <p:nvPr/>
        </p:nvPicPr>
        <p:blipFill>
          <a:blip r:embed="rId3"/>
          <a:stretch>
            <a:fillRect/>
          </a:stretch>
        </p:blipFill>
        <p:spPr>
          <a:xfrm>
            <a:off x="3729291" y="871592"/>
            <a:ext cx="4762867" cy="1338207"/>
          </a:xfrm>
          <a:prstGeom prst="rect">
            <a:avLst/>
          </a:prstGeom>
        </p:spPr>
      </p:pic>
      <p:pic>
        <p:nvPicPr>
          <p:cNvPr id="11" name="Picture 10"/>
          <p:cNvPicPr>
            <a:picLocks noChangeAspect="1"/>
          </p:cNvPicPr>
          <p:nvPr/>
        </p:nvPicPr>
        <p:blipFill>
          <a:blip r:embed="rId4"/>
          <a:stretch>
            <a:fillRect/>
          </a:stretch>
        </p:blipFill>
        <p:spPr>
          <a:xfrm>
            <a:off x="11289714" y="156542"/>
            <a:ext cx="902286" cy="1115665"/>
          </a:xfrm>
          <a:prstGeom prst="rect">
            <a:avLst/>
          </a:prstGeom>
        </p:spPr>
      </p:pic>
      <p:grpSp>
        <p:nvGrpSpPr>
          <p:cNvPr id="7" name="Group 6"/>
          <p:cNvGrpSpPr/>
          <p:nvPr/>
        </p:nvGrpSpPr>
        <p:grpSpPr>
          <a:xfrm>
            <a:off x="3075218" y="3892176"/>
            <a:ext cx="6071011" cy="1621636"/>
            <a:chOff x="3139664" y="3863601"/>
            <a:chExt cx="6071011" cy="1621636"/>
          </a:xfrm>
        </p:grpSpPr>
        <p:pic>
          <p:nvPicPr>
            <p:cNvPr id="2" name="Picture 1"/>
            <p:cNvPicPr>
              <a:picLocks noChangeAspect="1"/>
            </p:cNvPicPr>
            <p:nvPr/>
          </p:nvPicPr>
          <p:blipFill>
            <a:blip r:embed="rId5"/>
            <a:stretch>
              <a:fillRect/>
            </a:stretch>
          </p:blipFill>
          <p:spPr>
            <a:xfrm>
              <a:off x="7303715" y="3891013"/>
              <a:ext cx="1906960" cy="1566812"/>
            </a:xfrm>
            <a:prstGeom prst="rect">
              <a:avLst/>
            </a:prstGeom>
          </p:spPr>
        </p:pic>
        <p:pic>
          <p:nvPicPr>
            <p:cNvPr id="5" name="Picture 4"/>
            <p:cNvPicPr>
              <a:picLocks noChangeAspect="1"/>
            </p:cNvPicPr>
            <p:nvPr/>
          </p:nvPicPr>
          <p:blipFill>
            <a:blip r:embed="rId6"/>
            <a:stretch>
              <a:fillRect/>
            </a:stretch>
          </p:blipFill>
          <p:spPr>
            <a:xfrm>
              <a:off x="5190581" y="3863601"/>
              <a:ext cx="1840285" cy="1621636"/>
            </a:xfrm>
            <a:prstGeom prst="rect">
              <a:avLst/>
            </a:prstGeom>
          </p:spPr>
        </p:pic>
        <p:pic>
          <p:nvPicPr>
            <p:cNvPr id="6" name="Picture 5"/>
            <p:cNvPicPr>
              <a:picLocks noChangeAspect="1"/>
            </p:cNvPicPr>
            <p:nvPr/>
          </p:nvPicPr>
          <p:blipFill>
            <a:blip r:embed="rId7"/>
            <a:stretch>
              <a:fillRect/>
            </a:stretch>
          </p:blipFill>
          <p:spPr>
            <a:xfrm>
              <a:off x="3139664" y="3891013"/>
              <a:ext cx="1778068" cy="1566812"/>
            </a:xfrm>
            <a:prstGeom prst="rect">
              <a:avLst/>
            </a:prstGeom>
          </p:spPr>
        </p:pic>
      </p:grpSp>
    </p:spTree>
    <p:extLst>
      <p:ext uri="{BB962C8B-B14F-4D97-AF65-F5344CB8AC3E}">
        <p14:creationId xmlns:p14="http://schemas.microsoft.com/office/powerpoint/2010/main" val="1537387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253178" y="2861210"/>
            <a:ext cx="1152244" cy="1036410"/>
          </a:xfrm>
          <a:prstGeom prst="rect">
            <a:avLst/>
          </a:prstGeom>
        </p:spPr>
      </p:pic>
      <p:pic>
        <p:nvPicPr>
          <p:cNvPr id="6" name="Picture 5"/>
          <p:cNvPicPr>
            <a:picLocks noChangeAspect="1"/>
          </p:cNvPicPr>
          <p:nvPr/>
        </p:nvPicPr>
        <p:blipFill>
          <a:blip r:embed="rId3"/>
          <a:stretch>
            <a:fillRect/>
          </a:stretch>
        </p:blipFill>
        <p:spPr>
          <a:xfrm>
            <a:off x="3574019" y="1062091"/>
            <a:ext cx="4966272" cy="1395357"/>
          </a:xfrm>
          <a:prstGeom prst="rect">
            <a:avLst/>
          </a:prstGeom>
        </p:spPr>
      </p:pic>
      <p:pic>
        <p:nvPicPr>
          <p:cNvPr id="7" name="Picture 6"/>
          <p:cNvPicPr>
            <a:picLocks noChangeAspect="1"/>
          </p:cNvPicPr>
          <p:nvPr/>
        </p:nvPicPr>
        <p:blipFill>
          <a:blip r:embed="rId4"/>
          <a:stretch>
            <a:fillRect/>
          </a:stretch>
        </p:blipFill>
        <p:spPr>
          <a:xfrm>
            <a:off x="2648153" y="4301382"/>
            <a:ext cx="6352972" cy="1578955"/>
          </a:xfrm>
          <a:prstGeom prst="rect">
            <a:avLst/>
          </a:prstGeom>
        </p:spPr>
      </p:pic>
      <p:pic>
        <p:nvPicPr>
          <p:cNvPr id="2" name="Picture 1"/>
          <p:cNvPicPr>
            <a:picLocks noChangeAspect="1"/>
          </p:cNvPicPr>
          <p:nvPr/>
        </p:nvPicPr>
        <p:blipFill>
          <a:blip r:embed="rId5"/>
          <a:stretch>
            <a:fillRect/>
          </a:stretch>
        </p:blipFill>
        <p:spPr>
          <a:xfrm>
            <a:off x="11289714" y="156542"/>
            <a:ext cx="902286" cy="1115665"/>
          </a:xfrm>
          <a:prstGeom prst="rect">
            <a:avLst/>
          </a:prstGeom>
        </p:spPr>
      </p:pic>
    </p:spTree>
    <p:extLst>
      <p:ext uri="{BB962C8B-B14F-4D97-AF65-F5344CB8AC3E}">
        <p14:creationId xmlns:p14="http://schemas.microsoft.com/office/powerpoint/2010/main" val="417148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289714" y="133721"/>
            <a:ext cx="902286" cy="1115665"/>
          </a:xfrm>
          <a:prstGeom prst="rect">
            <a:avLst/>
          </a:prstGeom>
        </p:spPr>
      </p:pic>
      <p:pic>
        <p:nvPicPr>
          <p:cNvPr id="8" name="Picture 7"/>
          <p:cNvPicPr>
            <a:picLocks noChangeAspect="1"/>
          </p:cNvPicPr>
          <p:nvPr/>
        </p:nvPicPr>
        <p:blipFill>
          <a:blip r:embed="rId3"/>
          <a:stretch>
            <a:fillRect/>
          </a:stretch>
        </p:blipFill>
        <p:spPr>
          <a:xfrm>
            <a:off x="257445" y="1814818"/>
            <a:ext cx="2219136" cy="1103472"/>
          </a:xfrm>
          <a:prstGeom prst="rect">
            <a:avLst/>
          </a:prstGeom>
        </p:spPr>
      </p:pic>
      <p:pic>
        <p:nvPicPr>
          <p:cNvPr id="9" name="Picture 8"/>
          <p:cNvPicPr>
            <a:picLocks noChangeAspect="1"/>
          </p:cNvPicPr>
          <p:nvPr/>
        </p:nvPicPr>
        <p:blipFill>
          <a:blip r:embed="rId4"/>
          <a:stretch>
            <a:fillRect/>
          </a:stretch>
        </p:blipFill>
        <p:spPr>
          <a:xfrm>
            <a:off x="257445" y="2918290"/>
            <a:ext cx="10650635" cy="1792379"/>
          </a:xfrm>
          <a:prstGeom prst="rect">
            <a:avLst/>
          </a:prstGeom>
        </p:spPr>
      </p:pic>
      <p:sp>
        <p:nvSpPr>
          <p:cNvPr id="10" name="Rectangle 9"/>
          <p:cNvSpPr/>
          <p:nvPr/>
        </p:nvSpPr>
        <p:spPr>
          <a:xfrm>
            <a:off x="379598" y="3106593"/>
            <a:ext cx="8837099" cy="707886"/>
          </a:xfrm>
          <a:prstGeom prst="rect">
            <a:avLst/>
          </a:prstGeom>
        </p:spPr>
        <p:txBody>
          <a:bodyPr wrap="none">
            <a:spAutoFit/>
          </a:bodyPr>
          <a:lstStyle/>
          <a:p>
            <a:r>
              <a:rPr lang="en-GB" sz="4000" dirty="0" smtClean="0"/>
              <a:t>LO. To give meaning to the marks made.   </a:t>
            </a:r>
            <a:endParaRPr lang="en-GB" sz="4000" dirty="0"/>
          </a:p>
        </p:txBody>
      </p:sp>
      <p:pic>
        <p:nvPicPr>
          <p:cNvPr id="12" name="Picture 11"/>
          <p:cNvPicPr>
            <a:picLocks noChangeAspect="1"/>
          </p:cNvPicPr>
          <p:nvPr/>
        </p:nvPicPr>
        <p:blipFill>
          <a:blip r:embed="rId5"/>
          <a:stretch>
            <a:fillRect/>
          </a:stretch>
        </p:blipFill>
        <p:spPr>
          <a:xfrm>
            <a:off x="233059" y="382023"/>
            <a:ext cx="7632854" cy="737680"/>
          </a:xfrm>
          <a:prstGeom prst="rect">
            <a:avLst/>
          </a:prstGeom>
        </p:spPr>
      </p:pic>
      <p:pic>
        <p:nvPicPr>
          <p:cNvPr id="14" name="Picture 13"/>
          <p:cNvPicPr>
            <a:picLocks noChangeAspect="1"/>
          </p:cNvPicPr>
          <p:nvPr/>
        </p:nvPicPr>
        <p:blipFill>
          <a:blip r:embed="rId6"/>
          <a:stretch>
            <a:fillRect/>
          </a:stretch>
        </p:blipFill>
        <p:spPr>
          <a:xfrm>
            <a:off x="153032" y="6000195"/>
            <a:ext cx="5511262" cy="774259"/>
          </a:xfrm>
          <a:prstGeom prst="rect">
            <a:avLst/>
          </a:prstGeom>
        </p:spPr>
      </p:pic>
      <p:pic>
        <p:nvPicPr>
          <p:cNvPr id="13" name="Picture 12"/>
          <p:cNvPicPr>
            <a:picLocks noChangeAspect="1"/>
          </p:cNvPicPr>
          <p:nvPr/>
        </p:nvPicPr>
        <p:blipFill>
          <a:blip r:embed="rId7"/>
          <a:stretch>
            <a:fillRect/>
          </a:stretch>
        </p:blipFill>
        <p:spPr>
          <a:xfrm>
            <a:off x="379598" y="6094690"/>
            <a:ext cx="585267" cy="585267"/>
          </a:xfrm>
          <a:prstGeom prst="rect">
            <a:avLst/>
          </a:prstGeom>
        </p:spPr>
      </p:pic>
      <p:sp>
        <p:nvSpPr>
          <p:cNvPr id="15" name="Rectangle 14"/>
          <p:cNvSpPr/>
          <p:nvPr/>
        </p:nvSpPr>
        <p:spPr>
          <a:xfrm>
            <a:off x="1191431" y="6139924"/>
            <a:ext cx="1891403" cy="369332"/>
          </a:xfrm>
          <a:prstGeom prst="rect">
            <a:avLst/>
          </a:prstGeom>
        </p:spPr>
        <p:txBody>
          <a:bodyPr wrap="square">
            <a:spAutoFit/>
          </a:bodyPr>
          <a:lstStyle/>
          <a:p>
            <a:r>
              <a:rPr lang="en-GB" dirty="0" smtClean="0"/>
              <a:t>Subject: English </a:t>
            </a:r>
            <a:endParaRPr lang="en-GB" dirty="0"/>
          </a:p>
        </p:txBody>
      </p:sp>
      <p:pic>
        <p:nvPicPr>
          <p:cNvPr id="16" name="Picture 15"/>
          <p:cNvPicPr>
            <a:picLocks noChangeAspect="1"/>
          </p:cNvPicPr>
          <p:nvPr/>
        </p:nvPicPr>
        <p:blipFill>
          <a:blip r:embed="rId8"/>
          <a:stretch>
            <a:fillRect/>
          </a:stretch>
        </p:blipFill>
        <p:spPr>
          <a:xfrm>
            <a:off x="4704356" y="6067255"/>
            <a:ext cx="835224" cy="640135"/>
          </a:xfrm>
          <a:prstGeom prst="rect">
            <a:avLst/>
          </a:prstGeom>
        </p:spPr>
      </p:pic>
      <p:sp>
        <p:nvSpPr>
          <p:cNvPr id="2" name="TextBox 1"/>
          <p:cNvSpPr txBox="1"/>
          <p:nvPr/>
        </p:nvSpPr>
        <p:spPr>
          <a:xfrm>
            <a:off x="257445" y="352425"/>
            <a:ext cx="7562580" cy="584775"/>
          </a:xfrm>
          <a:prstGeom prst="rect">
            <a:avLst/>
          </a:prstGeom>
          <a:noFill/>
        </p:spPr>
        <p:txBody>
          <a:bodyPr wrap="square" rtlCol="0">
            <a:spAutoFit/>
          </a:bodyPr>
          <a:lstStyle/>
          <a:p>
            <a:r>
              <a:rPr lang="en-GB" sz="3200" dirty="0" smtClean="0"/>
              <a:t>Date: Tuesday 2</a:t>
            </a:r>
            <a:r>
              <a:rPr lang="en-GB" sz="3200" baseline="30000" dirty="0" smtClean="0"/>
              <a:t>nd</a:t>
            </a:r>
            <a:r>
              <a:rPr lang="en-GB" sz="3200" dirty="0" smtClean="0"/>
              <a:t> February 2021</a:t>
            </a:r>
            <a:endParaRPr lang="en-GB" sz="3200" dirty="0"/>
          </a:p>
        </p:txBody>
      </p:sp>
    </p:spTree>
    <p:extLst>
      <p:ext uri="{BB962C8B-B14F-4D97-AF65-F5344CB8AC3E}">
        <p14:creationId xmlns:p14="http://schemas.microsoft.com/office/powerpoint/2010/main" val="37403353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581</Words>
  <Application>Microsoft Office PowerPoint</Application>
  <PresentationFormat>Widescreen</PresentationFormat>
  <Paragraphs>66</Paragraphs>
  <Slides>21</Slides>
  <Notes>1</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21</vt:i4>
      </vt:variant>
    </vt:vector>
  </HeadingPairs>
  <TitlesOfParts>
    <vt:vector size="30" baseType="lpstr">
      <vt:lpstr>Arial</vt:lpstr>
      <vt:lpstr>Calibri</vt:lpstr>
      <vt:lpstr>Calibri Light</vt:lpstr>
      <vt:lpstr>Twinkl SemiBold</vt:lpstr>
      <vt:lpstr>Office Theme</vt:lpstr>
      <vt:lpstr>1_Office Theme</vt:lpstr>
      <vt:lpstr>3_Office Theme</vt:lpstr>
      <vt:lpstr>4_Office Theme</vt:lpstr>
      <vt:lpstr>2_Office Theme</vt:lpstr>
      <vt:lpstr>PowerPoint Presentation</vt:lpstr>
      <vt:lpstr>English Lessons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Burrell</dc:creator>
  <cp:lastModifiedBy>Lisa Burrell</cp:lastModifiedBy>
  <cp:revision>32</cp:revision>
  <dcterms:created xsi:type="dcterms:W3CDTF">2021-01-22T11:17:57Z</dcterms:created>
  <dcterms:modified xsi:type="dcterms:W3CDTF">2021-01-28T09:58:16Z</dcterms:modified>
</cp:coreProperties>
</file>