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442" r:id="rId3"/>
    <p:sldId id="452" r:id="rId4"/>
    <p:sldId id="359" r:id="rId5"/>
    <p:sldId id="453" r:id="rId6"/>
    <p:sldId id="454" r:id="rId7"/>
    <p:sldId id="455" r:id="rId8"/>
    <p:sldId id="317" r:id="rId9"/>
    <p:sldId id="456" r:id="rId10"/>
    <p:sldId id="457" r:id="rId11"/>
    <p:sldId id="461" r:id="rId12"/>
    <p:sldId id="460" r:id="rId13"/>
    <p:sldId id="459" r:id="rId14"/>
    <p:sldId id="318" r:id="rId15"/>
    <p:sldId id="462" r:id="rId16"/>
    <p:sldId id="463" r:id="rId17"/>
    <p:sldId id="464" r:id="rId18"/>
    <p:sldId id="465" r:id="rId19"/>
    <p:sldId id="467" r:id="rId20"/>
    <p:sldId id="468" r:id="rId21"/>
    <p:sldId id="473" r:id="rId22"/>
    <p:sldId id="469" r:id="rId23"/>
    <p:sldId id="471" r:id="rId24"/>
    <p:sldId id="470" r:id="rId25"/>
    <p:sldId id="472" r:id="rId26"/>
    <p:sldId id="319" r:id="rId27"/>
    <p:sldId id="474" r:id="rId28"/>
    <p:sldId id="475" r:id="rId29"/>
    <p:sldId id="476" r:id="rId30"/>
    <p:sldId id="477" r:id="rId31"/>
    <p:sldId id="466" r:id="rId32"/>
    <p:sldId id="320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CE4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27543-6FF9-562C-FE65-8AA2A1BDD556}" v="30" dt="2021-06-27T18:09:50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>
        <p:scale>
          <a:sx n="80" d="100"/>
          <a:sy n="80" d="100"/>
        </p:scale>
        <p:origin x="77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Graham [ Wheatley Hill Community Primary School ]" userId="S::k.graham315@whprimary.com::28938513-fcdf-4eed-8d1c-d8e694656955" providerId="AD" clId="Web-{E2D27543-6FF9-562C-FE65-8AA2A1BDD556}"/>
    <pc:docChg chg="modSld">
      <pc:chgData name="K.Graham [ Wheatley Hill Community Primary School ]" userId="S::k.graham315@whprimary.com::28938513-fcdf-4eed-8d1c-d8e694656955" providerId="AD" clId="Web-{E2D27543-6FF9-562C-FE65-8AA2A1BDD556}" dt="2021-06-27T18:09:50.739" v="13" actId="20577"/>
      <pc:docMkLst>
        <pc:docMk/>
      </pc:docMkLst>
      <pc:sldChg chg="modSp">
        <pc:chgData name="K.Graham [ Wheatley Hill Community Primary School ]" userId="S::k.graham315@whprimary.com::28938513-fcdf-4eed-8d1c-d8e694656955" providerId="AD" clId="Web-{E2D27543-6FF9-562C-FE65-8AA2A1BDD556}" dt="2021-06-27T18:09:50.739" v="13" actId="20577"/>
        <pc:sldMkLst>
          <pc:docMk/>
          <pc:sldMk cId="3135324725" sldId="319"/>
        </pc:sldMkLst>
        <pc:spChg chg="mod">
          <ac:chgData name="K.Graham [ Wheatley Hill Community Primary School ]" userId="S::k.graham315@whprimary.com::28938513-fcdf-4eed-8d1c-d8e694656955" providerId="AD" clId="Web-{E2D27543-6FF9-562C-FE65-8AA2A1BDD556}" dt="2021-06-27T18:09:50.739" v="13" actId="20577"/>
          <ac:spMkLst>
            <pc:docMk/>
            <pc:sldMk cId="3135324725" sldId="319"/>
            <ac:spMk id="9" creationId="{00000000-0000-0000-0000-000000000000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E2D27543-6FF9-562C-FE65-8AA2A1BDD556}" dt="2021-06-27T18:09:30.848" v="6" actId="20577"/>
        <pc:sldMkLst>
          <pc:docMk/>
          <pc:sldMk cId="2885788100" sldId="320"/>
        </pc:sldMkLst>
        <pc:spChg chg="mod">
          <ac:chgData name="K.Graham [ Wheatley Hill Community Primary School ]" userId="S::k.graham315@whprimary.com::28938513-fcdf-4eed-8d1c-d8e694656955" providerId="AD" clId="Web-{E2D27543-6FF9-562C-FE65-8AA2A1BDD556}" dt="2021-06-27T18:09:30.848" v="6" actId="20577"/>
          <ac:spMkLst>
            <pc:docMk/>
            <pc:sldMk cId="2885788100" sldId="320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FC36B-628A-4CAE-A43A-B8DBF6AA6997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7FF4A-F7C2-4673-9B38-89D05EFC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727A-AC5A-4337-A144-CC643A89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26EF0-A477-42C4-AFF5-E9A57E7C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2D24-609E-4DE8-9D87-B430996B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1F07-5932-456E-8C24-FE5E5A43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59B4-3008-4CC5-9450-536D4C1C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5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79DC-4BCD-42FF-BA4F-9491DF5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186-84F9-4099-8C84-F46D6A90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1FD3-950D-4313-BC13-966EAF2B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E33A-D07B-4FD7-A666-5B1AF7E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4AA6-C74F-4CCA-9CC0-25122ADC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199B8-5C8A-4577-BBD1-40A66ED74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7724D-20B6-4E1A-B7B6-D7203EEB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7087-7DE4-4BBD-B5FE-9AC2EA0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1DA2-6E5E-485D-8E68-4069B2BB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7B73-078B-4247-B7EF-E8D37795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6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E65-328A-47B9-8FC1-CDDF392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37A0-9658-4506-93A4-1B321EB6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1CA6-CE3E-4F55-AE92-49C2DF24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EE0B-8E7A-4915-96D9-D6D792D3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3238-DDF4-48A6-8A0D-9C3B3F67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5CE7-26A0-4089-96AD-098D850B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C9C76-531D-48B1-8F8B-13D94406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6ED-5D61-4F23-B1D4-F3CA13F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4D7C-7BAF-46B1-865D-ED45BDE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42DA-7D3C-45CF-B459-FAC43E1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2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0789-77BA-44E5-9646-D09A1E97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2956-ECAC-4DDD-A789-68AD3566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45EF-D86F-4BAF-B171-6EE50699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5BE65-1BEF-465B-A8A3-FE46700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A087-FC7B-492E-9383-AB76A530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F4CFD-5D3E-441F-BF46-3120B575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4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C067-FA36-4587-9951-9E9C41E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ADD8-ABB2-4672-A7B9-A145AA2D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FD2B-E9CF-4932-88DC-5D11616CC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BD8D5-1893-4903-81D5-28F26CC1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D84A-5233-44C0-9082-6EEB8E446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D6B76-F538-48C7-8268-5BBCC8AF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8C1BB-79FC-465C-B6CB-84EDC79B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70F9F-E399-4FEF-8ADB-B924E24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7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8AFB-B792-4CAE-89C6-CF88706C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3AEB-430B-43C2-8CDA-FEA095F6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FF9A1-09F2-41C6-9F80-01ED2EB2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FF6B-7ABA-4E56-A6EA-091F4D6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3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A4242-2B2F-4109-B918-913F8DE5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AA75-9A2E-407A-968A-F629BFCE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BB01-B743-468F-822E-4BE16B18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1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F3B3-E7F3-4405-845E-2FC3558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5FD3-E700-4387-8A18-1E6512A7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7DDE-006B-4946-88E7-5DEB9B65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443D-2F45-4438-A616-0E4EAD1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3C37-67A3-4C06-8D2E-1C97DC61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211-7805-4C4A-8F99-FA6082D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9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F8B-7314-41B4-82E2-7516C63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8645-0261-4476-ACEF-8FFC7D45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3399-A961-4356-9003-873E99C5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182AA-1B90-4525-BE34-0E1521B8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6368-D3AA-4019-A0EC-F3BD623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4136-F43D-4DD6-8743-61BEF59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1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C3E0C-B04B-4823-9694-790B67BE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925F6-B705-4B10-9D64-49BB31B7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30EC-E575-44FE-B8B2-4C0941FE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88B-5340-4AE3-A0DB-C3E372B3DDC9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BC33-23DF-4C4B-B576-E4192015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CB1A-890F-4688-AB63-F7DD4855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5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_j2yGHIl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3.xml"/><Relationship Id="rId10" Type="http://schemas.openxmlformats.org/officeDocument/2006/relationships/image" Target="../media/image14.png"/><Relationship Id="rId4" Type="http://schemas.openxmlformats.org/officeDocument/2006/relationships/image" Target="../media/image34.png"/><Relationship Id="rId9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HWYClfj2p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_j2yGHIl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athsframe.co.uk/en/resources/resource/116/telling_the_ti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28.06.21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44691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sequence events in chronological order.</a:t>
            </a:r>
          </a:p>
          <a:p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5470"/>
          <a:stretch/>
        </p:blipFill>
        <p:spPr>
          <a:xfrm>
            <a:off x="722105" y="594252"/>
            <a:ext cx="6393591" cy="951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8113"/>
          <a:stretch/>
        </p:blipFill>
        <p:spPr>
          <a:xfrm>
            <a:off x="7115696" y="864524"/>
            <a:ext cx="6393591" cy="681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20" y="2320075"/>
            <a:ext cx="7521263" cy="2514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7337"/>
          <a:stretch/>
        </p:blipFill>
        <p:spPr>
          <a:xfrm>
            <a:off x="7612908" y="1175805"/>
            <a:ext cx="3974788" cy="39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7337"/>
          <a:stretch/>
        </p:blipFill>
        <p:spPr>
          <a:xfrm>
            <a:off x="428717" y="635567"/>
            <a:ext cx="5569692" cy="555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33" y="457265"/>
            <a:ext cx="5099231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6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294" t="-869"/>
          <a:stretch/>
        </p:blipFill>
        <p:spPr>
          <a:xfrm>
            <a:off x="371286" y="98928"/>
            <a:ext cx="6350923" cy="64896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4766" b="66699"/>
          <a:stretch/>
        </p:blipFill>
        <p:spPr>
          <a:xfrm>
            <a:off x="7193127" y="1604061"/>
            <a:ext cx="1093862" cy="10310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5683" t="-979" r="51088" b="70057"/>
          <a:stretch/>
        </p:blipFill>
        <p:spPr>
          <a:xfrm>
            <a:off x="8419093" y="1604061"/>
            <a:ext cx="1014153" cy="9642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0816" t="86" r="27097" b="67925"/>
          <a:stretch/>
        </p:blipFill>
        <p:spPr>
          <a:xfrm>
            <a:off x="9589421" y="1637607"/>
            <a:ext cx="964277" cy="997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4947" t="321" r="321" b="69833"/>
          <a:stretch/>
        </p:blipFill>
        <p:spPr>
          <a:xfrm>
            <a:off x="6986403" y="2675879"/>
            <a:ext cx="1083236" cy="9337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-213" t="33141" r="74698" b="34870"/>
          <a:stretch/>
        </p:blipFill>
        <p:spPr>
          <a:xfrm>
            <a:off x="8160790" y="2643976"/>
            <a:ext cx="1113905" cy="9975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5683" t="33674" r="51469" b="33271"/>
          <a:stretch/>
        </p:blipFill>
        <p:spPr>
          <a:xfrm>
            <a:off x="9572795" y="2675879"/>
            <a:ext cx="997528" cy="10307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0054" t="32075" r="25193" b="35937"/>
          <a:stretch/>
        </p:blipFill>
        <p:spPr>
          <a:xfrm>
            <a:off x="7080136" y="3842515"/>
            <a:ext cx="1080654" cy="997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73665" t="33141" r="59" b="35404"/>
          <a:stretch/>
        </p:blipFill>
        <p:spPr>
          <a:xfrm>
            <a:off x="8275662" y="3859140"/>
            <a:ext cx="1147156" cy="980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64063" r="74317"/>
          <a:stretch/>
        </p:blipFill>
        <p:spPr>
          <a:xfrm>
            <a:off x="9510242" y="3780942"/>
            <a:ext cx="1121246" cy="1120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6825" t="65129" r="49946" b="1283"/>
          <a:stretch/>
        </p:blipFill>
        <p:spPr>
          <a:xfrm>
            <a:off x="7080136" y="4860051"/>
            <a:ext cx="1014154" cy="10474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48912" t="64596" r="24431" b="2883"/>
          <a:stretch/>
        </p:blipFill>
        <p:spPr>
          <a:xfrm>
            <a:off x="8344277" y="4860051"/>
            <a:ext cx="1163783" cy="10141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4427" t="65129"/>
          <a:stretch/>
        </p:blipFill>
        <p:spPr>
          <a:xfrm>
            <a:off x="10838770" y="4013265"/>
            <a:ext cx="1116487" cy="10874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05" y="5393008"/>
            <a:ext cx="1722401" cy="1279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68" y="410178"/>
            <a:ext cx="3133333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5.55556E-6 L -6.25E-7 -5.55556E-6 L -0.0086 0.00277 C -0.01498 0.00485 -0.0211 0.0081 -0.02735 0.00972 C -0.04753 0.01411 -0.0323 0.0111 -0.05313 0.01388 C -0.09076 0.01851 -0.05808 0.01504 -0.0875 0.01805 C -0.10365 0.01666 -0.11993 0.0162 -0.13594 0.01388 C -0.1392 0.01342 -0.14219 0.01087 -0.14532 0.00972 C -0.14766 0.00856 -0.15013 0.0081 -0.15235 0.00694 C -0.15456 0.00578 -0.15651 0.00393 -0.1586 0.00277 C -0.16433 -0.0007 -0.17019 -0.00371 -0.17578 -0.00695 L -0.18282 -0.01112 L -0.1875 -0.0139 C -0.18855 -0.01528 -0.18946 -0.01714 -0.19063 -0.01806 C -0.20144 -0.02686 -0.19115 -0.01482 -0.20078 -0.02501 C -0.20196 -0.0264 -0.20287 -0.02802 -0.20391 -0.02917 C -0.20599 -0.03149 -0.20834 -0.03265 -0.21016 -0.03473 C -0.21094 -0.03565 -0.21172 -0.03704 -0.2125 -0.03751 C -0.21355 -0.03843 -0.21472 -0.03843 -0.21563 -0.0389 C -0.21706 -0.03982 -0.21823 -0.04098 -0.21953 -0.04167 C -0.22552 -0.04538 -0.22019 -0.04121 -0.225 -0.04445 C -0.22774 -0.0463 -0.23008 -0.04908 -0.23282 -0.05001 C -0.23685 -0.05163 -0.2375 -0.0514 -0.24141 -0.05417 C -0.24258 -0.0551 -0.24349 -0.05626 -0.24453 -0.05695 C -0.24584 -0.05811 -0.24727 -0.0588 -0.24844 -0.05973 C -0.25013 -0.06112 -0.25157 -0.06274 -0.25313 -0.0639 C -0.25521 -0.06552 -0.25743 -0.06667 -0.25938 -0.06806 C -0.26055 -0.06899 -0.26146 -0.07038 -0.2625 -0.07084 C -0.26407 -0.07177 -0.26563 -0.07177 -0.26719 -0.07223 C -0.27071 -0.07547 -0.27175 -0.07663 -0.27578 -0.07917 C -0.27735 -0.08033 -0.27891 -0.08149 -0.28047 -0.08195 L -0.28516 -0.08334 C -0.28646 -0.08427 -0.28776 -0.08542 -0.28907 -0.08612 C -0.29141 -0.08774 -0.29375 -0.0889 -0.2961 -0.09028 C -0.29766 -0.09121 -0.29922 -0.0926 -0.30078 -0.09306 C -0.30235 -0.09353 -0.30404 -0.09399 -0.30547 -0.09445 C -0.30638 -0.09491 -0.30703 -0.09561 -0.30782 -0.09584 C -0.30886 -0.09653 -0.3099 -0.097 -0.31094 -0.09723 C -0.3125 -0.09792 -0.3142 -0.09815 -0.31563 -0.09862 C -0.31732 -0.09954 -0.31875 -0.10093 -0.32032 -0.1014 C -0.32539 -0.10325 -0.32305 -0.10232 -0.32735 -0.10417 C -0.32813 -0.1051 -0.32891 -0.10649 -0.32969 -0.10695 C -0.33125 -0.10834 -0.33438 -0.10973 -0.33438 -0.10973 C -0.33516 -0.11112 -0.33581 -0.11297 -0.33672 -0.1139 C -0.3375 -0.11482 -0.33842 -0.11482 -0.33907 -0.11528 C -0.33998 -0.11621 -0.34063 -0.11714 -0.34141 -0.11806 C -0.34167 -0.11945 -0.34219 -0.12084 -0.34219 -0.12223 C -0.34219 -0.12385 -0.34141 -0.1264 -0.34141 -0.1264 L -0.34141 -0.1264 L -0.34141 -0.1264 " pathEditMode="relative" ptsTypes="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66667E-6 L 5E-6 -6.66667E-6 C 0.00027 0.00416 0.00079 0.0081 0.00079 0.01249 C 0.00079 0.01388 0.00027 0.01527 5E-6 0.01666 C -0.00118 0.02036 -0.00365 0.02453 -0.00469 0.02777 C -0.00534 0.02939 -0.0056 0.03147 -0.00625 0.03333 C -0.00743 0.03587 -0.00912 0.03749 -0.01016 0.04027 C -0.01094 0.04189 -0.0112 0.04397 -0.01172 0.04583 C -0.01224 0.04722 -0.01276 0.0486 -0.01328 0.04999 C -0.01485 0.05323 -0.01654 0.05624 -0.01797 0.05972 C -0.01888 0.0618 -0.0194 0.06458 -0.02032 0.06666 C -0.03138 0.08935 -0.02396 0.06805 -0.03516 0.09583 C -0.03698 0.09999 -0.03802 0.10532 -0.03985 0.10972 C -0.04167 0.11342 -0.04427 0.11573 -0.0461 0.11944 C -0.05 0.12685 -0.05365 0.13472 -0.05703 0.14305 C -0.05912 0.14768 -0.06042 0.15347 -0.0625 0.15833 C -0.06459 0.16272 -0.06732 0.16643 -0.06953 0.17083 C -0.07253 0.17661 -0.07539 0.18263 -0.07813 0.18888 C -0.08021 0.19351 -0.08203 0.19837 -0.08438 0.20277 C -0.08516 0.20416 -0.08607 0.20532 -0.08672 0.20694 C -0.08737 0.2081 -0.0875 0.21018 -0.08828 0.2111 C -0.08946 0.21226 -0.09089 0.21203 -0.09219 0.21249 C -0.09401 0.21388 -0.09584 0.21527 -0.09766 0.21666 C -0.0987 0.21712 -0.1 0.21689 -0.10078 0.21805 C -0.10209 0.21921 -0.10274 0.22222 -0.10391 0.2236 C -0.10534 0.22499 -0.10717 0.22522 -0.1086 0.22638 C -0.11055 0.22754 -0.11237 0.22893 -0.11407 0.23055 C -0.11576 0.23171 -0.11719 0.23333 -0.11875 0.23472 C -0.12058 0.2361 -0.12253 0.23726 -0.12422 0.23888 C -0.12696 0.24097 -0.12943 0.24374 -0.13203 0.24583 C -0.13568 0.2486 -0.13946 0.25092 -0.14297 0.25416 L -0.15547 0.26527 C -0.15703 0.26666 -0.1586 0.26828 -0.16016 0.26944 C -0.16276 0.27129 -0.16589 0.27175 -0.16797 0.27499 C -0.17409 0.28356 -0.17058 0.2787 -0.17891 0.28888 C -0.17969 0.28981 -0.1806 0.29027 -0.18125 0.29166 C -0.18203 0.29305 -0.18269 0.29467 -0.1836 0.29583 C -0.18464 0.29675 -0.18568 0.29675 -0.18672 0.29722 C -0.18776 0.2986 -0.18894 0.29953 -0.18985 0.30138 C -0.19063 0.30254 -0.1875 0.30022 -0.1875 0.2986 C -0.1875 0.29698 -0.1892 0.2993 -0.18985 0.29999 C -0.19258 0.30208 -0.19506 0.30485 -0.19766 0.30694 C -0.20313 0.31064 -0.20026 0.30879 -0.20625 0.31249 C -0.20703 0.31296 -0.20782 0.31342 -0.2086 0.31388 C -0.20964 0.31435 -0.21081 0.31458 -0.21172 0.31527 C -0.21446 0.31689 -0.21693 0.31921 -0.21953 0.32083 C -0.22032 0.32129 -0.2211 0.32175 -0.22188 0.32222 C -0.22318 0.32268 -0.22448 0.32314 -0.22578 0.3236 C -0.22735 0.32407 -0.22904 0.3243 -0.23047 0.32499 C -0.23217 0.32569 -0.2336 0.32731 -0.23516 0.32777 C -0.23698 0.32823 -0.23894 0.32847 -0.24063 0.32916 C -0.24506 0.33055 -0.24271 0.33078 -0.24766 0.33194 C -0.25052 0.3324 -0.25339 0.33286 -0.25625 0.33333 C -0.2573 0.33379 -0.25847 0.33402 -0.25938 0.33472 C -0.26029 0.33495 -0.26094 0.33564 -0.26172 0.3361 C -0.26302 0.33657 -0.26446 0.3368 -0.26563 0.33749 C -0.26654 0.33772 -0.26719 0.33842 -0.26797 0.33888 C -0.26901 0.33935 -0.27006 0.33981 -0.2711 0.34027 C -0.27188 0.3412 -0.27266 0.34235 -0.27344 0.34305 C -0.275 0.34421 -0.27683 0.34397 -0.27813 0.34583 C -0.27969 0.34768 -0.28099 0.35069 -0.28282 0.35138 C -0.2875 0.353 -0.28581 0.35092 -0.28828 0.35555 L -0.28828 0.35555 " pathEditMode="relative" ptsTypes="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8.33333E-7 4.07407E-6 C -0.01146 0.00046 -0.02304 -0.00023 -0.03437 0.00139 C -0.04466 0.00255 -0.05468 0.00625 -0.06484 0.00833 C -0.06927 0.00903 -0.0737 0.00926 -0.07812 0.00972 C -0.08151 0.01111 -0.08489 0.01273 -0.08828 0.01389 C -0.09687 0.01667 -0.10625 0.01875 -0.11484 0.02083 C -0.13437 0.03056 -0.11797 0.02153 -0.13359 0.03194 C -0.13593 0.03333 -0.13841 0.03426 -0.14062 0.03611 C -0.14596 0.03981 -0.15091 0.04537 -0.15625 0.04861 C -0.15703 0.04907 -0.15794 0.04931 -0.15859 0.05 C -0.16002 0.05116 -0.16133 0.05255 -0.1625 0.05417 C -0.16341 0.05532 -0.16406 0.05694 -0.16484 0.05833 C -0.15781 0.06134 -0.16211 0.05856 -0.17265 0.06389 C -0.1806 0.06759 -0.18841 0.07153 -0.19609 0.07639 C -0.22747 0.09606 -0.25859 0.11713 -0.28984 0.1375 C -0.29453 0.14028 -0.29922 0.14306 -0.3039 0.14583 L -0.325 0.15833 C -0.33164 0.16227 -0.33815 0.16597 -0.34453 0.17083 C -0.35364 0.17778 -0.36263 0.18519 -0.37187 0.19167 C -0.38008 0.19722 -0.3888 0.20093 -0.39687 0.20694 C -0.40104 0.20972 -0.40468 0.21458 -0.40859 0.21806 C -0.41224 0.22106 -0.41588 0.22384 -0.41953 0.22639 C -0.43203 0.23472 -0.43489 0.23588 -0.44531 0.24167 C -0.45052 0.23657 -0.4556 0.23079 -0.46093 0.22639 C -0.46458 0.22338 -0.47357 0.22593 -0.47578 0.22639 C -0.48385 0.22755 -0.49205 0.22847 -0.5 0.23056 C -0.50872 0.23264 -0.51718 0.23681 -0.52578 0.23889 C -0.53476 0.24074 -0.55794 0.24306 -0.57031 0.24444 L -0.59297 0.24306 C -0.59583 0.24259 -0.5987 0.2419 -0.60156 0.24167 C -0.60573 0.24097 -0.60989 0.24074 -0.61406 0.24028 C -0.63229 0.23264 -0.61601 0.23843 -0.63515 0.23472 C -0.6362 0.23449 -0.63724 0.23356 -0.63828 0.23333 C -0.64127 0.23241 -0.65468 0.23079 -0.65703 0.23056 C -0.65833 0.22963 -0.65963 0.22847 -0.66093 0.22778 C -0.66302 0.22662 -0.6651 0.22593 -0.66718 0.225 C -0.66823 0.22454 -0.66927 0.22407 -0.67031 0.22361 L -0.675 0.22083 C -0.67578 0.22037 -0.67669 0.22014 -0.67734 0.21944 C -0.67812 0.21852 -0.67877 0.21713 -0.67968 0.21667 C -0.68073 0.21574 -0.68177 0.21574 -0.68281 0.21528 C -0.68437 0.21435 -0.68593 0.21343 -0.6875 0.2125 L -0.69218 0.20972 C -0.69297 0.20926 -0.69375 0.20856 -0.69453 0.20833 C -0.69661 0.20741 -0.6987 0.20671 -0.70078 0.20556 C -0.70638 0.20208 -0.69935 0.20625 -0.70625 0.20278 C -0.71185 0.19977 -0.70455 0.20278 -0.7125 0.2 C -0.71328 0.19907 -0.71406 0.19792 -0.71484 0.19722 C -0.71562 0.19653 -0.71653 0.19653 -0.71718 0.19583 C -0.72422 0.1875 -0.71328 0.19537 -0.72422 0.18889 L -0.72656 0.1875 L -0.7289 0.18611 C -0.73281 0.18773 -0.73203 0.18542 -0.73203 0.19167 L -0.73203 0.19167 " pathEditMode="relative" ptsTypes="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4.58333E-6 -1.11111E-6 L -0.00859 -0.00138 C -0.01276 -0.00231 -0.01575 -0.00254 -0.01953 -0.00416 C -0.02044 -0.00463 -0.02109 -0.00509 -0.02187 -0.00555 C -0.02617 -0.01319 -0.02213 -0.00717 -0.0289 -0.0125 C -0.02982 -0.01319 -0.03047 -0.01481 -0.03125 -0.01527 C -0.03359 -0.01713 -0.03828 -0.01944 -0.03828 -0.01944 C -0.04036 -0.02222 -0.04427 -0.02754 -0.04609 -0.02916 C -0.04713 -0.03009 -0.0483 -0.03078 -0.04922 -0.03194 C -0.05442 -0.03865 -0.04896 -0.03472 -0.0539 -0.0375 C -0.05468 -0.03865 -0.05833 -0.04351 -0.05937 -0.04444 C -0.06015 -0.04513 -0.06093 -0.04537 -0.06172 -0.04583 C -0.06224 -0.04722 -0.06263 -0.04907 -0.06328 -0.05 C -0.06393 -0.05092 -0.06497 -0.05092 -0.06562 -0.05138 C -0.06797 -0.05324 -0.06914 -0.05463 -0.07109 -0.05694 C -0.07226 -0.05833 -0.0733 -0.05949 -0.07422 -0.06111 C -0.075 -0.0625 -0.07513 -0.06435 -0.07578 -0.06527 C -0.07877 -0.0699 -0.0819 -0.0706 -0.08515 -0.07361 C -0.08685 -0.07523 -0.08828 -0.07754 -0.08984 -0.07916 C -0.0914 -0.08078 -0.0931 -0.08194 -0.09453 -0.08333 C -0.09622 -0.08518 -0.09752 -0.08773 -0.09922 -0.08888 C -0.1013 -0.0905 -0.10351 -0.0905 -0.10547 -0.09166 C -0.10664 -0.09236 -0.10755 -0.09375 -0.10859 -0.09444 C -0.10989 -0.0956 -0.11133 -0.09629 -0.1125 -0.09722 C -0.11471 -0.09907 -0.11666 -0.10162 -0.11875 -0.10277 C -0.11953 -0.10324 -0.12044 -0.1037 -0.12109 -0.10416 C -0.122 -0.10509 -0.12265 -0.10625 -0.12343 -0.10694 C -0.12604 -0.10972 -0.12773 -0.11064 -0.13047 -0.1125 C -0.13099 -0.11388 -0.13138 -0.11574 -0.13203 -0.11666 C -0.13268 -0.11759 -0.13372 -0.11759 -0.13437 -0.11805 C -0.13528 -0.11898 -0.13607 -0.1199 -0.13672 -0.12083 C -0.14492 -0.13125 -0.13541 -0.11921 -0.14218 -0.12916 C -0.14297 -0.13032 -0.14388 -0.13101 -0.14453 -0.13194 C -0.14843 -0.13773 -0.14518 -0.13518 -0.14922 -0.1375 L -0.1539 -0.14583 C -0.15468 -0.14722 -0.15521 -0.14953 -0.15625 -0.15 L -0.16093 -0.15277 L -0.16093 -0.15277 " pathEditMode="relative" ptsTypes="AAAAAAAAAAAAAAAAAA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5833E-6 2.96296E-6 L 8.95833E-6 2.96296E-6 C -0.00299 0.00069 -0.00885 0.00208 -0.01263 0.00417 C -0.01497 0.00532 -0.01718 0.00717 -0.01966 0.00833 C -0.02499 0.01042 -0.03059 0.01134 -0.03606 0.01389 C -0.04231 0.01643 -0.04843 0.0206 -0.05481 0.02361 C -0.06093 0.02616 -0.06731 0.02778 -0.07356 0.03055 C -0.07617 0.03148 -0.07864 0.03356 -0.08138 0.03472 C -0.09374 0.03958 -0.09479 0.03889 -0.10716 0.04028 C -0.10898 0.04074 -0.1108 0.04074 -0.11263 0.04167 C -0.11471 0.04259 -0.11666 0.04491 -0.11888 0.04583 C -0.12213 0.04676 -0.12565 0.04653 -0.12903 0.04722 L -0.13763 0.04861 C -0.14335 0.0493 -0.15052 0.05 -0.15638 0.05139 C -0.16158 0.05255 -0.15976 0.05324 -0.16575 0.05555 C -0.16757 0.05602 -0.1694 0.05625 -0.17122 0.05694 C -0.17278 0.05717 -0.17434 0.05764 -0.17591 0.05833 C -0.17695 0.05856 -0.17799 0.05926 -0.17903 0.05972 C -0.18033 0.06018 -0.18164 0.06065 -0.18294 0.06111 C -0.18789 0.06042 -0.19348 0.06065 -0.19856 0.05833 L -0.20559 0.05417 C -0.20638 0.0537 -0.20716 0.05301 -0.20794 0.05278 L -0.21106 0.05139 C -0.21263 0.04954 -0.21471 0.04861 -0.21575 0.04583 C -0.21627 0.04444 -0.21692 0.04305 -0.21731 0.04167 C -0.21861 0.03704 -0.21744 0.03727 -0.21966 0.03333 C -0.22031 0.03194 -0.22122 0.03148 -0.222 0.03055 C -0.22291 0.02546 -0.22356 0.02639 -0.22122 0.02639 L -0.22122 0.02639 " pathEditMode="relative" ptsTypes="AAAAAAAAAAAAAAAA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1.48148E-6 L 5.41667E-6 1.48148E-6 C -0.00807 0.00231 -0.01614 0.00532 -0.02421 0.00694 C -0.02864 0.0081 -0.0332 0.00787 -0.03749 0.00833 L -0.08046 0.01389 L -0.13124 0.0125 C -0.14934 0.0118 -0.16718 0.00972 -0.18515 0.00972 C -0.20429 0.00972 -0.22317 0.01157 -0.24218 0.0125 C -0.24479 0.01296 -0.24752 0.01319 -0.24999 0.01389 C -0.25091 0.01412 -0.25156 0.01551 -0.25234 0.01527 C -0.26666 0.01435 -0.28411 0.0118 -0.29921 0.00972 C -0.30364 0.00833 -0.30807 0.00694 -0.31249 0.00555 C -0.3164 0.00463 -0.32044 0.00393 -0.32421 0.00277 C -0.32981 0.00115 -0.33528 -0.0007 -0.34062 -0.00278 C -0.34439 -0.00394 -0.34804 -0.00533 -0.35156 -0.00695 C -0.35481 -0.00811 -0.35781 -0.00996 -0.36093 -0.01111 C -0.36536 -0.01227 -0.36979 -0.01297 -0.37421 -0.01389 C -0.39557 -0.02292 -0.38723 -0.02037 -0.39921 -0.02338 C -0.40598 -0.02315 -0.41288 -0.02292 -0.41952 -0.02223 C -0.42551 -0.0213 -0.42044 -0.0213 -0.42421 -0.01667 C -0.42617 -0.01412 -0.42838 -0.0125 -0.43046 -0.01111 C -0.43489 -0.00811 -0.43958 -0.00741 -0.44374 -0.00417 C -0.46275 0.01064 -0.48176 0.02592 -0.49999 0.04305 C -0.50937 0.05185 -0.51861 0.06134 -0.52812 0.06944 C -0.53463 0.07523 -0.54127 0.07916 -0.54765 0.08472 C -0.55572 0.09166 -0.56314 0.1 -0.57109 0.10694 C -0.57864 0.11365 -0.58632 0.11875 -0.59374 0.125 C -0.60559 0.13541 -0.61718 0.14652 -0.6289 0.15694 L -0.63827 0.16527 C -0.64244 0.16898 -0.64752 0.1706 -0.65077 0.17639 C -0.6526 0.17963 -0.65429 0.18356 -0.65624 0.18611 C -0.65859 0.18935 -0.66028 0.18842 -0.66249 0.19027 C -0.66341 0.1912 -0.66406 0.19259 -0.66484 0.19305 C -0.6664 0.19398 -0.66796 0.19444 -0.66952 0.19444 C -0.67604 0.19537 -0.68255 0.19537 -0.68906 0.19583 C -0.69166 0.19629 -0.69439 0.19652 -0.69687 0.19722 C -0.69778 0.19745 -0.69869 0.19768 -0.69921 0.19861 C -0.70833 0.21481 -0.69817 0.20185 -0.70468 0.20972 C -0.70598 0.21319 -0.70807 0.21967 -0.71015 0.22222 C -0.71145 0.22384 -0.7121 0.22361 -0.71327 0.22361 L -0.71327 0.22361 " pathEditMode="relative" ptsTypes="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1.11022E-16 -7.40741E-7 C -0.02135 -0.00903 -0.00625 -0.00069 -0.02891 -0.01944 C -0.05443 -0.04051 -0.07344 -0.05231 -0.09844 -0.07917 C -0.11237 -0.09421 -0.12461 -0.11389 -0.13841 -0.12917 C -0.14727 -0.13935 -0.15716 -0.14653 -0.16641 -0.15555 C -0.17031 -0.15949 -0.1737 -0.16435 -0.17734 -0.16805 C -0.18099 -0.17176 -0.1849 -0.1743 -0.18828 -0.17778 C -0.19896 -0.18912 -0.20911 -0.20116 -0.21953 -0.2125 C -0.22214 -0.21551 -0.22487 -0.21805 -0.22734 -0.22083 C -0.2319 -0.22592 -0.2362 -0.23125 -0.24062 -0.23611 C -0.24427 -0.24051 -0.24805 -0.24444 -0.25156 -0.24861 C -0.25586 -0.2537 -0.25964 -0.25972 -0.26406 -0.26389 C -0.26693 -0.26667 -0.26992 -0.26944 -0.27266 -0.27222 C -0.27565 -0.27546 -0.27839 -0.27893 -0.28125 -0.28194 C -0.28359 -0.28449 -0.28607 -0.28634 -0.28828 -0.28889 C -0.28997 -0.29097 -0.29128 -0.29398 -0.29297 -0.29583 C -0.2957 -0.29907 -0.29857 -0.2993 -0.30156 -0.3 C -0.3026 -0.30185 -0.30352 -0.3044 -0.30469 -0.30555 C -0.3056 -0.30671 -0.3069 -0.30648 -0.30781 -0.30694 C -0.31328 -0.30995 -0.31172 -0.30903 -0.31641 -0.31389 C -0.31693 -0.31528 -0.31719 -0.31736 -0.31797 -0.31805 C -0.32669 -0.32708 -0.31758 -0.31227 -0.325 -0.32222 C -0.3263 -0.32384 -0.32695 -0.32662 -0.32812 -0.32778 C -0.32956 -0.3294 -0.33138 -0.3294 -0.33281 -0.33055 C -0.33372 -0.33125 -0.33437 -0.33264 -0.33516 -0.33333 C -0.33594 -0.33403 -0.33685 -0.33403 -0.3375 -0.33472 C -0.34714 -0.34421 -0.34062 -0.33981 -0.34609 -0.34305 C -0.34883 -0.34676 -0.35013 -0.34884 -0.35312 -0.35139 C -0.36198 -0.35926 -0.34727 -0.34421 -0.35859 -0.35555 C -0.35951 -0.35648 -0.36016 -0.35764 -0.36094 -0.35833 C -0.36172 -0.35903 -0.36263 -0.35926 -0.36328 -0.35972 C -0.36471 -0.36111 -0.36589 -0.36273 -0.36719 -0.36389 C -0.36875 -0.36551 -0.37044 -0.36667 -0.37187 -0.36805 C -0.37279 -0.36898 -0.37344 -0.37037 -0.37422 -0.37083 C -0.37578 -0.37222 -0.37747 -0.37268 -0.37891 -0.37361 C -0.38008 -0.37454 -0.38112 -0.37546 -0.38203 -0.37639 C -0.38294 -0.37731 -0.38359 -0.3787 -0.38437 -0.37917 C -0.38802 -0.38194 -0.38854 -0.38125 -0.39141 -0.38333 C -0.39271 -0.38426 -0.39414 -0.38518 -0.39531 -0.38611 C -0.39622 -0.38704 -0.39687 -0.38842 -0.39766 -0.38889 C -0.39896 -0.38981 -0.40026 -0.38981 -0.40156 -0.39028 C -0.40729 -0.39722 -0.40013 -0.38889 -0.40703 -0.39583 C -0.40794 -0.39676 -0.40859 -0.39792 -0.40937 -0.39861 C -0.41016 -0.3993 -0.41107 -0.3993 -0.41172 -0.4 C -0.41341 -0.40185 -0.41471 -0.40463 -0.41641 -0.40555 C -0.41797 -0.40648 -0.41979 -0.40671 -0.42109 -0.40833 C -0.42422 -0.41204 -0.42266 -0.41065 -0.42578 -0.4125 C -0.4263 -0.41389 -0.42669 -0.41574 -0.42734 -0.41667 C -0.42799 -0.41759 -0.42917 -0.41736 -0.42969 -0.41805 C -0.43047 -0.41921 -0.43125 -0.42222 -0.43125 -0.42222 L -0.43125 -0.42222 " pathEditMode="relative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6 -7.40741E-7 L 6.25E-6 -7.40741E-7 C -0.00338 0.0037 -0.00664 0.00787 -0.01015 0.01111 C -0.02864 0.02708 -0.04388 0.03542 -0.06406 0.04583 C -0.08151 0.05463 -0.09869 0.06505 -0.1164 0.07083 C -0.13515 0.07662 -0.12526 0.07384 -0.14609 0.07917 C -0.15794 0.08704 -0.14648 0.08032 -0.16015 0.08472 C -0.18164 0.0912 -0.15859 0.08727 -0.18203 0.09028 C -0.18515 0.09213 -0.18828 0.09444 -0.1914 0.09583 C -0.2026 0.10046 -0.21419 0.10185 -0.22499 0.10833 C -0.22968 0.11111 -0.23424 0.11505 -0.23906 0.11667 C -0.25078 0.12037 -0.24479 0.11898 -0.25703 0.12083 C -0.26953 0.12616 -0.24765 0.11667 -0.26484 0.12361 C -0.27122 0.12593 -0.26145 0.12454 -0.27265 0.12639 C -0.27682 0.12685 -0.28111 0.12708 -0.28515 0.12778 C -0.29544 0.12917 -0.28997 0.12917 -0.30156 0.13194 C -0.30442 0.13241 -0.30729 0.13287 -0.31015 0.13333 C -0.31432 0.13472 -0.31445 0.13472 -0.31874 0.13611 C -0.32122 0.13657 -0.32643 0.13773 -0.3289 0.13889 C -0.33111 0.13958 -0.33515 0.14167 -0.33515 0.14167 C -0.33593 0.14259 -0.33671 0.14375 -0.33749 0.14444 C -0.33906 0.1456 -0.34075 0.14583 -0.34218 0.14722 L -0.34374 0.14861 L -0.35234 0.15694 " pathEditMode="relative" ptsTypes="AAAAAAAAAAAAAAAAAAAA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3.125E-6 7.40741E-7 C -0.03919 0.00764 0.01823 -0.00509 -0.03503 0.01366 C -0.04623 0.01783 -0.05742 0.01921 -0.06862 0.02199 C -0.08125 0.0287 -0.07305 0.0257 -0.08971 0.02755 L -0.13268 0.0331 C -0.20677 0.0412 -0.14596 0.03287 -0.178 0.03727 L -0.18737 0.04005 C -0.20573 0.04607 -0.19297 0.04283 -0.20456 0.0456 C -0.20716 0.04792 -0.21003 0.04977 -0.21237 0.05255 C -0.21367 0.05417 -0.2168 0.05695 -0.2155 0.0581 C -0.21354 0.06042 -0.21081 0.05718 -0.20846 0.05671 C -0.2056 0.05509 -0.18594 0.04375 -0.2194 0.05671 C -0.25586 0.07083 -0.29193 0.08727 -0.328 0.10255 L -0.36706 0.11921 C -0.37344 0.12199 -0.37969 0.12454 -0.38581 0.12755 C -0.39623 0.13264 -0.40677 0.13704 -0.41706 0.14283 C -0.42904 0.14954 -0.4405 0.1581 -0.45221 0.16505 C -0.48893 0.18681 -0.45521 0.16528 -0.48425 0.18033 C -0.48802 0.18241 -0.49167 0.18472 -0.49518 0.18727 C -0.49844 0.18982 -0.50117 0.19491 -0.50456 0.1956 C -0.51524 0.19815 -0.52591 0.19653 -0.53659 0.19699 L -0.55846 0.1956 C -0.56914 0.19514 -0.57995 0.1956 -0.5905 0.19421 C -0.59427 0.19375 -0.59779 0.19144 -0.60143 0.19005 C -0.60326 0.18958 -0.60508 0.18912 -0.6069 0.18866 C -0.61341 0.18495 -0.61003 0.18634 -0.61706 0.18449 C -0.6194 0.18333 -0.62018 0.18264 -0.62253 0.18171 C -0.62409 0.18125 -0.62578 0.18102 -0.62721 0.18033 C -0.62891 0.17963 -0.63034 0.17847 -0.6319 0.17755 L -0.63659 0.17477 C -0.63919 0.17338 -0.63815 0.17338 -0.63971 0.17338 L -0.63971 0.17338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2963E-6 L -4.16667E-6 6.2963E-6 L 0.00625 -0.00416 C 0.01549 -0.01018 0.02435 -0.00949 -0.01719 6.2963E-6 C -0.04818 0.00695 -0.02253 0.00325 -0.06641 0.00695 C -0.07578 0.00973 -0.08503 0.01274 -0.0944 0.01528 C -0.11159 0.01968 -0.12786 0.0213 -0.14518 0.02362 L -0.16315 0.03056 C -0.16758 0.03218 -0.17201 0.03334 -0.17643 0.03473 C -0.18672 0.03751 -0.1793 0.0345 -0.18581 0.03751 C -0.19518 0.06135 -0.19023 0.05255 -0.21159 0.07362 C -0.22448 0.08612 -0.2375 0.09815 -0.25065 0.10973 C -0.29154 0.14491 -0.29284 0.14607 -0.3319 0.16806 C -0.35143 0.17894 -0.3707 0.19144 -0.39049 0.20001 L -0.41628 0.21112 C -0.42747 0.21551 -0.43893 0.21829 -0.44987 0.22362 C -0.45924 0.22801 -0.4681 0.23496 -0.47721 0.24028 C -0.49154 0.24839 -0.49232 0.24792 -0.50534 0.25278 C -0.51003 0.25649 -0.51458 0.26065 -0.5194 0.26389 C -0.52201 0.26528 -0.52474 0.26551 -0.52721 0.26667 C -0.52813 0.2669 -0.52878 0.2676 -0.52956 0.26806 C -0.53034 0.2676 -0.53112 0.2669 -0.5319 0.26667 C -0.53372 0.26598 -0.53568 0.26621 -0.53737 0.26528 C -0.54323 0.26158 -0.54896 0.25695 -0.55456 0.25278 C -0.56745 0.24329 -0.5793 0.23542 -0.59128 0.22362 C -0.60182 0.2132 -0.61406 0.20672 -0.62253 0.19167 C -0.63086 0.17686 -0.62487 0.18612 -0.63424 0.17501 C -0.63906 0.16922 -0.63555 0.17176 -0.63971 0.16945 C -0.6418 0.16575 -0.64401 0.16135 -0.64674 0.15973 C -0.64935 0.15811 -0.64909 0.15973 -0.64909 0.15695 L -0.64909 0.15695 " pathEditMode="relative" ptsTypes="AAAAAAAAAAAAAAAAAAAAAAAAAAAAA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3.125E-6 2.59259E-6 C -0.02018 -0.00301 -0.0362 -0.00231 -0.05469 -0.0125 C -0.08763 -0.03079 -0.11862 -0.05764 -0.14922 -0.08472 C -0.18229 -0.11412 -0.12787 -0.06713 -0.16875 -0.10555 C -0.17383 -0.11042 -0.1793 -0.11366 -0.18438 -0.11805 C -0.2181 -0.14745 -0.18841 -0.12292 -0.21484 -0.14722 C -0.21719 -0.14954 -0.21953 -0.15092 -0.22188 -0.15278 C -0.2293 -0.16597 -0.2194 -0.14954 -0.23359 -0.16667 C -0.23594 -0.16967 -0.23789 -0.17292 -0.23984 -0.17639 C -0.24115 -0.1787 -0.24167 -0.18171 -0.24297 -0.18333 C -0.24492 -0.18588 -0.24727 -0.18704 -0.24922 -0.18889 C -0.25091 -0.19074 -0.25248 -0.19259 -0.25391 -0.19444 C -0.27096 -0.21713 -0.26211 -0.20949 -0.27344 -0.21805 C -0.2819 -0.2331 -0.27266 -0.21875 -0.28203 -0.22778 C -0.28359 -0.2294 -0.28451 -0.23194 -0.28594 -0.23333 C -0.28854 -0.23588 -0.29154 -0.23634 -0.29375 -0.23889 C -0.29831 -0.24444 -0.29401 -0.23981 -0.29844 -0.24305 C -0.29961 -0.24398 -0.30052 -0.24514 -0.30156 -0.24583 C -0.30417 -0.24792 -0.30703 -0.24884 -0.30938 -0.25139 C -0.3168 -0.25949 -0.31107 -0.2537 -0.32344 -0.2625 C -0.32539 -0.26389 -0.32695 -0.2662 -0.32891 -0.26667 C -0.33607 -0.26898 -0.33216 -0.26759 -0.34063 -0.27083 C -0.34245 -0.27268 -0.34427 -0.275 -0.34609 -0.27639 C -0.35 -0.27963 -0.35208 -0.27963 -0.35625 -0.28055 C -0.35938 -0.28333 -0.36237 -0.2868 -0.36563 -0.28889 C -0.38073 -0.29907 -0.37604 -0.2919 -0.38906 -0.30278 C -0.39466 -0.30764 -0.40013 -0.31296 -0.40547 -0.31805 C -0.40794 -0.32037 -0.41016 -0.32292 -0.4125 -0.325 C -0.42604 -0.33704 -0.40925 -0.32199 -0.42109 -0.33333 C -0.42266 -0.33495 -0.42435 -0.33611 -0.42578 -0.3375 C -0.42748 -0.33935 -0.42891 -0.34143 -0.43047 -0.34305 C -0.43477 -0.34745 -0.43438 -0.34699 -0.43828 -0.34861 C -0.43906 -0.34954 -0.43998 -0.35046 -0.44063 -0.35139 C -0.44206 -0.3537 -0.4431 -0.35648 -0.44453 -0.35833 C -0.44544 -0.35949 -0.44948 -0.3618 -0.45078 -0.3625 C -0.45326 -0.3669 -0.45326 -0.36736 -0.45625 -0.37083 C -0.45755 -0.37245 -0.45899 -0.37361 -0.46016 -0.375 C -0.46185 -0.37685 -0.46484 -0.38055 -0.46484 -0.38055 C -0.46537 -0.38194 -0.46576 -0.38356 -0.46641 -0.38472 C -0.46719 -0.38611 -0.46823 -0.38634 -0.46875 -0.3875 C -0.46927 -0.38866 -0.46914 -0.39051 -0.46953 -0.39167 C -0.47305 -0.40092 -0.47096 -0.39097 -0.47344 -0.4 C -0.47526 -0.40648 -0.47305 -0.40255 -0.47578 -0.40833 C -0.47656 -0.40995 -0.47761 -0.41111 -0.47813 -0.4125 C -0.47891 -0.41435 -0.47917 -0.41643 -0.47969 -0.41805 C -0.48125 -0.42268 -0.48151 -0.42268 -0.48359 -0.42639 C -0.48503 -0.4338 -0.48359 -0.42801 -0.48672 -0.43472 C -0.48737 -0.43611 -0.48763 -0.43773 -0.48828 -0.43889 C -0.48906 -0.44028 -0.48998 -0.44074 -0.49063 -0.44167 C -0.49154 -0.44305 -0.49206 -0.44491 -0.49297 -0.44583 C -0.49375 -0.44676 -0.49466 -0.44676 -0.49531 -0.44722 C -0.49623 -0.44815 -0.49766 -0.45 -0.49766 -0.45 L -0.49766 -0.45 " pathEditMode="relative" ptsTypes="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-3.33333E-6 C -0.02852 -0.02245 -0.02331 -0.0169 -0.06407 -0.06643 C -0.08594 -0.09305 -0.10951 -0.11667 -0.12813 -0.14977 C -0.1323 -0.15718 -0.1362 -0.16528 -0.14063 -0.17199 C -0.1444 -0.17778 -0.14857 -0.18194 -0.15235 -0.18727 C -0.16029 -0.19861 -0.18295 -0.23055 -0.19375 -0.24977 C -0.1961 -0.25393 -0.19779 -0.25856 -0.2 -0.26227 C -0.20795 -0.27616 -0.2168 -0.28819 -0.22422 -0.30255 C -0.22943 -0.31273 -0.23438 -0.32338 -0.23985 -0.3331 C -0.24831 -0.34815 -0.25469 -0.35903 -0.2625 -0.37755 C -0.26719 -0.38866 -0.27149 -0.40046 -0.27657 -0.41088 C -0.27839 -0.41458 -0.28008 -0.41875 -0.28203 -0.42199 C -0.28633 -0.4294 -0.29232 -0.43403 -0.29532 -0.44282 C -0.29675 -0.44722 -0.29818 -0.45185 -0.3 -0.45532 C -0.30209 -0.45926 -0.30417 -0.46273 -0.30625 -0.46643 L -0.31953 -0.49005 L -0.32422 -0.49838 C -0.32618 -0.50185 -0.32735 -0.50463 -0.32969 -0.50671 C -0.33047 -0.50741 -0.33125 -0.50764 -0.33203 -0.5081 C -0.3323 -0.50949 -0.33243 -0.51111 -0.33282 -0.51227 C -0.33412 -0.51574 -0.33672 -0.51805 -0.33828 -0.5206 C -0.3392 -0.52199 -0.33998 -0.52338 -0.34063 -0.52477 C -0.3418 -0.52755 -0.34232 -0.53125 -0.34375 -0.5331 C -0.3448 -0.53449 -0.34597 -0.53565 -0.34688 -0.53727 C -0.34766 -0.53866 -0.34792 -0.54028 -0.34844 -0.54143 C -0.34922 -0.54305 -0.35013 -0.54421 -0.35078 -0.5456 C -0.35365 -0.55162 -0.35144 -0.54768 -0.35313 -0.55393 C -0.35365 -0.55555 -0.35443 -0.55671 -0.35469 -0.5581 C -0.35547 -0.56088 -0.35625 -0.56643 -0.35625 -0.56643 C -0.35599 -0.5706 -0.35638 -0.575 -0.35547 -0.57893 C -0.35521 -0.58055 -0.35313 -0.58171 -0.35313 -0.58171 L -0.35313 -0.58171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294" t="-869"/>
          <a:stretch/>
        </p:blipFill>
        <p:spPr>
          <a:xfrm>
            <a:off x="371286" y="98928"/>
            <a:ext cx="6350923" cy="64896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74766" b="66699"/>
          <a:stretch/>
        </p:blipFill>
        <p:spPr>
          <a:xfrm>
            <a:off x="7193127" y="1604061"/>
            <a:ext cx="1093862" cy="10310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5683" t="-979" r="51088" b="70057"/>
          <a:stretch/>
        </p:blipFill>
        <p:spPr>
          <a:xfrm>
            <a:off x="8419093" y="1604061"/>
            <a:ext cx="1014153" cy="9642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0816" t="86" r="27097" b="67925"/>
          <a:stretch/>
        </p:blipFill>
        <p:spPr>
          <a:xfrm>
            <a:off x="9589421" y="1637607"/>
            <a:ext cx="964277" cy="997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74947" t="321" r="321" b="69833"/>
          <a:stretch/>
        </p:blipFill>
        <p:spPr>
          <a:xfrm>
            <a:off x="6986403" y="2675879"/>
            <a:ext cx="1083236" cy="9337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-213" t="33141" r="74698" b="34870"/>
          <a:stretch/>
        </p:blipFill>
        <p:spPr>
          <a:xfrm>
            <a:off x="8160790" y="2643976"/>
            <a:ext cx="1113905" cy="9975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5683" t="33674" r="51469" b="33271"/>
          <a:stretch/>
        </p:blipFill>
        <p:spPr>
          <a:xfrm>
            <a:off x="9572795" y="2675879"/>
            <a:ext cx="997528" cy="10307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0054" t="32075" r="25193" b="35937"/>
          <a:stretch/>
        </p:blipFill>
        <p:spPr>
          <a:xfrm>
            <a:off x="7080136" y="3842515"/>
            <a:ext cx="1080654" cy="997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73665" t="33141" r="59" b="35404"/>
          <a:stretch/>
        </p:blipFill>
        <p:spPr>
          <a:xfrm>
            <a:off x="8275662" y="3859140"/>
            <a:ext cx="1147156" cy="980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t="64063" r="74317"/>
          <a:stretch/>
        </p:blipFill>
        <p:spPr>
          <a:xfrm>
            <a:off x="9510242" y="3780942"/>
            <a:ext cx="1121246" cy="1120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26825" t="65129" r="49946" b="1283"/>
          <a:stretch/>
        </p:blipFill>
        <p:spPr>
          <a:xfrm>
            <a:off x="7080136" y="4860051"/>
            <a:ext cx="1014154" cy="10474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8912" t="64596" r="24431" b="2883"/>
          <a:stretch/>
        </p:blipFill>
        <p:spPr>
          <a:xfrm>
            <a:off x="8344277" y="4860051"/>
            <a:ext cx="1163783" cy="10141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74427" t="65129"/>
          <a:stretch/>
        </p:blipFill>
        <p:spPr>
          <a:xfrm>
            <a:off x="10838770" y="4013265"/>
            <a:ext cx="1116487" cy="1087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92" y="476562"/>
            <a:ext cx="3133333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6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30.06.21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tell the time to the hour.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0" y="434362"/>
            <a:ext cx="8913568" cy="2980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337"/>
          <a:stretch/>
        </p:blipFill>
        <p:spPr>
          <a:xfrm>
            <a:off x="3987510" y="434362"/>
            <a:ext cx="5864457" cy="58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9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5470"/>
          <a:stretch/>
        </p:blipFill>
        <p:spPr>
          <a:xfrm>
            <a:off x="722105" y="594252"/>
            <a:ext cx="6393591" cy="951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8113"/>
          <a:stretch/>
        </p:blipFill>
        <p:spPr>
          <a:xfrm>
            <a:off x="7115696" y="864524"/>
            <a:ext cx="6393591" cy="681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20" y="2320075"/>
            <a:ext cx="7521263" cy="2514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7337"/>
          <a:stretch/>
        </p:blipFill>
        <p:spPr>
          <a:xfrm>
            <a:off x="7612908" y="1175805"/>
            <a:ext cx="3974788" cy="39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7337"/>
          <a:stretch/>
        </p:blipFill>
        <p:spPr>
          <a:xfrm>
            <a:off x="428717" y="635567"/>
            <a:ext cx="5569692" cy="555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33" y="457265"/>
            <a:ext cx="5099231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8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9675" y="5992957"/>
            <a:ext cx="4735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https://www.youtube.com/watch?v=ja_j2yGHIl8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3" y="562040"/>
            <a:ext cx="5013765" cy="1676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506" y="1638300"/>
            <a:ext cx="7358329" cy="37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0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05" y="5393008"/>
            <a:ext cx="1722401" cy="127901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547813"/>
            <a:ext cx="2925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14900"/>
            <a:ext cx="24765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913313"/>
            <a:ext cx="246856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906963"/>
            <a:ext cx="2506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488"/>
            <a:ext cx="79930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V="1">
            <a:off x="4608513" y="1989138"/>
            <a:ext cx="0" cy="1030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72000" y="2997200"/>
            <a:ext cx="720725" cy="431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98500">
            <a:off x="8426450" y="2481048"/>
            <a:ext cx="2260600" cy="11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778E-17 L 1.66667E-6 1.38778E-17 L 0.00625 -0.00417 C 0.00768 -0.00532 0.00951 -0.00532 0.01094 -0.00694 L 0.01328 -0.00972 C 0.01276 -0.00741 0.01237 -0.00509 0.01172 -0.00278 C 0.01003 0.00208 0.00664 0.00718 0.00469 0.01111 C -0.00039 0.02014 -0.00586 0.0287 -0.01015 0.03889 C -0.01198 0.04306 -0.01367 0.04745 -0.01562 0.05139 C -0.01784 0.05532 -0.02044 0.05856 -0.02265 0.0625 C -0.02435 0.06505 -0.02591 0.06782 -0.02734 0.07083 C -0.02851 0.07292 -0.02955 0.07523 -0.03047 0.07778 C -0.03164 0.08032 -0.03242 0.08356 -0.03359 0.08611 C -0.03659 0.09167 -0.03971 0.09398 -0.04218 0.1 C -0.04791 0.11296 -0.04062 0.10116 -0.04843 0.1125 C -0.05273 0.125 -0.04857 0.11412 -0.0539 0.125 C -0.05859 0.13426 -0.05377 0.12708 -0.05937 0.13472 C -0.0608 0.14167 -0.05937 0.13634 -0.0625 0.14306 C -0.06341 0.14468 -0.06406 0.14676 -0.06484 0.14861 C -0.06614 0.15116 -0.06784 0.15394 -0.06953 0.15556 C -0.07031 0.15602 -0.07109 0.15648 -0.07187 0.15694 C -0.07812 0.17361 -0.06849 0.14907 -0.07578 0.16389 C -0.07708 0.1662 -0.07786 0.16944 -0.0789 0.17222 L -0.08047 0.17639 C -0.08099 0.17778 -0.08164 0.17894 -0.08203 0.18056 C -0.08659 0.19653 -0.08008 0.17384 -0.08593 0.19306 C -0.08685 0.1956 -0.0875 0.19861 -0.08828 0.20139 C -0.09036 0.20787 -0.09062 0.2081 -0.09297 0.21389 C -0.09323 0.21528 -0.09336 0.21667 -0.09375 0.21806 C -0.09479 0.22083 -0.09687 0.22639 -0.09687 0.22639 C -0.09713 0.22824 -0.09726 0.23009 -0.09765 0.23194 C -0.09857 0.23472 -0.09974 0.2375 -0.10078 0.24028 C -0.1013 0.24167 -0.10208 0.24282 -0.10234 0.24444 C -0.10286 0.24722 -0.10325 0.25 -0.1039 0.25278 C -0.10599 0.25972 -0.10495 0.25648 -0.10703 0.2625 C -0.10937 0.28218 -0.10625 0.25764 -0.10937 0.275 C -0.10989 0.27708 -0.10976 0.27963 -0.11015 0.28194 C -0.11054 0.28333 -0.11133 0.28449 -0.11172 0.28611 C -0.11211 0.28727 -0.1125 0.29028 -0.1125 0.29028 L -0.1125 0.29028 " pathEditMode="relative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31" y="461248"/>
            <a:ext cx="7162231" cy="2394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9" y="2165745"/>
            <a:ext cx="6690740" cy="36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5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05" y="5393008"/>
            <a:ext cx="1722401" cy="127901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547813"/>
            <a:ext cx="2925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14900"/>
            <a:ext cx="24765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913313"/>
            <a:ext cx="246856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906963"/>
            <a:ext cx="2506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488"/>
            <a:ext cx="79930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V="1">
            <a:off x="4608513" y="1989138"/>
            <a:ext cx="0" cy="1030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72000" y="2997200"/>
            <a:ext cx="781050" cy="222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98500">
            <a:off x="8426450" y="2481048"/>
            <a:ext cx="2260600" cy="11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1.11111E-6 L 5.41667E-6 1.11111E-6 C -0.02616 0.04051 -0.01588 0.02569 -0.06327 0.08449 C -0.07382 0.09768 -0.08398 0.11204 -0.0953 0.12199 C -0.10207 0.12801 -0.10911 0.13356 -0.11562 0.14005 C -0.1203 0.14467 -0.12447 0.15069 -0.1289 0.15532 C -0.13385 0.16042 -0.13892 0.16458 -0.14374 0.16921 C -0.19205 0.2169 -0.12825 0.15347 -0.1664 0.19699 C -0.1733 0.20486 -0.18046 0.21111 -0.18749 0.21782 C -0.18853 0.21898 -0.1897 0.21967 -0.19062 0.2206 C -0.19348 0.22384 -0.19648 0.22708 -0.19921 0.23032 C -0.19999 0.23125 -0.20077 0.23241 -0.20155 0.2331 C -0.20233 0.2338 -0.20312 0.23403 -0.2039 0.23449 C -0.20468 0.23588 -0.20546 0.23773 -0.20624 0.23866 C -0.20911 0.24236 -0.21054 0.2419 -0.21405 0.24282 C -0.21549 0.24329 -0.21666 0.24398 -0.21796 0.24421 C -0.22056 0.24491 -0.2233 0.24514 -0.22577 0.2456 C -0.22877 0.24653 -0.2315 0.24768 -0.23437 0.24838 C -0.23619 0.24907 -0.23801 0.2493 -0.23983 0.24977 C -0.2414 0.25069 -0.24296 0.25231 -0.24452 0.25255 C -0.2509 0.2537 -0.25299 0.2537 -0.25858 0.25532 C -0.26002 0.25579 -0.26132 0.25625 -0.26249 0.25671 C -0.26418 0.25764 -0.26562 0.25856 -0.26718 0.25949 C -0.26796 0.25995 -0.26887 0.26042 -0.26952 0.26088 C -0.27056 0.2618 -0.27161 0.26319 -0.27265 0.26366 C -0.27395 0.26458 -0.27538 0.26458 -0.27655 0.26505 C -0.28398 0.26852 -0.2703 0.26481 -0.28593 0.26782 C -0.28671 0.26829 -0.28749 0.26898 -0.28827 0.26921 C -0.29036 0.27037 -0.29257 0.27083 -0.29452 0.27199 L -0.29921 0.27477 C -0.29999 0.27523 -0.3009 0.27569 -0.30155 0.27616 C -0.30364 0.27801 -0.30572 0.28055 -0.3078 0.28171 L -0.31249 0.28449 C -0.31991 0.29768 -0.30806 0.27801 -0.31952 0.29143 C -0.322 0.29444 -0.32226 0.29491 -0.32499 0.29699 C -0.32577 0.29768 -0.32668 0.29792 -0.32733 0.29838 C -0.33085 0.30162 -0.32851 0.30116 -0.33046 0.30116 L -0.33046 0.30116 " pathEditMode="relative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1557338"/>
            <a:ext cx="2925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4608513" y="2060575"/>
            <a:ext cx="0" cy="958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10025" y="3019425"/>
            <a:ext cx="598488" cy="3714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72000" y="297815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247491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941888"/>
            <a:ext cx="2468562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0013"/>
            <a:ext cx="79930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941888"/>
            <a:ext cx="250666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000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547813"/>
            <a:ext cx="2925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14900"/>
            <a:ext cx="24765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913313"/>
            <a:ext cx="246856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906963"/>
            <a:ext cx="2506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488"/>
            <a:ext cx="79930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V="1">
            <a:off x="4608513" y="1989138"/>
            <a:ext cx="0" cy="1030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572000" y="2952750"/>
            <a:ext cx="742950" cy="44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65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547813"/>
            <a:ext cx="2925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14900"/>
            <a:ext cx="24765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913313"/>
            <a:ext cx="246856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906963"/>
            <a:ext cx="2506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488"/>
            <a:ext cx="79930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V="1">
            <a:off x="4608513" y="1989138"/>
            <a:ext cx="0" cy="1030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572000" y="2314575"/>
            <a:ext cx="533400" cy="682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1557338"/>
            <a:ext cx="2925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4608513" y="2060575"/>
            <a:ext cx="0" cy="958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51275" y="3019425"/>
            <a:ext cx="75723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72000" y="297815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247491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941888"/>
            <a:ext cx="2468562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0013"/>
            <a:ext cx="79930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941888"/>
            <a:ext cx="250666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53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547813"/>
            <a:ext cx="2925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14900"/>
            <a:ext cx="24765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913313"/>
            <a:ext cx="246856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906963"/>
            <a:ext cx="2506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488"/>
            <a:ext cx="79930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V="1">
            <a:off x="4608513" y="1989138"/>
            <a:ext cx="0" cy="1030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72000" y="2997200"/>
            <a:ext cx="720725" cy="431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98500">
            <a:off x="8426450" y="2481048"/>
            <a:ext cx="2260600" cy="1125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11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898" y="5883501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/>
              <a:t>04.07.21</a:t>
            </a:r>
            <a:r>
              <a:rPr lang="en-GB"/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tell the time to the hour.</a:t>
            </a:r>
          </a:p>
          <a:p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2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0" y="434362"/>
            <a:ext cx="8913568" cy="2980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337"/>
          <a:stretch/>
        </p:blipFill>
        <p:spPr>
          <a:xfrm>
            <a:off x="3987510" y="434362"/>
            <a:ext cx="5864457" cy="58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09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5470"/>
          <a:stretch/>
        </p:blipFill>
        <p:spPr>
          <a:xfrm>
            <a:off x="722105" y="594252"/>
            <a:ext cx="6393591" cy="951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8113"/>
          <a:stretch/>
        </p:blipFill>
        <p:spPr>
          <a:xfrm>
            <a:off x="7115696" y="864524"/>
            <a:ext cx="6393591" cy="681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20" y="2320075"/>
            <a:ext cx="7521263" cy="2514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7337"/>
          <a:stretch/>
        </p:blipFill>
        <p:spPr>
          <a:xfrm>
            <a:off x="7612908" y="1175805"/>
            <a:ext cx="3974788" cy="39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99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7337"/>
          <a:stretch/>
        </p:blipFill>
        <p:spPr>
          <a:xfrm>
            <a:off x="428717" y="635567"/>
            <a:ext cx="5569692" cy="555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33" y="457265"/>
            <a:ext cx="5099231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8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0455" y="5871156"/>
            <a:ext cx="4923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https://www.youtube.com/watch?v=kHWYClfj2pw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8" y="477874"/>
            <a:ext cx="7005229" cy="2342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559" y="1871044"/>
            <a:ext cx="6993745" cy="36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71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9675" y="5992957"/>
            <a:ext cx="4735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https://www.youtube.com/watch?v=ja_j2yGHIl8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3" y="562040"/>
            <a:ext cx="5013765" cy="1676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506" y="1638300"/>
            <a:ext cx="7358329" cy="37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9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54737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https://mathsframe.co.uk/en/resources/resource/116/telling_the_time#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3" y="542990"/>
            <a:ext cx="4785858" cy="1600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969" y="1571962"/>
            <a:ext cx="6596062" cy="37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2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05.07.21</a:t>
            </a:r>
            <a:r>
              <a:rPr lang="en-GB" dirty="0"/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275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2932" y="2867703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tell the time to half past the hour.</a:t>
            </a:r>
          </a:p>
          <a:p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88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0" y="434362"/>
            <a:ext cx="8913568" cy="2980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337"/>
          <a:stretch/>
        </p:blipFill>
        <p:spPr>
          <a:xfrm>
            <a:off x="3987510" y="434362"/>
            <a:ext cx="5864457" cy="58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56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5470"/>
          <a:stretch/>
        </p:blipFill>
        <p:spPr>
          <a:xfrm>
            <a:off x="722105" y="594252"/>
            <a:ext cx="6393591" cy="951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8113"/>
          <a:stretch/>
        </p:blipFill>
        <p:spPr>
          <a:xfrm>
            <a:off x="7115696" y="864524"/>
            <a:ext cx="6393591" cy="681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20" y="2320075"/>
            <a:ext cx="7521263" cy="2514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7337"/>
          <a:stretch/>
        </p:blipFill>
        <p:spPr>
          <a:xfrm>
            <a:off x="7612908" y="1175805"/>
            <a:ext cx="3974788" cy="39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35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7337"/>
          <a:stretch/>
        </p:blipFill>
        <p:spPr>
          <a:xfrm>
            <a:off x="428717" y="635567"/>
            <a:ext cx="5569692" cy="555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33" y="457265"/>
            <a:ext cx="5099231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8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533525"/>
            <a:ext cx="36480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108" y="428690"/>
            <a:ext cx="6124813" cy="2047810"/>
          </a:xfrm>
          <a:prstGeom prst="rect">
            <a:avLst/>
          </a:prstGeom>
        </p:spPr>
      </p:pic>
      <p:sp>
        <p:nvSpPr>
          <p:cNvPr id="12" name="Pie 11"/>
          <p:cNvSpPr/>
          <p:nvPr/>
        </p:nvSpPr>
        <p:spPr>
          <a:xfrm rot="5400000">
            <a:off x="4410075" y="1871662"/>
            <a:ext cx="2971800" cy="2971800"/>
          </a:xfrm>
          <a:prstGeom prst="pie">
            <a:avLst>
              <a:gd name="adj1" fmla="val 0"/>
              <a:gd name="adj2" fmla="val 10823334"/>
            </a:avLst>
          </a:prstGeom>
          <a:solidFill>
            <a:srgbClr val="21A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5448267"/>
            <a:ext cx="5013765" cy="16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895475"/>
            <a:ext cx="364807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962650" y="2146300"/>
            <a:ext cx="0" cy="31480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/>
          </p:cNvSpPr>
          <p:nvPr/>
        </p:nvSpPr>
        <p:spPr bwMode="auto">
          <a:xfrm>
            <a:off x="1847850" y="1457325"/>
            <a:ext cx="8220075" cy="4381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1C1C1C"/>
                </a:solidFill>
                <a:latin typeface="Sassoon Infant Md" pitchFamily="50" charset="0"/>
                <a:ea typeface="Sassoon Infant Rg" pitchFamily="50" charset="0"/>
                <a:cs typeface="Sassoon Infant Rg" pitchFamily="50" charset="0"/>
              </a:rPr>
              <a:t>o’clock</a:t>
            </a:r>
            <a:endParaRPr lang="en-GB" altLang="en-US" b="1">
              <a:solidFill>
                <a:srgbClr val="92D050"/>
              </a:solidFill>
              <a:latin typeface="Sassoon Infant Md" pitchFamily="50" charset="0"/>
              <a:ea typeface="Sassoon Infant Rg" pitchFamily="50" charset="0"/>
              <a:cs typeface="Sassoon Infant Rg" pitchFamily="50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847850" y="5575300"/>
            <a:ext cx="8220075" cy="43973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rgbClr val="1C1C1C"/>
                </a:solidFill>
                <a:latin typeface="Sassoon Infant Md" pitchFamily="50" charset="0"/>
                <a:ea typeface="Sassoon Infant Rg" pitchFamily="50" charset="0"/>
                <a:cs typeface="Sassoon Infant Rg" pitchFamily="50" charset="0"/>
              </a:rPr>
              <a:t>half past</a:t>
            </a:r>
            <a:endParaRPr lang="en-GB" altLang="en-US" b="1" dirty="0">
              <a:solidFill>
                <a:srgbClr val="92D050"/>
              </a:solidFill>
              <a:latin typeface="Sassoon Infant Md" pitchFamily="50" charset="0"/>
              <a:ea typeface="Sassoon Infant Rg" pitchFamily="50" charset="0"/>
              <a:cs typeface="Sassoon Infant Rg" pitchFamily="50" charset="0"/>
            </a:endParaRPr>
          </a:p>
        </p:txBody>
      </p:sp>
      <p:sp>
        <p:nvSpPr>
          <p:cNvPr id="14" name="Circular Arrow 3"/>
          <p:cNvSpPr/>
          <p:nvPr/>
        </p:nvSpPr>
        <p:spPr>
          <a:xfrm rot="5400000">
            <a:off x="5369719" y="2715419"/>
            <a:ext cx="4813300" cy="2297112"/>
          </a:xfrm>
          <a:custGeom>
            <a:avLst/>
            <a:gdLst>
              <a:gd name="connsiteX0" fmla="*/ 328063 w 5249009"/>
              <a:gd name="connsiteY0" fmla="*/ 2624505 h 5249009"/>
              <a:gd name="connsiteX1" fmla="*/ 2300206 w 5249009"/>
              <a:gd name="connsiteY1" fmla="*/ 351078 h 5249009"/>
              <a:gd name="connsiteX2" fmla="*/ 4829352 w 5249009"/>
              <a:gd name="connsiteY2" fmla="*/ 1982409 h 5249009"/>
              <a:gd name="connsiteX3" fmla="*/ 5141336 w 5249009"/>
              <a:gd name="connsiteY3" fmla="*/ 1982408 h 5249009"/>
              <a:gd name="connsiteX4" fmla="*/ 4592883 w 5249009"/>
              <a:gd name="connsiteY4" fmla="*/ 2624504 h 5249009"/>
              <a:gd name="connsiteX5" fmla="*/ 3829084 w 5249009"/>
              <a:gd name="connsiteY5" fmla="*/ 1982408 h 5249009"/>
              <a:gd name="connsiteX6" fmla="*/ 4133924 w 5249009"/>
              <a:gd name="connsiteY6" fmla="*/ 1982408 h 5249009"/>
              <a:gd name="connsiteX7" fmla="*/ 2296854 w 5249009"/>
              <a:gd name="connsiteY7" fmla="*/ 1017247 h 5249009"/>
              <a:gd name="connsiteX8" fmla="*/ 984190 w 5249009"/>
              <a:gd name="connsiteY8" fmla="*/ 2624505 h 5249009"/>
              <a:gd name="connsiteX9" fmla="*/ 328063 w 5249009"/>
              <a:gd name="connsiteY9" fmla="*/ 2624505 h 5249009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501021 w 4813273"/>
              <a:gd name="connsiteY5" fmla="*/ 1654533 h 2296630"/>
              <a:gd name="connsiteX6" fmla="*/ 3805861 w 4813273"/>
              <a:gd name="connsiteY6" fmla="*/ 1654533 h 2296630"/>
              <a:gd name="connsiteX7" fmla="*/ 1968791 w 4813273"/>
              <a:gd name="connsiteY7" fmla="*/ 68937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501021 w 4813273"/>
              <a:gd name="connsiteY5" fmla="*/ 1654533 h 2296630"/>
              <a:gd name="connsiteX6" fmla="*/ 4157555 w 4813273"/>
              <a:gd name="connsiteY6" fmla="*/ 1663326 h 2296630"/>
              <a:gd name="connsiteX7" fmla="*/ 1968791 w 4813273"/>
              <a:gd name="connsiteY7" fmla="*/ 68937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501021 w 4813273"/>
              <a:gd name="connsiteY5" fmla="*/ 1654533 h 2296630"/>
              <a:gd name="connsiteX6" fmla="*/ 4157555 w 4813273"/>
              <a:gd name="connsiteY6" fmla="*/ 1663326 h 2296630"/>
              <a:gd name="connsiteX7" fmla="*/ 2030341 w 4813273"/>
              <a:gd name="connsiteY7" fmla="*/ 31130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501021 w 4813273"/>
              <a:gd name="connsiteY5" fmla="*/ 1654533 h 2296630"/>
              <a:gd name="connsiteX6" fmla="*/ 4157555 w 4813273"/>
              <a:gd name="connsiteY6" fmla="*/ 1663326 h 2296630"/>
              <a:gd name="connsiteX7" fmla="*/ 2030341 w 4813273"/>
              <a:gd name="connsiteY7" fmla="*/ 31130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501021 w 4813273"/>
              <a:gd name="connsiteY5" fmla="*/ 1654533 h 2296630"/>
              <a:gd name="connsiteX6" fmla="*/ 4157555 w 4813273"/>
              <a:gd name="connsiteY6" fmla="*/ 1663326 h 2296630"/>
              <a:gd name="connsiteX7" fmla="*/ 2030341 w 4813273"/>
              <a:gd name="connsiteY7" fmla="*/ 31130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773585 w 4813273"/>
              <a:gd name="connsiteY5" fmla="*/ 1654533 h 2296630"/>
              <a:gd name="connsiteX6" fmla="*/ 4157555 w 4813273"/>
              <a:gd name="connsiteY6" fmla="*/ 1663326 h 2296630"/>
              <a:gd name="connsiteX7" fmla="*/ 2030341 w 4813273"/>
              <a:gd name="connsiteY7" fmla="*/ 31130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3273" h="2296630">
                <a:moveTo>
                  <a:pt x="0" y="2296630"/>
                </a:moveTo>
                <a:cubicBezTo>
                  <a:pt x="0" y="1153626"/>
                  <a:pt x="840593" y="184615"/>
                  <a:pt x="1972143" y="23203"/>
                </a:cubicBezTo>
                <a:cubicBezTo>
                  <a:pt x="3103693" y="-138209"/>
                  <a:pt x="4181699" y="557118"/>
                  <a:pt x="4501289" y="1654534"/>
                </a:cubicBezTo>
                <a:lnTo>
                  <a:pt x="4813273" y="1654533"/>
                </a:lnTo>
                <a:lnTo>
                  <a:pt x="4264820" y="2296629"/>
                </a:lnTo>
                <a:lnTo>
                  <a:pt x="3773585" y="1654533"/>
                </a:lnTo>
                <a:lnTo>
                  <a:pt x="4157555" y="1663326"/>
                </a:lnTo>
                <a:cubicBezTo>
                  <a:pt x="3852374" y="945917"/>
                  <a:pt x="3163531" y="146781"/>
                  <a:pt x="2030341" y="311302"/>
                </a:cubicBezTo>
                <a:cubicBezTo>
                  <a:pt x="1081794" y="352731"/>
                  <a:pt x="242888" y="1508216"/>
                  <a:pt x="242888" y="2287838"/>
                </a:cubicBezTo>
                <a:cubicBezTo>
                  <a:pt x="24179" y="2287838"/>
                  <a:pt x="218709" y="2296630"/>
                  <a:pt x="0" y="22966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ircular Arrow 3"/>
          <p:cNvSpPr/>
          <p:nvPr/>
        </p:nvSpPr>
        <p:spPr>
          <a:xfrm rot="16200000">
            <a:off x="1727994" y="2459832"/>
            <a:ext cx="4813300" cy="2297112"/>
          </a:xfrm>
          <a:custGeom>
            <a:avLst/>
            <a:gdLst>
              <a:gd name="connsiteX0" fmla="*/ 328063 w 5249009"/>
              <a:gd name="connsiteY0" fmla="*/ 2624505 h 5249009"/>
              <a:gd name="connsiteX1" fmla="*/ 2300206 w 5249009"/>
              <a:gd name="connsiteY1" fmla="*/ 351078 h 5249009"/>
              <a:gd name="connsiteX2" fmla="*/ 4829352 w 5249009"/>
              <a:gd name="connsiteY2" fmla="*/ 1982409 h 5249009"/>
              <a:gd name="connsiteX3" fmla="*/ 5141336 w 5249009"/>
              <a:gd name="connsiteY3" fmla="*/ 1982408 h 5249009"/>
              <a:gd name="connsiteX4" fmla="*/ 4592883 w 5249009"/>
              <a:gd name="connsiteY4" fmla="*/ 2624504 h 5249009"/>
              <a:gd name="connsiteX5" fmla="*/ 3829084 w 5249009"/>
              <a:gd name="connsiteY5" fmla="*/ 1982408 h 5249009"/>
              <a:gd name="connsiteX6" fmla="*/ 4133924 w 5249009"/>
              <a:gd name="connsiteY6" fmla="*/ 1982408 h 5249009"/>
              <a:gd name="connsiteX7" fmla="*/ 2296854 w 5249009"/>
              <a:gd name="connsiteY7" fmla="*/ 1017247 h 5249009"/>
              <a:gd name="connsiteX8" fmla="*/ 984190 w 5249009"/>
              <a:gd name="connsiteY8" fmla="*/ 2624505 h 5249009"/>
              <a:gd name="connsiteX9" fmla="*/ 328063 w 5249009"/>
              <a:gd name="connsiteY9" fmla="*/ 2624505 h 5249009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501021 w 4813273"/>
              <a:gd name="connsiteY5" fmla="*/ 1654533 h 2296630"/>
              <a:gd name="connsiteX6" fmla="*/ 3805861 w 4813273"/>
              <a:gd name="connsiteY6" fmla="*/ 1654533 h 2296630"/>
              <a:gd name="connsiteX7" fmla="*/ 1968791 w 4813273"/>
              <a:gd name="connsiteY7" fmla="*/ 68937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501021 w 4813273"/>
              <a:gd name="connsiteY5" fmla="*/ 1654533 h 2296630"/>
              <a:gd name="connsiteX6" fmla="*/ 4157555 w 4813273"/>
              <a:gd name="connsiteY6" fmla="*/ 1663326 h 2296630"/>
              <a:gd name="connsiteX7" fmla="*/ 1968791 w 4813273"/>
              <a:gd name="connsiteY7" fmla="*/ 68937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501021 w 4813273"/>
              <a:gd name="connsiteY5" fmla="*/ 1654533 h 2296630"/>
              <a:gd name="connsiteX6" fmla="*/ 4157555 w 4813273"/>
              <a:gd name="connsiteY6" fmla="*/ 1663326 h 2296630"/>
              <a:gd name="connsiteX7" fmla="*/ 2030341 w 4813273"/>
              <a:gd name="connsiteY7" fmla="*/ 31130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501021 w 4813273"/>
              <a:gd name="connsiteY5" fmla="*/ 1654533 h 2296630"/>
              <a:gd name="connsiteX6" fmla="*/ 4157555 w 4813273"/>
              <a:gd name="connsiteY6" fmla="*/ 1663326 h 2296630"/>
              <a:gd name="connsiteX7" fmla="*/ 2030341 w 4813273"/>
              <a:gd name="connsiteY7" fmla="*/ 31130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501021 w 4813273"/>
              <a:gd name="connsiteY5" fmla="*/ 1654533 h 2296630"/>
              <a:gd name="connsiteX6" fmla="*/ 4157555 w 4813273"/>
              <a:gd name="connsiteY6" fmla="*/ 1663326 h 2296630"/>
              <a:gd name="connsiteX7" fmla="*/ 2030341 w 4813273"/>
              <a:gd name="connsiteY7" fmla="*/ 31130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  <a:gd name="connsiteX0" fmla="*/ 0 w 4813273"/>
              <a:gd name="connsiteY0" fmla="*/ 2296630 h 2296630"/>
              <a:gd name="connsiteX1" fmla="*/ 1972143 w 4813273"/>
              <a:gd name="connsiteY1" fmla="*/ 23203 h 2296630"/>
              <a:gd name="connsiteX2" fmla="*/ 4501289 w 4813273"/>
              <a:gd name="connsiteY2" fmla="*/ 1654534 h 2296630"/>
              <a:gd name="connsiteX3" fmla="*/ 4813273 w 4813273"/>
              <a:gd name="connsiteY3" fmla="*/ 1654533 h 2296630"/>
              <a:gd name="connsiteX4" fmla="*/ 4264820 w 4813273"/>
              <a:gd name="connsiteY4" fmla="*/ 2296629 h 2296630"/>
              <a:gd name="connsiteX5" fmla="*/ 3773585 w 4813273"/>
              <a:gd name="connsiteY5" fmla="*/ 1654533 h 2296630"/>
              <a:gd name="connsiteX6" fmla="*/ 4157555 w 4813273"/>
              <a:gd name="connsiteY6" fmla="*/ 1663326 h 2296630"/>
              <a:gd name="connsiteX7" fmla="*/ 2030341 w 4813273"/>
              <a:gd name="connsiteY7" fmla="*/ 311302 h 2296630"/>
              <a:gd name="connsiteX8" fmla="*/ 242888 w 4813273"/>
              <a:gd name="connsiteY8" fmla="*/ 2287838 h 2296630"/>
              <a:gd name="connsiteX9" fmla="*/ 0 w 4813273"/>
              <a:gd name="connsiteY9" fmla="*/ 2296630 h 229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3273" h="2296630">
                <a:moveTo>
                  <a:pt x="0" y="2296630"/>
                </a:moveTo>
                <a:cubicBezTo>
                  <a:pt x="0" y="1153626"/>
                  <a:pt x="840593" y="184615"/>
                  <a:pt x="1972143" y="23203"/>
                </a:cubicBezTo>
                <a:cubicBezTo>
                  <a:pt x="3103693" y="-138209"/>
                  <a:pt x="4181699" y="557118"/>
                  <a:pt x="4501289" y="1654534"/>
                </a:cubicBezTo>
                <a:lnTo>
                  <a:pt x="4813273" y="1654533"/>
                </a:lnTo>
                <a:lnTo>
                  <a:pt x="4264820" y="2296629"/>
                </a:lnTo>
                <a:lnTo>
                  <a:pt x="3773585" y="1654533"/>
                </a:lnTo>
                <a:lnTo>
                  <a:pt x="4157555" y="1663326"/>
                </a:lnTo>
                <a:cubicBezTo>
                  <a:pt x="3852374" y="945917"/>
                  <a:pt x="3163531" y="146781"/>
                  <a:pt x="2030341" y="311302"/>
                </a:cubicBezTo>
                <a:cubicBezTo>
                  <a:pt x="1081794" y="352731"/>
                  <a:pt x="242888" y="1508216"/>
                  <a:pt x="242888" y="2287838"/>
                </a:cubicBezTo>
                <a:cubicBezTo>
                  <a:pt x="24179" y="2287838"/>
                  <a:pt x="218709" y="2296630"/>
                  <a:pt x="0" y="22966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5" y="478224"/>
            <a:ext cx="4956788" cy="16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74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04846" y="1418184"/>
            <a:ext cx="8220075" cy="3814763"/>
            <a:chOff x="1866900" y="2004207"/>
            <a:chExt cx="8220075" cy="3814763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9113" y="2004207"/>
              <a:ext cx="3295650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ontent Placeholder 2"/>
            <p:cNvSpPr>
              <a:spLocks/>
            </p:cNvSpPr>
            <p:nvPr/>
          </p:nvSpPr>
          <p:spPr bwMode="auto">
            <a:xfrm>
              <a:off x="1866900" y="5379232"/>
              <a:ext cx="8220075" cy="439738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Sassoon Infant Rg" pitchFamily="50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Sassoon Infant Rg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rgbClr val="1C1C1C"/>
                  </a:solidFill>
                  <a:latin typeface="Sassoon Infant Md" pitchFamily="50" charset="0"/>
                  <a:ea typeface="Sassoon Infant Rg" pitchFamily="50" charset="0"/>
                  <a:cs typeface="Sassoon Infant Rg" pitchFamily="50" charset="0"/>
                </a:rPr>
                <a:t>half past</a:t>
              </a:r>
              <a:endParaRPr lang="en-GB" altLang="en-US" b="1">
                <a:solidFill>
                  <a:srgbClr val="92D050"/>
                </a:solidFill>
                <a:latin typeface="Sassoon Infant Md" pitchFamily="50" charset="0"/>
                <a:ea typeface="Sassoon Infant Rg" pitchFamily="50" charset="0"/>
                <a:cs typeface="Sassoon Infant Rg" pitchFamily="50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976938" y="3652032"/>
              <a:ext cx="0" cy="931863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976938" y="3137682"/>
              <a:ext cx="523875" cy="5238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2" y="1016342"/>
            <a:ext cx="5788328" cy="40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44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11400" y="2343150"/>
            <a:ext cx="2298700" cy="2298700"/>
            <a:chOff x="835567" y="2751994"/>
            <a:chExt cx="2298251" cy="2299186"/>
          </a:xfrm>
        </p:grpSpPr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67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984692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984693" y="3780911"/>
              <a:ext cx="545993" cy="1270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933902" y="3850776"/>
              <a:ext cx="101580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918075" y="2343150"/>
            <a:ext cx="2297113" cy="2298700"/>
            <a:chOff x="3441287" y="2751994"/>
            <a:chExt cx="2298251" cy="2299186"/>
          </a:xfrm>
        </p:grpSpPr>
        <p:pic>
          <p:nvPicPr>
            <p:cNvPr id="20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287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4591206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232254" y="3907938"/>
              <a:ext cx="357365" cy="3826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538793" y="3850776"/>
              <a:ext cx="103238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523163" y="2343150"/>
            <a:ext cx="2298700" cy="2298700"/>
            <a:chOff x="6047006" y="2751994"/>
            <a:chExt cx="2298251" cy="2299186"/>
          </a:xfrm>
        </p:grpSpPr>
        <p:pic>
          <p:nvPicPr>
            <p:cNvPr id="25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006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7196131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718387" y="3780911"/>
              <a:ext cx="477745" cy="1270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145341" y="3850776"/>
              <a:ext cx="101580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05" y="5345383"/>
            <a:ext cx="1722401" cy="1279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5" b="78879"/>
          <a:stretch/>
        </p:blipFill>
        <p:spPr>
          <a:xfrm>
            <a:off x="3793290" y="699104"/>
            <a:ext cx="4605420" cy="10020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98500">
            <a:off x="9674225" y="1261848"/>
            <a:ext cx="2260600" cy="11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6.25E-7 -2.22222E-6 L 0.01094 0.00139 C 0.01198 0.00186 0.01107 0.00579 0.01015 0.00695 C 0.0056 0.01297 0.00039 0.01713 -0.00469 0.02223 C -0.01055 0.02778 -0.01641 0.03403 -0.02266 0.03889 L -0.0836 0.08612 C -0.09557 0.09561 -0.1069 0.10811 -0.11953 0.11528 C -0.12943 0.12084 -0.13932 0.12593 -0.14922 0.13195 C -0.15625 0.13612 -0.16315 0.14167 -0.17031 0.14584 C -0.1819 0.15232 -0.19375 0.15764 -0.20547 0.16389 C -0.21354 0.16783 -0.22149 0.17269 -0.22969 0.17639 C -0.23802 0.1801 -0.24623 0.18426 -0.25469 0.1875 C -0.25964 0.18936 -0.26458 0.19075 -0.26953 0.19306 C -0.27656 0.19584 -0.28346 0.19954 -0.29063 0.20278 C -0.29414 0.20417 -0.29792 0.20533 -0.30156 0.20695 C -0.31771 0.21389 -0.32044 0.21575 -0.33438 0.22223 C -0.3375 0.22362 -0.3405 0.22524 -0.34375 0.22639 L -0.35235 0.22917 C -0.35339 0.2301 -0.35443 0.23079 -0.35547 0.23195 C -0.35729 0.23357 -0.35899 0.23588 -0.36094 0.2375 C -0.36185 0.2382 -0.36302 0.2382 -0.36406 0.23889 C -0.36511 0.23959 -0.36602 0.24098 -0.36719 0.24167 C -0.36862 0.24237 -0.37031 0.24237 -0.37188 0.24306 C -0.37266 0.24329 -0.37344 0.24399 -0.37422 0.24445 C -0.37526 0.24491 -0.3763 0.24537 -0.37735 0.24584 C -0.38294 0.24792 -0.3793 0.24607 -0.3836 0.24862 C -0.38932 0.24815 -0.39505 0.24862 -0.40078 0.24723 C -0.40274 0.24653 -0.4043 0.24375 -0.40625 0.24306 C -0.40899 0.2419 -0.41198 0.24213 -0.41485 0.24167 C -0.41693 0.24121 -0.41901 0.24075 -0.4211 0.24028 C -0.46198 0.22755 -0.40195 0.24514 -0.44531 0.23056 C -0.44779 0.22963 -0.45052 0.2294 -0.45313 0.22917 L -0.47422 0.22639 L -0.4961 0.23056 C -0.49818 0.23149 -0.50013 0.23311 -0.50235 0.23334 C -0.50912 0.23357 -0.51589 0.23264 -0.52266 0.23195 C -0.53451 0.23033 -0.53073 0.22871 -0.54063 0.22778 C -0.54753 0.22709 -0.56159 0.22639 -0.56159 0.22639 L -0.56159 0.22639 " pathEditMode="relative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05" y="5393008"/>
            <a:ext cx="1722401" cy="1279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47" y="461248"/>
            <a:ext cx="8167691" cy="2730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08" y="1947273"/>
            <a:ext cx="1744937" cy="4241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92" y="1947273"/>
            <a:ext cx="1744937" cy="4241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33" b="69178"/>
          <a:stretch/>
        </p:blipFill>
        <p:spPr>
          <a:xfrm>
            <a:off x="6672433" y="2327564"/>
            <a:ext cx="1882115" cy="1309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34046" r="-6526" b="33487"/>
          <a:stretch/>
        </p:blipFill>
        <p:spPr>
          <a:xfrm>
            <a:off x="6998283" y="4052629"/>
            <a:ext cx="1862051" cy="1379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7" t="67592" r="-1"/>
          <a:stretch/>
        </p:blipFill>
        <p:spPr>
          <a:xfrm>
            <a:off x="9350941" y="3414583"/>
            <a:ext cx="1828328" cy="13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1.25E-6 4.44444E-6 C -0.0069 -0.00255 -0.0138 -0.00463 -0.02057 -0.00741 C -0.0237 -0.0088 -0.02682 -0.01088 -0.03008 -0.01227 C -0.03464 -0.01412 -0.03946 -0.01412 -0.04375 -0.01713 C -0.04727 -0.01968 -0.05091 -0.02246 -0.05456 -0.02431 C -0.06446 -0.0294 -0.0556 -0.02431 -0.06693 -0.02917 C -0.06823 -0.02986 -0.06953 -0.03102 -0.07097 -0.03172 C -0.07318 -0.03264 -0.07552 -0.0331 -0.07774 -0.03403 C -0.07917 -0.03472 -0.08047 -0.03611 -0.0819 -0.03658 C -0.08594 -0.03773 -0.09011 -0.0382 -0.09414 -0.03889 C -0.10209 -0.04375 -0.0944 -0.03959 -0.10638 -0.04375 C -0.10821 -0.04445 -0.11003 -0.04537 -0.11185 -0.0463 C -0.11328 -0.04699 -0.11459 -0.04815 -0.11602 -0.04861 C -0.11914 -0.04977 -0.12227 -0.05023 -0.12552 -0.05116 L -0.13373 -0.05602 C -0.13503 -0.05672 -0.13633 -0.05787 -0.13776 -0.05834 L -0.14453 -0.06065 L -0.19362 -0.05834 L -0.25235 -0.05602 C -0.25417 -0.05579 -0.25768 -0.05347 -0.25768 -0.05347 L -0.25768 -0.05347 " pathEditMode="relative" ptsTypes="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1.45833E-6 -1.11111E-6 C -0.00612 -0.00093 -0.01875 -0.00162 -0.02591 -0.00486 C -0.02878 -0.00625 -0.03138 -0.00857 -0.03412 -0.00973 C -0.03594 -0.01065 -0.03776 -0.01158 -0.03958 -0.01227 C -0.04414 -0.01389 -0.0487 -0.01505 -0.05326 -0.01713 C -0.05599 -0.01829 -0.05859 -0.02107 -0.06146 -0.02199 C -0.06589 -0.02338 -0.07057 -0.02361 -0.07513 -0.02431 C -0.07643 -0.02524 -0.07774 -0.02616 -0.07917 -0.02686 C -0.08099 -0.02778 -0.08294 -0.02778 -0.08464 -0.02917 C -0.08607 -0.03033 -0.08724 -0.03287 -0.08867 -0.03403 C -0.0918 -0.03611 -0.09505 -0.03727 -0.09831 -0.03889 C -0.09961 -0.03959 -0.10091 -0.04074 -0.10234 -0.04121 C -0.10456 -0.04236 -0.1069 -0.0426 -0.10912 -0.04375 C -0.12409 -0.05093 -0.11133 -0.04653 -0.12279 -0.05093 C -0.12513 -0.05186 -0.12734 -0.05278 -0.12956 -0.05348 C -0.14349 -0.05764 -0.14388 -0.05764 -0.1556 -0.06065 C -0.1569 -0.06158 -0.1582 -0.0625 -0.15964 -0.0632 C -0.16654 -0.06551 -0.17787 -0.0669 -0.18412 -0.06806 C -0.18646 -0.06875 -0.18867 -0.06945 -0.19102 -0.07037 C -0.21237 -0.07917 -0.1931 -0.07199 -0.20872 -0.07755 C -0.22357 -0.09537 -0.20065 -0.06922 -0.21823 -0.08496 C -0.22031 -0.08681 -0.22175 -0.09028 -0.2237 -0.09213 C -0.225 -0.09352 -0.22656 -0.09352 -0.22787 -0.09468 C -0.2293 -0.09584 -0.23047 -0.09815 -0.2319 -0.09954 C -0.2362 -0.10278 -0.24102 -0.10463 -0.24557 -0.10672 C -0.25234 -0.11459 -0.24805 -0.11158 -0.25912 -0.11158 L -0.25912 -0.11158 " pathEditMode="relative" ptsTypes="AAAAAAA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73472E-18 L 1.25E-6 1.73472E-18 C -0.00456 0.00393 -0.00925 0.00764 -0.01368 0.01204 C -0.01602 0.01412 -0.0181 0.01759 -0.02058 0.01921 C -0.02539 0.02245 -0.0306 0.02338 -0.03555 0.02662 C -0.0461 0.0331 -0.05625 0.04167 -0.06693 0.04838 C -0.08724 0.06111 -0.10704 0.07778 -0.12826 0.08472 L -0.15834 0.09444 C -0.17461 0.1 -0.19076 0.10833 -0.20743 0.11134 C -0.22865 0.11528 -0.21641 0.11343 -0.24414 0.1162 C -0.24961 0.11782 -0.25521 0.11875 -0.26055 0.12106 C -0.26237 0.12199 -0.2642 0.12245 -0.26602 0.12361 C -0.28034 0.1331 -0.26289 0.12454 -0.27696 0.13079 C -0.27826 0.1331 -0.2793 0.13657 -0.28099 0.13796 C -0.28438 0.14074 -0.29193 0.14282 -0.29193 0.14282 C -0.29323 0.14444 -0.29454 0.14653 -0.29597 0.14768 C -0.2987 0.15 -0.303 0.15116 -0.3056 0.15255 C -0.30795 0.15393 -0.31003 0.15625 -0.31237 0.15741 C -0.31459 0.15856 -0.31693 0.15926 -0.31914 0.15995 C -0.33164 0.16319 -0.33789 0.16319 -0.35196 0.16481 C -0.35508 0.16551 -0.35834 0.1662 -0.36146 0.16713 C -0.36602 0.16852 -0.37513 0.17199 -0.37513 0.17199 C -0.37917 0.17523 -0.38308 0.1794 -0.38737 0.18171 C -0.3905 0.18333 -0.39375 0.18287 -0.39688 0.18403 C -0.40013 0.18542 -0.40339 0.18704 -0.40651 0.18889 C -0.40834 0.19028 -0.41003 0.19259 -0.41198 0.19375 C -0.4155 0.19583 -0.41927 0.19653 -0.42292 0.19861 C -0.42422 0.19954 -0.42552 0.20069 -0.42696 0.20116 C -0.43099 0.20231 -0.43516 0.20255 -0.4392 0.20347 C -0.46159 0.2088 -0.42683 0.20324 -0.46511 0.20833 C -0.47305 0.21181 -0.47709 0.21481 -0.48698 0.20833 C -0.48829 0.20741 -0.48646 0.20301 -0.48555 0.20116 C -0.48321 0.19583 -0.48256 0.1963 -0.48008 0.1963 L -0.48008 0.1963 " pathEditMode="relative" ptsTypes="AAAAAA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11400" y="2343150"/>
            <a:ext cx="2298700" cy="2298700"/>
            <a:chOff x="835567" y="2751994"/>
            <a:chExt cx="2298251" cy="2299186"/>
          </a:xfrm>
        </p:grpSpPr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67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984692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984693" y="3780911"/>
              <a:ext cx="545993" cy="1270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933902" y="3850776"/>
              <a:ext cx="101580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918075" y="2343150"/>
            <a:ext cx="2297113" cy="2298700"/>
            <a:chOff x="3441287" y="2751994"/>
            <a:chExt cx="2298251" cy="2299186"/>
          </a:xfrm>
        </p:grpSpPr>
        <p:pic>
          <p:nvPicPr>
            <p:cNvPr id="20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287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4591206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232254" y="3907938"/>
              <a:ext cx="357365" cy="3826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538793" y="3850776"/>
              <a:ext cx="103238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523163" y="2343150"/>
            <a:ext cx="2298700" cy="2298700"/>
            <a:chOff x="6047006" y="2751994"/>
            <a:chExt cx="2298251" cy="2299186"/>
          </a:xfrm>
        </p:grpSpPr>
        <p:pic>
          <p:nvPicPr>
            <p:cNvPr id="25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006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7196131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718387" y="3780911"/>
              <a:ext cx="477745" cy="1270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145341" y="3850776"/>
              <a:ext cx="101580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05" y="5345383"/>
            <a:ext cx="1722401" cy="12790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2" t="24126" r="31559" b="44110"/>
          <a:stretch/>
        </p:blipFill>
        <p:spPr>
          <a:xfrm>
            <a:off x="4367213" y="540524"/>
            <a:ext cx="3295650" cy="10422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98500">
            <a:off x="9569450" y="1231341"/>
            <a:ext cx="2260600" cy="11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1324 L 0.03829 -0.13217 C 0.03516 -0.12685 0.03217 -0.12106 0.02891 -0.11574 C 0.02748 -0.11365 0.02566 -0.1125 0.02422 -0.11018 C 0.0224 -0.10787 0.0211 -0.10463 0.01954 -0.10185 C 0.01745 -0.09884 0.01511 -0.09676 0.01329 -0.09351 C 0.01198 -0.09166 0.01133 -0.08888 0.01016 -0.08657 C 0.00886 -0.08449 0.00743 -0.0831 0.00625 -0.08101 C 0.0043 -0.07801 0.00274 -0.0743 0.00079 -0.07129 C -0.00169 -0.06805 -0.00481 -0.06666 -0.00703 -0.06296 C -0.00976 -0.05902 -0.01145 -0.05324 -0.01406 -0.04907 C -0.01627 -0.04583 -0.01888 -0.04398 -0.02109 -0.04074 C -0.03086 -0.02777 -0.03997 -0.01296 -0.05 -0.00046 C -0.05091 0.00047 -0.07552 0.03149 -0.08125 0.03704 C -0.08463 0.04028 -0.08815 0.04329 -0.0914 0.04676 C -0.097 0.05255 -0.10195 0.05996 -0.10781 0.06482 C -0.10833 0.06505 -0.11614 0.07107 -0.11796 0.07315 C -0.11966 0.07477 -0.12122 0.07662 -0.12265 0.07871 C -0.12369 0.0801 -0.12474 0.08172 -0.12578 0.08287 C -0.12656 0.08357 -0.12747 0.08357 -0.12812 0.08426 C -0.12929 0.08496 -0.13033 0.08588 -0.13125 0.08704 C -0.13684 0.09237 -0.13333 0.09005 -0.1375 0.0926 C -0.13828 0.09399 -0.13906 0.09561 -0.13984 0.09676 C -0.14375 0.10139 -0.14192 0.09769 -0.14531 0.10093 C -0.14752 0.10278 -0.1483 0.10463 -0.15 0.10787 C -0.14283 0.11621 -0.14947 0.10949 -0.13046 0.11204 C -0.12916 0.11204 -0.12786 0.11297 -0.12656 0.11343 C -0.12031 0.12084 -0.12786 0.11112 -0.12265 0.12037 C -0.12174 0.12199 -0.12057 0.12269 -0.11953 0.12454 C -0.11888 0.1257 -0.11875 0.12732 -0.11796 0.12871 C -0.11705 0.13033 -0.11588 0.13125 -0.11484 0.13287 C -0.10872 0.1426 -0.11263 0.13959 -0.10781 0.1426 C -0.10729 0.14399 -0.10703 0.14561 -0.10625 0.14676 C -0.10013 0.15625 -0.10273 0.14815 -0.10078 0.15487 L -0.10078 0.1551 " pathEditMode="relative" rAng="0" ptsTypes="AAAAAAAAAAAAAAAAAAAAAAAAAAAAAAAAA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11400" y="2343150"/>
            <a:ext cx="2298700" cy="2298700"/>
            <a:chOff x="835567" y="2751994"/>
            <a:chExt cx="2298251" cy="2299186"/>
          </a:xfrm>
        </p:grpSpPr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67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984692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984693" y="3780911"/>
              <a:ext cx="545993" cy="1270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933902" y="3850776"/>
              <a:ext cx="101580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918075" y="2343150"/>
            <a:ext cx="2297113" cy="2298700"/>
            <a:chOff x="3441287" y="2751994"/>
            <a:chExt cx="2298251" cy="2299186"/>
          </a:xfrm>
        </p:grpSpPr>
        <p:pic>
          <p:nvPicPr>
            <p:cNvPr id="20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287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4591206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232254" y="3907938"/>
              <a:ext cx="357365" cy="3826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538793" y="3850776"/>
              <a:ext cx="103238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523163" y="2343150"/>
            <a:ext cx="2298700" cy="2298700"/>
            <a:chOff x="6047006" y="2751994"/>
            <a:chExt cx="2298251" cy="2299186"/>
          </a:xfrm>
        </p:grpSpPr>
        <p:pic>
          <p:nvPicPr>
            <p:cNvPr id="25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006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7196131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718387" y="3780911"/>
              <a:ext cx="477745" cy="1270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145341" y="3850776"/>
              <a:ext cx="101580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2" t="24126" r="31559" b="44110"/>
          <a:stretch/>
        </p:blipFill>
        <p:spPr>
          <a:xfrm>
            <a:off x="4367213" y="540524"/>
            <a:ext cx="3295650" cy="10422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11400" y="2343150"/>
            <a:ext cx="2298700" cy="2298700"/>
            <a:chOff x="835567" y="2751994"/>
            <a:chExt cx="2298251" cy="2299186"/>
          </a:xfrm>
        </p:grpSpPr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67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984692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984693" y="3780911"/>
              <a:ext cx="545993" cy="1270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933902" y="3850776"/>
              <a:ext cx="101580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918075" y="2343150"/>
            <a:ext cx="2297113" cy="2298700"/>
            <a:chOff x="3441287" y="2751994"/>
            <a:chExt cx="2298251" cy="2299186"/>
          </a:xfrm>
        </p:grpSpPr>
        <p:pic>
          <p:nvPicPr>
            <p:cNvPr id="20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287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4591206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232254" y="3907938"/>
              <a:ext cx="357365" cy="3826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538793" y="3850776"/>
              <a:ext cx="103238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523163" y="2343150"/>
            <a:ext cx="2298700" cy="2298700"/>
            <a:chOff x="6047006" y="2751994"/>
            <a:chExt cx="2298251" cy="2299186"/>
          </a:xfrm>
        </p:grpSpPr>
        <p:pic>
          <p:nvPicPr>
            <p:cNvPr id="25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006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7196131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718387" y="3780911"/>
              <a:ext cx="477745" cy="1270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145341" y="3850776"/>
              <a:ext cx="101580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5" b="78879"/>
          <a:stretch/>
        </p:blipFill>
        <p:spPr>
          <a:xfrm>
            <a:off x="3793290" y="699104"/>
            <a:ext cx="4605420" cy="10020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11400" y="2343150"/>
            <a:ext cx="2298700" cy="2298700"/>
            <a:chOff x="835567" y="2751994"/>
            <a:chExt cx="2298251" cy="2299186"/>
          </a:xfrm>
        </p:grpSpPr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67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984692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984693" y="3780911"/>
              <a:ext cx="545993" cy="1270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933902" y="3850776"/>
              <a:ext cx="101580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918075" y="2343150"/>
            <a:ext cx="2297113" cy="2298700"/>
            <a:chOff x="3441287" y="2751994"/>
            <a:chExt cx="2298251" cy="2299186"/>
          </a:xfrm>
        </p:grpSpPr>
        <p:pic>
          <p:nvPicPr>
            <p:cNvPr id="20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287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4591206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232254" y="3907938"/>
              <a:ext cx="357365" cy="3826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538793" y="3850776"/>
              <a:ext cx="103238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523163" y="2343150"/>
            <a:ext cx="2298700" cy="2298700"/>
            <a:chOff x="6047006" y="2751994"/>
            <a:chExt cx="2298251" cy="2299186"/>
          </a:xfrm>
        </p:grpSpPr>
        <p:pic>
          <p:nvPicPr>
            <p:cNvPr id="25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006" y="2751994"/>
              <a:ext cx="2298251" cy="2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7196131" y="3901587"/>
              <a:ext cx="0" cy="649425"/>
            </a:xfrm>
            <a:prstGeom prst="straightConnector1">
              <a:avLst/>
            </a:prstGeom>
            <a:ln w="57150">
              <a:solidFill>
                <a:srgbClr val="21A6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718387" y="3780911"/>
              <a:ext cx="477745" cy="1270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145341" y="3850776"/>
              <a:ext cx="101580" cy="101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" t="55580" r="34496" b="19953"/>
          <a:stretch/>
        </p:blipFill>
        <p:spPr>
          <a:xfrm>
            <a:off x="4169308" y="828675"/>
            <a:ext cx="369146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47" y="461248"/>
            <a:ext cx="8167691" cy="2730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08" y="1947273"/>
            <a:ext cx="1744937" cy="4241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92" y="1947273"/>
            <a:ext cx="1744937" cy="4241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33" b="69178"/>
          <a:stretch/>
        </p:blipFill>
        <p:spPr>
          <a:xfrm>
            <a:off x="6672433" y="2327564"/>
            <a:ext cx="1882115" cy="1309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34046" r="-6526" b="33487"/>
          <a:stretch/>
        </p:blipFill>
        <p:spPr>
          <a:xfrm>
            <a:off x="6998283" y="4052629"/>
            <a:ext cx="1862051" cy="1379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7" t="67592" r="-1"/>
          <a:stretch/>
        </p:blipFill>
        <p:spPr>
          <a:xfrm>
            <a:off x="9350941" y="3414583"/>
            <a:ext cx="1828328" cy="1377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8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08" y="1947273"/>
            <a:ext cx="1744937" cy="4241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67244" b="-2302"/>
          <a:stretch/>
        </p:blipFill>
        <p:spPr>
          <a:xfrm>
            <a:off x="7725194" y="2396161"/>
            <a:ext cx="1500054" cy="147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1951" r="4746" b="80711"/>
          <a:stretch/>
        </p:blipFill>
        <p:spPr>
          <a:xfrm>
            <a:off x="3420345" y="449512"/>
            <a:ext cx="4871258" cy="964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3740" t="999" r="32861" b="-2295"/>
          <a:stretch/>
        </p:blipFill>
        <p:spPr>
          <a:xfrm>
            <a:off x="9227128" y="2410691"/>
            <a:ext cx="1529541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67970" t="-2447" b="-1"/>
          <a:stretch/>
        </p:blipFill>
        <p:spPr>
          <a:xfrm>
            <a:off x="8525068" y="3888261"/>
            <a:ext cx="1466830" cy="14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08" y="1947273"/>
            <a:ext cx="1744937" cy="4241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720" y="2729671"/>
            <a:ext cx="3024362" cy="113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51" y="4031340"/>
            <a:ext cx="2935693" cy="1100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20" y="5132225"/>
            <a:ext cx="3223492" cy="1217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761" y="423911"/>
            <a:ext cx="9112471" cy="30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29.06.21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2932" y="2917006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recognise the numbers on a clock.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3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0" y="434362"/>
            <a:ext cx="8913568" cy="2980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337"/>
          <a:stretch/>
        </p:blipFill>
        <p:spPr>
          <a:xfrm>
            <a:off x="3911310" y="434362"/>
            <a:ext cx="5864457" cy="58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00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114</Words>
  <Application>Microsoft Office PowerPoint</Application>
  <PresentationFormat>Widescreen</PresentationFormat>
  <Paragraphs>22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Francis</dc:creator>
  <cp:lastModifiedBy>Holly Francis</cp:lastModifiedBy>
  <cp:revision>249</cp:revision>
  <dcterms:created xsi:type="dcterms:W3CDTF">2021-01-21T19:28:09Z</dcterms:created>
  <dcterms:modified xsi:type="dcterms:W3CDTF">2021-06-27T18:09:52Z</dcterms:modified>
</cp:coreProperties>
</file>