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96" r:id="rId3"/>
    <p:sldId id="401" r:id="rId4"/>
    <p:sldId id="297" r:id="rId5"/>
    <p:sldId id="298" r:id="rId6"/>
    <p:sldId id="342" r:id="rId7"/>
    <p:sldId id="271" r:id="rId8"/>
    <p:sldId id="364" r:id="rId9"/>
    <p:sldId id="402" r:id="rId10"/>
    <p:sldId id="365" r:id="rId11"/>
    <p:sldId id="406" r:id="rId12"/>
    <p:sldId id="366" r:id="rId13"/>
    <p:sldId id="405" r:id="rId14"/>
    <p:sldId id="368" r:id="rId15"/>
    <p:sldId id="403" r:id="rId16"/>
    <p:sldId id="404" r:id="rId17"/>
    <p:sldId id="294" r:id="rId18"/>
    <p:sldId id="407" r:id="rId19"/>
    <p:sldId id="408" r:id="rId20"/>
    <p:sldId id="409" r:id="rId21"/>
    <p:sldId id="410" r:id="rId22"/>
    <p:sldId id="411" r:id="rId23"/>
    <p:sldId id="412" r:id="rId24"/>
    <p:sldId id="413" r:id="rId25"/>
    <p:sldId id="308" r:id="rId26"/>
    <p:sldId id="414" r:id="rId27"/>
    <p:sldId id="415" r:id="rId28"/>
    <p:sldId id="416" r:id="rId29"/>
    <p:sldId id="417" r:id="rId30"/>
    <p:sldId id="418" r:id="rId31"/>
    <p:sldId id="419" r:id="rId32"/>
    <p:sldId id="420" r:id="rId33"/>
    <p:sldId id="421" r:id="rId34"/>
    <p:sldId id="265" r:id="rId35"/>
    <p:sldId id="362" r:id="rId36"/>
    <p:sldId id="422" r:id="rId37"/>
    <p:sldId id="423" r:id="rId38"/>
    <p:sldId id="424" r:id="rId3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6A9E0"/>
    <a:srgbClr val="009345"/>
    <a:srgbClr val="F9EB29"/>
    <a:srgbClr val="9999FF"/>
    <a:srgbClr val="615E4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1129" autoAdjust="0"/>
    <p:restoredTop sz="94660"/>
  </p:normalViewPr>
  <p:slideViewPr>
    <p:cSldViewPr snapToGrid="0">
      <p:cViewPr varScale="1">
        <p:scale>
          <a:sx n="88" d="100"/>
          <a:sy n="88" d="100"/>
        </p:scale>
        <p:origin x="672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8A86F8-713D-4DE2-9DB6-D09567B5E5E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4F5F5E5-1678-4D1B-A603-972D98163ED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E321418-98E7-42C0-8E2C-1B5359F9DA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83E375-2EFF-4C74-B748-AF73AE78D5AE}" type="datetimeFigureOut">
              <a:rPr lang="en-GB" smtClean="0"/>
              <a:t>25/06/2021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977EF93-0756-463B-894B-ABAB83EC49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6857774-2BC6-4EB5-BF3A-708C363095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B4388F-67C1-4CD6-8B28-F88125DD70A1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7133119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25AF0B-C776-4E3D-9B8C-2E19708984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C4AA440-30F8-42DA-8911-A8ECC0DAE83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52DBFF0-4634-49C9-909F-A83E04CC4F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83E375-2EFF-4C74-B748-AF73AE78D5AE}" type="datetimeFigureOut">
              <a:rPr lang="en-GB" smtClean="0"/>
              <a:t>25/06/2021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B4E1E01-6CD0-4941-BABA-D649B55771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D59CB2A-5100-4292-88AA-E6DB28B44B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B4388F-67C1-4CD6-8B28-F88125DD70A1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3738040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9E6DDE92-F301-49CB-8781-FF593E5D44E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D0CDA00-6CF0-4BBD-BA07-B9A74C812F3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1288FFA-148D-42FD-BD59-80F7D5FEC8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83E375-2EFF-4C74-B748-AF73AE78D5AE}" type="datetimeFigureOut">
              <a:rPr lang="en-GB" smtClean="0"/>
              <a:t>25/06/2021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798CA7C-A815-4007-A484-9CD309990A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3464177-5F47-4FD2-8A0E-DEBD85DDEE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B4388F-67C1-4CD6-8B28-F88125DD70A1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412417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A90D26-B739-44FF-807B-5D4158F31D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D93F1C2-07C8-4332-B8CF-DE36A971FB9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279B1AE-8C40-4D90-A4D9-DB547A940A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83E375-2EFF-4C74-B748-AF73AE78D5AE}" type="datetimeFigureOut">
              <a:rPr lang="en-GB" smtClean="0"/>
              <a:t>25/06/2021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0E29CFB-6586-4618-8D9F-6C6991D3DF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C7A4640-2EC0-4A98-B860-FB626B9C3E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B4388F-67C1-4CD6-8B28-F88125DD70A1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510878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D6B222-8E55-4D15-8256-7A57711B1A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3E0584F-7CE6-4358-B1E9-10C423A7A8B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A5BC575-6A7C-4AD1-8B88-D4846AD88C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83E375-2EFF-4C74-B748-AF73AE78D5AE}" type="datetimeFigureOut">
              <a:rPr lang="en-GB" smtClean="0"/>
              <a:t>25/06/2021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3241A9D-2DC1-4C89-B93A-F386A1A3B2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90E061D-ED6C-44EA-A7CD-E50E941C0D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B4388F-67C1-4CD6-8B28-F88125DD70A1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211607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723DDF-E884-4955-84D1-BDBE219EEB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32D30FD-79A4-442C-85E2-B299D6EF352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8085033-841F-4926-85C3-21A0394948A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A55CE7E-5C88-45A7-B8B4-77F135A638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83E375-2EFF-4C74-B748-AF73AE78D5AE}" type="datetimeFigureOut">
              <a:rPr lang="en-GB" smtClean="0"/>
              <a:t>25/06/2021</a:t>
            </a:fld>
            <a:endParaRPr lang="en-GB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E564008-271C-47C8-A40A-4C2F9BEAE3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314C3F0-4D6D-4946-9965-F492022D6A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B4388F-67C1-4CD6-8B28-F88125DD70A1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215415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261AD9-F475-4390-92B5-0CDC3DB71A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6535C32-0C06-4F1A-BCD5-E951D01B30B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734522F-46B3-493D-B999-6A4EFF28D70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7045698-A701-4F4D-9B09-9598A49CA68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2144B80-09C7-4043-9A9F-92C96FCF0AD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DD0317DE-90F3-4F2B-8B9D-97FABEA6D9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83E375-2EFF-4C74-B748-AF73AE78D5AE}" type="datetimeFigureOut">
              <a:rPr lang="en-GB" smtClean="0"/>
              <a:t>25/06/2021</a:t>
            </a:fld>
            <a:endParaRPr lang="en-GB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8AE60A4-55EC-4320-99AD-DAF61C4B8D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D860FAE-4BF2-491D-8DF9-E59C5664A3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B4388F-67C1-4CD6-8B28-F88125DD70A1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974283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14B335-1C55-4C5D-A4FC-5A53E8B8DA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8E26138-6D09-4131-B64B-41DAF639B6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83E375-2EFF-4C74-B748-AF73AE78D5AE}" type="datetimeFigureOut">
              <a:rPr lang="en-GB" smtClean="0"/>
              <a:t>25/06/2021</a:t>
            </a:fld>
            <a:endParaRPr lang="en-GB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45BB4BE-7539-4FAD-9C71-D143063E15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8959F3B-2446-4A90-86CB-720064A625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B4388F-67C1-4CD6-8B28-F88125DD70A1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068831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30C8AED-B9B5-4C1B-B57A-8F6343A479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83E375-2EFF-4C74-B748-AF73AE78D5AE}" type="datetimeFigureOut">
              <a:rPr lang="en-GB" smtClean="0"/>
              <a:t>25/06/2021</a:t>
            </a:fld>
            <a:endParaRPr lang="en-GB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1554082-9369-4554-A499-64542F154A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37A2E1F-A602-46F4-A642-F2410CACF2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B4388F-67C1-4CD6-8B28-F88125DD70A1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617298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ABDCFE-C4AC-4935-83BB-0E7F674123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607D270-CD47-434F-BEC8-22A45B50B45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EC830A5-8E70-4D7A-9C17-B312F12BD25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74EF6E6-89ED-4100-B8E7-1804747D53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83E375-2EFF-4C74-B748-AF73AE78D5AE}" type="datetimeFigureOut">
              <a:rPr lang="en-GB" smtClean="0"/>
              <a:t>25/06/2021</a:t>
            </a:fld>
            <a:endParaRPr lang="en-GB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B8E6254-B6AD-4E03-817D-DD1B2DCFCF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584967C-D602-48AC-BAF9-4115196E81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B4388F-67C1-4CD6-8B28-F88125DD70A1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483886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4E86D2-25FB-4E9B-AB8A-A144FAE89A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5ED8B33-F4A9-454A-BE16-A03D570306A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09035D5-F917-48DD-9F53-0CECD98F89B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5074322-1661-4706-B6FB-5E2BCBDB5C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83E375-2EFF-4C74-B748-AF73AE78D5AE}" type="datetimeFigureOut">
              <a:rPr lang="en-GB" smtClean="0"/>
              <a:t>25/06/2021</a:t>
            </a:fld>
            <a:endParaRPr lang="en-GB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FCB4626-4BC1-46AD-A247-066BA99AF7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B7986F8-DDE6-41FE-B5AD-08E9448951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B4388F-67C1-4CD6-8B28-F88125DD70A1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619591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A8F1C8A-9E83-4B2D-BCF2-EEED1E2209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79F8023-3404-43A1-9A44-0B1350F1312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922F37F-4477-40DB-901C-AB990776E9B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83E375-2EFF-4C74-B748-AF73AE78D5AE}" type="datetimeFigureOut">
              <a:rPr lang="en-GB" smtClean="0"/>
              <a:t>25/06/2021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19D2A0B-16BC-4169-A06A-49FAEDFBC78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36CD214-2699-471B-8481-C994957B7CC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2B4388F-67C1-4CD6-8B28-F88125DD70A1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287760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7" Type="http://schemas.openxmlformats.org/officeDocument/2006/relationships/image" Target="../media/image21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7" Type="http://schemas.openxmlformats.org/officeDocument/2006/relationships/image" Target="../media/image26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29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.png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7" Type="http://schemas.openxmlformats.org/officeDocument/2006/relationships/image" Target="../media/image35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4.png"/><Relationship Id="rId5" Type="http://schemas.openxmlformats.org/officeDocument/2006/relationships/image" Target="../media/image33.png"/><Relationship Id="rId4" Type="http://schemas.openxmlformats.org/officeDocument/2006/relationships/image" Target="../media/image31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7" Type="http://schemas.openxmlformats.org/officeDocument/2006/relationships/image" Target="../media/image37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6.png"/><Relationship Id="rId5" Type="http://schemas.openxmlformats.org/officeDocument/2006/relationships/image" Target="../media/image35.png"/><Relationship Id="rId4" Type="http://schemas.openxmlformats.org/officeDocument/2006/relationships/image" Target="../media/image31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7" Type="http://schemas.openxmlformats.org/officeDocument/2006/relationships/image" Target="../media/image40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9.png"/><Relationship Id="rId5" Type="http://schemas.openxmlformats.org/officeDocument/2006/relationships/image" Target="../media/image38.png"/><Relationship Id="rId4" Type="http://schemas.openxmlformats.org/officeDocument/2006/relationships/image" Target="../media/image35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3.png"/><Relationship Id="rId4" Type="http://schemas.openxmlformats.org/officeDocument/2006/relationships/image" Target="../media/image42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0.png"/><Relationship Id="rId3" Type="http://schemas.openxmlformats.org/officeDocument/2006/relationships/image" Target="../media/image45.png"/><Relationship Id="rId7" Type="http://schemas.openxmlformats.org/officeDocument/2006/relationships/image" Target="../media/image4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8.png"/><Relationship Id="rId5" Type="http://schemas.openxmlformats.org/officeDocument/2006/relationships/image" Target="../media/image47.png"/><Relationship Id="rId4" Type="http://schemas.openxmlformats.org/officeDocument/2006/relationships/image" Target="../media/image46.pn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1.png"/><Relationship Id="rId3" Type="http://schemas.openxmlformats.org/officeDocument/2006/relationships/image" Target="../media/image46.png"/><Relationship Id="rId7" Type="http://schemas.openxmlformats.org/officeDocument/2006/relationships/image" Target="../media/image10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9.png"/><Relationship Id="rId5" Type="http://schemas.openxmlformats.org/officeDocument/2006/relationships/image" Target="../media/image48.png"/><Relationship Id="rId4" Type="http://schemas.openxmlformats.org/officeDocument/2006/relationships/image" Target="../media/image47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3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1.png"/><Relationship Id="rId3" Type="http://schemas.openxmlformats.org/officeDocument/2006/relationships/image" Target="../media/image54.png"/><Relationship Id="rId7" Type="http://schemas.openxmlformats.org/officeDocument/2006/relationships/image" Target="../media/image49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8.png"/><Relationship Id="rId5" Type="http://schemas.openxmlformats.org/officeDocument/2006/relationships/image" Target="../media/image45.png"/><Relationship Id="rId4" Type="http://schemas.openxmlformats.org/officeDocument/2006/relationships/image" Target="../media/image46.png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5.png"/><Relationship Id="rId3" Type="http://schemas.openxmlformats.org/officeDocument/2006/relationships/image" Target="../media/image46.png"/><Relationship Id="rId7" Type="http://schemas.openxmlformats.org/officeDocument/2006/relationships/image" Target="../media/image51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9.png"/><Relationship Id="rId5" Type="http://schemas.openxmlformats.org/officeDocument/2006/relationships/image" Target="../media/image48.png"/><Relationship Id="rId4" Type="http://schemas.openxmlformats.org/officeDocument/2006/relationships/image" Target="../media/image45.png"/><Relationship Id="rId9" Type="http://schemas.openxmlformats.org/officeDocument/2006/relationships/image" Target="../media/image43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56.png"/><Relationship Id="rId3" Type="http://schemas.openxmlformats.org/officeDocument/2006/relationships/image" Target="../media/image46.png"/><Relationship Id="rId7" Type="http://schemas.openxmlformats.org/officeDocument/2006/relationships/image" Target="../media/image51.png"/><Relationship Id="rId12" Type="http://schemas.openxmlformats.org/officeDocument/2006/relationships/image" Target="../media/image60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9.png"/><Relationship Id="rId11" Type="http://schemas.openxmlformats.org/officeDocument/2006/relationships/image" Target="../media/image59.png"/><Relationship Id="rId5" Type="http://schemas.openxmlformats.org/officeDocument/2006/relationships/image" Target="../media/image48.png"/><Relationship Id="rId10" Type="http://schemas.openxmlformats.org/officeDocument/2006/relationships/image" Target="../media/image58.png"/><Relationship Id="rId4" Type="http://schemas.openxmlformats.org/officeDocument/2006/relationships/image" Target="../media/image45.png"/><Relationship Id="rId9" Type="http://schemas.openxmlformats.org/officeDocument/2006/relationships/image" Target="../media/image5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youtu.be/_wem6l2yhDU" TargetMode="Externa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59.png"/><Relationship Id="rId3" Type="http://schemas.openxmlformats.org/officeDocument/2006/relationships/image" Target="../media/image45.png"/><Relationship Id="rId7" Type="http://schemas.openxmlformats.org/officeDocument/2006/relationships/image" Target="../media/image58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1.png"/><Relationship Id="rId11" Type="http://schemas.openxmlformats.org/officeDocument/2006/relationships/image" Target="../media/image61.png"/><Relationship Id="rId5" Type="http://schemas.openxmlformats.org/officeDocument/2006/relationships/image" Target="../media/image49.png"/><Relationship Id="rId10" Type="http://schemas.openxmlformats.org/officeDocument/2006/relationships/image" Target="../media/image10.png"/><Relationship Id="rId4" Type="http://schemas.openxmlformats.org/officeDocument/2006/relationships/image" Target="../media/image48.png"/><Relationship Id="rId9" Type="http://schemas.openxmlformats.org/officeDocument/2006/relationships/image" Target="../media/image60.png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9.png"/><Relationship Id="rId3" Type="http://schemas.openxmlformats.org/officeDocument/2006/relationships/image" Target="../media/image45.png"/><Relationship Id="rId7" Type="http://schemas.openxmlformats.org/officeDocument/2006/relationships/image" Target="../media/image58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1.png"/><Relationship Id="rId11" Type="http://schemas.openxmlformats.org/officeDocument/2006/relationships/image" Target="../media/image62.png"/><Relationship Id="rId5" Type="http://schemas.openxmlformats.org/officeDocument/2006/relationships/image" Target="../media/image49.png"/><Relationship Id="rId10" Type="http://schemas.openxmlformats.org/officeDocument/2006/relationships/image" Target="../media/image10.png"/><Relationship Id="rId4" Type="http://schemas.openxmlformats.org/officeDocument/2006/relationships/image" Target="../media/image48.png"/><Relationship Id="rId9" Type="http://schemas.openxmlformats.org/officeDocument/2006/relationships/image" Target="../media/image60.png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9.png"/><Relationship Id="rId3" Type="http://schemas.openxmlformats.org/officeDocument/2006/relationships/image" Target="../media/image45.png"/><Relationship Id="rId7" Type="http://schemas.openxmlformats.org/officeDocument/2006/relationships/image" Target="../media/image58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1.png"/><Relationship Id="rId11" Type="http://schemas.openxmlformats.org/officeDocument/2006/relationships/image" Target="../media/image63.png"/><Relationship Id="rId5" Type="http://schemas.openxmlformats.org/officeDocument/2006/relationships/image" Target="../media/image49.png"/><Relationship Id="rId10" Type="http://schemas.openxmlformats.org/officeDocument/2006/relationships/image" Target="../media/image10.png"/><Relationship Id="rId4" Type="http://schemas.openxmlformats.org/officeDocument/2006/relationships/image" Target="../media/image48.png"/><Relationship Id="rId9" Type="http://schemas.openxmlformats.org/officeDocument/2006/relationships/image" Target="../media/image60.png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9.png"/><Relationship Id="rId3" Type="http://schemas.openxmlformats.org/officeDocument/2006/relationships/image" Target="../media/image45.png"/><Relationship Id="rId7" Type="http://schemas.openxmlformats.org/officeDocument/2006/relationships/image" Target="../media/image58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1.png"/><Relationship Id="rId11" Type="http://schemas.openxmlformats.org/officeDocument/2006/relationships/image" Target="../media/image64.png"/><Relationship Id="rId5" Type="http://schemas.openxmlformats.org/officeDocument/2006/relationships/image" Target="../media/image49.png"/><Relationship Id="rId10" Type="http://schemas.openxmlformats.org/officeDocument/2006/relationships/image" Target="../media/image10.png"/><Relationship Id="rId4" Type="http://schemas.openxmlformats.org/officeDocument/2006/relationships/image" Target="../media/image48.png"/><Relationship Id="rId9" Type="http://schemas.openxmlformats.org/officeDocument/2006/relationships/image" Target="../media/image60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6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png"/><Relationship Id="rId7" Type="http://schemas.openxmlformats.org/officeDocument/2006/relationships/image" Target="../media/image8.png"/><Relationship Id="rId2" Type="http://schemas.openxmlformats.org/officeDocument/2006/relationships/image" Target="../media/image6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1.png"/><Relationship Id="rId5" Type="http://schemas.openxmlformats.org/officeDocument/2006/relationships/image" Target="../media/image70.png"/><Relationship Id="rId4" Type="http://schemas.openxmlformats.org/officeDocument/2006/relationships/image" Target="../media/image69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3.png"/><Relationship Id="rId4" Type="http://schemas.openxmlformats.org/officeDocument/2006/relationships/hyperlink" Target="https://www.youtube.com/watch?v=oDilSKCrKQo" TargetMode="Externa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62394F-A873-42DB-B467-C1DAED12EA6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5DD90B2-93BF-4E4C-84B7-170C7F489311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6CB3617B-CF19-4CB3-B93E-363E77692E4D}"/>
              </a:ext>
            </a:extLst>
          </p:cNvPr>
          <p:cNvSpPr/>
          <p:nvPr/>
        </p:nvSpPr>
        <p:spPr>
          <a:xfrm>
            <a:off x="107092" y="-14410"/>
            <a:ext cx="11977816" cy="6647935"/>
          </a:xfrm>
          <a:prstGeom prst="rect">
            <a:avLst/>
          </a:prstGeom>
          <a:solidFill>
            <a:srgbClr val="9999FF"/>
          </a:solidFill>
          <a:ln w="3810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CC50D494-36E0-4CAA-BDF2-DF4F969B893B}"/>
              </a:ext>
            </a:extLst>
          </p:cNvPr>
          <p:cNvSpPr/>
          <p:nvPr/>
        </p:nvSpPr>
        <p:spPr>
          <a:xfrm>
            <a:off x="189471" y="5858142"/>
            <a:ext cx="5473098" cy="737296"/>
          </a:xfrm>
          <a:prstGeom prst="rect">
            <a:avLst/>
          </a:prstGeom>
          <a:solidFill>
            <a:schemeClr val="bg1"/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D6EC816-606F-4CDF-83B9-8B00337F4F5F}"/>
              </a:ext>
            </a:extLst>
          </p:cNvPr>
          <p:cNvSpPr txBox="1"/>
          <p:nvPr/>
        </p:nvSpPr>
        <p:spPr>
          <a:xfrm>
            <a:off x="864066" y="5986095"/>
            <a:ext cx="402830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/>
              <a:t>Subject</a:t>
            </a:r>
            <a:r>
              <a:rPr lang="en-GB" dirty="0"/>
              <a:t>: </a:t>
            </a:r>
            <a:r>
              <a:rPr lang="en-GB" sz="2400" dirty="0"/>
              <a:t>English </a:t>
            </a:r>
            <a:endParaRPr lang="en-GB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3BF00CD2-479E-4C56-91BA-A1E727661121}"/>
              </a:ext>
            </a:extLst>
          </p:cNvPr>
          <p:cNvSpPr/>
          <p:nvPr/>
        </p:nvSpPr>
        <p:spPr>
          <a:xfrm>
            <a:off x="189471" y="117047"/>
            <a:ext cx="7594114" cy="700216"/>
          </a:xfrm>
          <a:prstGeom prst="rect">
            <a:avLst/>
          </a:prstGeom>
          <a:solidFill>
            <a:schemeClr val="bg1"/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1FBEB69-A9BA-4EB5-B669-DDFA76D48D5E}"/>
              </a:ext>
            </a:extLst>
          </p:cNvPr>
          <p:cNvSpPr txBox="1"/>
          <p:nvPr/>
        </p:nvSpPr>
        <p:spPr>
          <a:xfrm>
            <a:off x="273361" y="174767"/>
            <a:ext cx="742633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/>
              <a:t>Date</a:t>
            </a:r>
            <a:r>
              <a:rPr lang="en-GB" dirty="0"/>
              <a:t>:   </a:t>
            </a:r>
            <a:r>
              <a:rPr lang="en-GB" sz="3200" dirty="0" smtClean="0"/>
              <a:t>Monday 28</a:t>
            </a:r>
            <a:r>
              <a:rPr lang="en-GB" sz="3200" baseline="30000" dirty="0" smtClean="0"/>
              <a:t>th</a:t>
            </a:r>
            <a:r>
              <a:rPr lang="en-GB" sz="3200" dirty="0" smtClean="0"/>
              <a:t> June</a:t>
            </a:r>
            <a:endParaRPr lang="en-GB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BAC8183C-BAA0-4C94-A4F0-AFCA7679ABA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3093" y="1680352"/>
            <a:ext cx="2219325" cy="110490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321B0E8B-34D4-4ABF-AA83-725EE25D968F}"/>
              </a:ext>
            </a:extLst>
          </p:cNvPr>
          <p:cNvSpPr/>
          <p:nvPr/>
        </p:nvSpPr>
        <p:spPr>
          <a:xfrm>
            <a:off x="569871" y="2805691"/>
            <a:ext cx="10612654" cy="1752795"/>
          </a:xfrm>
          <a:prstGeom prst="rect">
            <a:avLst/>
          </a:prstGeom>
          <a:solidFill>
            <a:schemeClr val="bg1"/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7B59A686-26E2-40E6-A962-30D462E7E297}"/>
              </a:ext>
            </a:extLst>
          </p:cNvPr>
          <p:cNvSpPr txBox="1"/>
          <p:nvPr/>
        </p:nvSpPr>
        <p:spPr>
          <a:xfrm>
            <a:off x="569871" y="2789668"/>
            <a:ext cx="1042959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dirty="0"/>
              <a:t>LO: To be able to identify the </a:t>
            </a:r>
            <a:r>
              <a:rPr lang="en-GB" sz="4000" dirty="0" smtClean="0"/>
              <a:t>‘h’ </a:t>
            </a:r>
            <a:r>
              <a:rPr lang="en-GB" sz="4000" dirty="0"/>
              <a:t>sound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1E784D4E-1643-4C19-881C-458674B5517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46197" y="5915432"/>
            <a:ext cx="834561" cy="640100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BB384053-BE67-4253-98E6-4691BA8BA07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703" y="5922732"/>
            <a:ext cx="588390" cy="5883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79684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07092" y="90616"/>
            <a:ext cx="11977816" cy="6647935"/>
          </a:xfrm>
          <a:prstGeom prst="rect">
            <a:avLst/>
          </a:prstGeom>
          <a:noFill/>
          <a:ln w="3810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F371A62-4049-4FCC-B84C-7DF556C46C6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99274" y="5222793"/>
            <a:ext cx="1341485" cy="138620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80154" y="339101"/>
            <a:ext cx="6931739" cy="231760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5396" y="3784040"/>
            <a:ext cx="6212034" cy="207697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07884" y="4329492"/>
            <a:ext cx="5848926" cy="1955568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427662" y="2105089"/>
            <a:ext cx="2857500" cy="160020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007884" y="1666939"/>
            <a:ext cx="1847850" cy="2476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84008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07092" y="90616"/>
            <a:ext cx="11977816" cy="6647935"/>
          </a:xfrm>
          <a:prstGeom prst="rect">
            <a:avLst/>
          </a:prstGeom>
          <a:noFill/>
          <a:ln w="3810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F371A62-4049-4FCC-B84C-7DF556C46C6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99274" y="5222793"/>
            <a:ext cx="1341485" cy="1386201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62007" y="643253"/>
            <a:ext cx="6931739" cy="2317603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39246" y="2335855"/>
            <a:ext cx="2880313" cy="2157455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024186" y="2662117"/>
            <a:ext cx="2314575" cy="1971675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229473" y="4868274"/>
            <a:ext cx="8711286" cy="2912588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024186" y="4868274"/>
            <a:ext cx="8343909" cy="27897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69981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07092" y="90616"/>
            <a:ext cx="11977816" cy="6647935"/>
          </a:xfrm>
          <a:prstGeom prst="rect">
            <a:avLst/>
          </a:prstGeom>
          <a:noFill/>
          <a:ln w="3810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02910" y="414538"/>
            <a:ext cx="5766673" cy="1928067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15908" y="1614985"/>
            <a:ext cx="5960183" cy="1476623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8" t="33682" r="66388" b="33829"/>
          <a:stretch/>
        </p:blipFill>
        <p:spPr>
          <a:xfrm>
            <a:off x="2791325" y="3794619"/>
            <a:ext cx="2085475" cy="1491917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613" t="33682" r="34837" b="33480"/>
          <a:stretch/>
        </p:blipFill>
        <p:spPr>
          <a:xfrm>
            <a:off x="5213066" y="3840613"/>
            <a:ext cx="1973180" cy="1507959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701" t="33332" r="-560" b="34179"/>
          <a:stretch/>
        </p:blipFill>
        <p:spPr>
          <a:xfrm>
            <a:off x="7609159" y="3779834"/>
            <a:ext cx="2117558" cy="1491917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44874168-60EF-4E55-B049-1FBC346967B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41121" y="5283651"/>
            <a:ext cx="1722401" cy="12790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02518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125E-6 2.96296E-6 L 3.125E-6 2.96296E-6 C 0.00339 -0.00255 0.0069 -0.0051 0.01042 -0.00718 C 0.01224 -0.0081 0.01445 -0.00718 0.01576 -0.00949 C 0.01706 -0.01181 0.01667 -0.01574 0.01706 -0.01875 C 0.01667 -0.04607 0.01667 -0.07338 0.01576 -0.1007 C 0.01432 -0.14283 0.01107 -0.1331 0.01445 -0.17084 C 0.01484 -0.1757 0.01654 -0.1801 0.01706 -0.18496 C 0.01849 -0.19723 0.01797 -0.19653 0.02096 -0.20834 C 0.02266 -0.21459 0.02409 -0.2213 0.0263 -0.22709 C 0.02721 -0.2294 0.02826 -0.23148 0.02891 -0.23403 C 0.02891 -0.23403 0.03216 -0.25162 0.03281 -0.2551 L 0.03424 -0.26204 C 0.03125 -0.2882 0.03398 -0.27894 0.02891 -0.2926 C 0.02357 -0.32084 0.02852 -0.29236 0.025 -0.3206 C 0.02461 -0.32292 0.02461 -0.32593 0.0237 -0.32755 C 0.02305 -0.32871 0.02188 -0.32755 0.02096 -0.32755 L 0.02096 -0.32755 " pathEditMode="relative" ptsTypes="AAAAAAAAAAAAAAAAAA">
                                      <p:cBhvr>
                                        <p:cTn id="6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66667E-6 -4.81481E-6 L 6.66667E-6 -4.81481E-6 C -0.00051 -0.04606 -0.00064 -0.09213 -0.00143 -0.13819 C -0.00182 -0.16574 -0.00116 -0.16018 -0.00403 -0.17546 C -0.00442 -0.18102 -0.00481 -0.18657 -0.00533 -0.1919 C -0.00559 -0.19444 -0.0065 -0.19653 -0.00663 -0.19907 C -0.00728 -0.20509 -0.00755 -0.21134 -0.00807 -0.21759 C -0.00937 -0.25833 -0.01002 -0.27361 -0.01067 -0.31828 C -0.0108 -0.32916 -0.01067 -0.34004 -0.01067 -0.35092 L -0.01067 -0.35092 " pathEditMode="relative" ptsTypes="AAAAAAAAAA">
                                      <p:cBhvr>
                                        <p:cTn id="10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-3.7037E-6 L 2.5E-6 0.00024 C -0.00352 -0.00324 -0.00755 -0.00509 -0.01055 -0.00949 C -0.01172 -0.01088 -0.01133 -0.01435 -0.01198 -0.01643 C -0.01302 -0.0206 -0.01459 -0.0243 -0.01589 -0.02824 C -0.01732 -0.03287 -0.01836 -0.03773 -0.01979 -0.04213 C -0.02149 -0.04699 -0.0237 -0.05115 -0.02513 -0.05625 C -0.0263 -0.06064 -0.02696 -0.06551 -0.02774 -0.07037 C -0.02826 -0.07338 -0.02826 -0.07685 -0.02904 -0.07963 C -0.03008 -0.0831 -0.03164 -0.08588 -0.03295 -0.08889 C -0.03347 -0.09143 -0.03373 -0.09375 -0.03438 -0.09606 C -0.03503 -0.09861 -0.03646 -0.10046 -0.03698 -0.10301 C -0.03828 -0.11064 -0.03867 -0.11875 -0.03959 -0.12639 C -0.03998 -0.12963 -0.04024 -0.13287 -0.04089 -0.13588 C -0.04154 -0.13842 -0.04271 -0.14051 -0.04349 -0.14282 C -0.04401 -0.14676 -0.04401 -0.15069 -0.04479 -0.15439 C -0.04545 -0.15717 -0.04675 -0.15902 -0.04753 -0.16157 C -0.04818 -0.16365 -0.04831 -0.1662 -0.04883 -0.16851 C -0.04961 -0.17176 -0.05065 -0.17476 -0.05143 -0.17777 C -0.05378 -0.1875 -0.05196 -0.18449 -0.05404 -0.19652 C -0.05482 -0.20069 -0.0556 -0.20463 -0.05677 -0.20833 C -0.05729 -0.21018 -0.05847 -0.21134 -0.05938 -0.21296 C -0.06263 -0.23657 -0.06081 -0.22569 -0.06459 -0.24583 L -0.06589 -0.25277 L -0.06719 -0.25972 L -0.06589 -0.33449 L -0.06589 -0.33426 " pathEditMode="relative" rAng="0" ptsTypes="AAAAAAAAAAAAAAAAAAAAAAAAAAA">
                                      <p:cBhvr>
                                        <p:cTn id="14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359" y="-1671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07092" y="90616"/>
            <a:ext cx="11977816" cy="6647935"/>
          </a:xfrm>
          <a:prstGeom prst="rect">
            <a:avLst/>
          </a:prstGeom>
          <a:noFill/>
          <a:ln w="3810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05F802C6-E6CB-43CC-A3AF-7214EDE797A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04453" y="5375471"/>
            <a:ext cx="1711964" cy="1271260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3861" y="3912662"/>
            <a:ext cx="5960183" cy="147662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4"/>
          <a:srcRect r="-725" b="7461"/>
          <a:stretch/>
        </p:blipFill>
        <p:spPr>
          <a:xfrm>
            <a:off x="1222709" y="686212"/>
            <a:ext cx="4456195" cy="2939304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" r="66801" b="-1728"/>
          <a:stretch/>
        </p:blipFill>
        <p:spPr>
          <a:xfrm>
            <a:off x="7567547" y="621988"/>
            <a:ext cx="1970169" cy="150213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6"/>
          <a:srcRect l="33424" r="33557" b="-305"/>
          <a:stretch/>
        </p:blipFill>
        <p:spPr>
          <a:xfrm>
            <a:off x="7614851" y="2278563"/>
            <a:ext cx="1941096" cy="1467268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 rotWithShape="1">
          <a:blip r:embed="rId6"/>
          <a:srcRect l="66443" b="-1401"/>
          <a:stretch/>
        </p:blipFill>
        <p:spPr>
          <a:xfrm>
            <a:off x="7614851" y="3905974"/>
            <a:ext cx="1972738" cy="14833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25906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07092" y="90616"/>
            <a:ext cx="11977816" cy="6647935"/>
          </a:xfrm>
          <a:prstGeom prst="rect">
            <a:avLst/>
          </a:prstGeom>
          <a:noFill/>
          <a:ln w="3810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05F802C6-E6CB-43CC-A3AF-7214EDE797A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04453" y="5375471"/>
            <a:ext cx="1711964" cy="1271260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3861" y="3912662"/>
            <a:ext cx="5960183" cy="1476623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" r="66801" b="-1728"/>
          <a:stretch/>
        </p:blipFill>
        <p:spPr>
          <a:xfrm>
            <a:off x="7567547" y="621988"/>
            <a:ext cx="1970169" cy="150213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175" r="33870" b="3704"/>
          <a:stretch/>
        </p:blipFill>
        <p:spPr>
          <a:xfrm>
            <a:off x="9608216" y="2476394"/>
            <a:ext cx="1969276" cy="1476623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510" b="-677"/>
          <a:stretch/>
        </p:blipFill>
        <p:spPr>
          <a:xfrm>
            <a:off x="7187952" y="4191575"/>
            <a:ext cx="2001523" cy="1497184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83393" y="426648"/>
            <a:ext cx="4612249" cy="3073534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5439" b="-2594"/>
          <a:stretch/>
        </p:blipFill>
        <p:spPr>
          <a:xfrm>
            <a:off x="9795306" y="632815"/>
            <a:ext cx="2032011" cy="1500922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932" r="33856" b="-492"/>
          <a:stretch/>
        </p:blipFill>
        <p:spPr>
          <a:xfrm>
            <a:off x="7505721" y="2451219"/>
            <a:ext cx="1941094" cy="14614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64697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07092" y="90616"/>
            <a:ext cx="11977816" cy="6647935"/>
          </a:xfrm>
          <a:prstGeom prst="rect">
            <a:avLst/>
          </a:prstGeom>
          <a:noFill/>
          <a:ln w="3810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05F802C6-E6CB-43CC-A3AF-7214EDE797A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04453" y="5375471"/>
            <a:ext cx="1711964" cy="1271260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3861" y="3912662"/>
            <a:ext cx="5960183" cy="1476623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" r="66801" b="-1728"/>
          <a:stretch/>
        </p:blipFill>
        <p:spPr>
          <a:xfrm>
            <a:off x="7567547" y="621988"/>
            <a:ext cx="1970169" cy="150213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175" r="33870" b="3704"/>
          <a:stretch/>
        </p:blipFill>
        <p:spPr>
          <a:xfrm>
            <a:off x="9608216" y="2476394"/>
            <a:ext cx="1969276" cy="1476623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5439" b="-2594"/>
          <a:stretch/>
        </p:blipFill>
        <p:spPr>
          <a:xfrm>
            <a:off x="9795306" y="632815"/>
            <a:ext cx="2032011" cy="1500922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932" r="33856" b="-492"/>
          <a:stretch/>
        </p:blipFill>
        <p:spPr>
          <a:xfrm>
            <a:off x="7505721" y="2451219"/>
            <a:ext cx="1941094" cy="146144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362286" y="248968"/>
            <a:ext cx="3505342" cy="350534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311" b="-1334"/>
          <a:stretch/>
        </p:blipFill>
        <p:spPr>
          <a:xfrm>
            <a:off x="7869406" y="4192811"/>
            <a:ext cx="1925900" cy="14414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38263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07092" y="90616"/>
            <a:ext cx="11977816" cy="6647935"/>
          </a:xfrm>
          <a:prstGeom prst="rect">
            <a:avLst/>
          </a:prstGeom>
          <a:noFill/>
          <a:ln w="3810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05F802C6-E6CB-43CC-A3AF-7214EDE797A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04453" y="5375471"/>
            <a:ext cx="1711964" cy="1271260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3861" y="3912662"/>
            <a:ext cx="5960183" cy="1476623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5439" b="-2594"/>
          <a:stretch/>
        </p:blipFill>
        <p:spPr>
          <a:xfrm>
            <a:off x="9795306" y="632815"/>
            <a:ext cx="2032011" cy="1500922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28629" y="593632"/>
            <a:ext cx="5467371" cy="3080209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790" r="32823" b="407"/>
          <a:stretch/>
        </p:blipFill>
        <p:spPr>
          <a:xfrm>
            <a:off x="9795306" y="2268516"/>
            <a:ext cx="2005263" cy="1445085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552" b="3724"/>
          <a:stretch/>
        </p:blipFill>
        <p:spPr>
          <a:xfrm>
            <a:off x="9881013" y="3795607"/>
            <a:ext cx="1833847" cy="1396959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" r="67112" b="-3956"/>
          <a:stretch/>
        </p:blipFill>
        <p:spPr>
          <a:xfrm>
            <a:off x="7577555" y="592028"/>
            <a:ext cx="1960160" cy="1541708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349" t="1" r="33468" b="-2874"/>
          <a:stretch/>
        </p:blipFill>
        <p:spPr>
          <a:xfrm>
            <a:off x="7577555" y="2202959"/>
            <a:ext cx="2037347" cy="15256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38802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7A0098CD-FD97-449B-82F9-B027468626C2}"/>
              </a:ext>
            </a:extLst>
          </p:cNvPr>
          <p:cNvSpPr/>
          <p:nvPr/>
        </p:nvSpPr>
        <p:spPr>
          <a:xfrm>
            <a:off x="107092" y="11717"/>
            <a:ext cx="11977816" cy="6647935"/>
          </a:xfrm>
          <a:prstGeom prst="rect">
            <a:avLst/>
          </a:prstGeom>
          <a:solidFill>
            <a:srgbClr val="9999FF"/>
          </a:solidFill>
          <a:ln w="3810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49A1B43B-C3C3-4B73-B573-EEB1D31D101E}"/>
              </a:ext>
            </a:extLst>
          </p:cNvPr>
          <p:cNvSpPr/>
          <p:nvPr/>
        </p:nvSpPr>
        <p:spPr>
          <a:xfrm>
            <a:off x="189471" y="5858142"/>
            <a:ext cx="5473098" cy="737296"/>
          </a:xfrm>
          <a:prstGeom prst="rect">
            <a:avLst/>
          </a:prstGeom>
          <a:solidFill>
            <a:schemeClr val="bg1"/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F901C76-9E5D-4B3C-A894-C1A324956BBC}"/>
              </a:ext>
            </a:extLst>
          </p:cNvPr>
          <p:cNvSpPr txBox="1"/>
          <p:nvPr/>
        </p:nvSpPr>
        <p:spPr>
          <a:xfrm>
            <a:off x="864066" y="5986095"/>
            <a:ext cx="402830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/>
              <a:t>Subject</a:t>
            </a:r>
            <a:r>
              <a:rPr lang="en-GB" dirty="0"/>
              <a:t>: </a:t>
            </a:r>
            <a:r>
              <a:rPr lang="en-GB" sz="2400" dirty="0"/>
              <a:t>English </a:t>
            </a:r>
            <a:endParaRPr lang="en-GB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4DCDBAC-84E4-4205-A000-69749D158605}"/>
              </a:ext>
            </a:extLst>
          </p:cNvPr>
          <p:cNvSpPr/>
          <p:nvPr/>
        </p:nvSpPr>
        <p:spPr>
          <a:xfrm>
            <a:off x="189471" y="117047"/>
            <a:ext cx="7594114" cy="700216"/>
          </a:xfrm>
          <a:prstGeom prst="rect">
            <a:avLst/>
          </a:prstGeom>
          <a:solidFill>
            <a:schemeClr val="bg1"/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A36FC78-5849-41E9-A823-A50B3F991A6F}"/>
              </a:ext>
            </a:extLst>
          </p:cNvPr>
          <p:cNvSpPr txBox="1"/>
          <p:nvPr/>
        </p:nvSpPr>
        <p:spPr>
          <a:xfrm>
            <a:off x="273361" y="174767"/>
            <a:ext cx="742633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/>
              <a:t>Date</a:t>
            </a:r>
            <a:r>
              <a:rPr lang="en-GB" dirty="0"/>
              <a:t>:   </a:t>
            </a:r>
            <a:r>
              <a:rPr lang="en-GB" sz="3200" dirty="0"/>
              <a:t>Wednesday </a:t>
            </a:r>
            <a:r>
              <a:rPr lang="en-GB" sz="3200" dirty="0" smtClean="0"/>
              <a:t>30</a:t>
            </a:r>
            <a:r>
              <a:rPr lang="en-GB" sz="3200" baseline="30000" dirty="0" smtClean="0"/>
              <a:t>th</a:t>
            </a:r>
            <a:r>
              <a:rPr lang="en-GB" sz="3200" dirty="0" smtClean="0"/>
              <a:t> June</a:t>
            </a:r>
            <a:endParaRPr lang="en-GB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189E6751-34BC-403B-AD7E-854FFBE07E9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3093" y="1680352"/>
            <a:ext cx="2219325" cy="1104900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A1D55E07-2A59-4AC0-B0FE-2797609A1186}"/>
              </a:ext>
            </a:extLst>
          </p:cNvPr>
          <p:cNvSpPr/>
          <p:nvPr/>
        </p:nvSpPr>
        <p:spPr>
          <a:xfrm>
            <a:off x="569871" y="2788274"/>
            <a:ext cx="10612654" cy="1752795"/>
          </a:xfrm>
          <a:prstGeom prst="rect">
            <a:avLst/>
          </a:prstGeom>
          <a:solidFill>
            <a:schemeClr val="bg1"/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0375BF89-92FE-43A5-9B69-3D83BBF4E7E5}"/>
              </a:ext>
            </a:extLst>
          </p:cNvPr>
          <p:cNvSpPr txBox="1"/>
          <p:nvPr/>
        </p:nvSpPr>
        <p:spPr>
          <a:xfrm>
            <a:off x="569871" y="2789668"/>
            <a:ext cx="1042959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dirty="0"/>
              <a:t>LO: To be able to </a:t>
            </a:r>
            <a:r>
              <a:rPr lang="en-GB" sz="4000" dirty="0" smtClean="0"/>
              <a:t>write a recount. </a:t>
            </a:r>
            <a:endParaRPr lang="en-GB" sz="4000" dirty="0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48B5D287-2ACA-4B51-9CB9-6CE21CEB8AB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46197" y="5915432"/>
            <a:ext cx="834561" cy="64010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366C966A-78C3-4230-972B-6BE05789EBE6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703" y="5922732"/>
            <a:ext cx="588390" cy="5883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63248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07092" y="90616"/>
            <a:ext cx="11977816" cy="6647935"/>
          </a:xfrm>
          <a:prstGeom prst="rect">
            <a:avLst/>
          </a:prstGeom>
          <a:noFill/>
          <a:ln w="3810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060" y="563043"/>
            <a:ext cx="6184790" cy="2067863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1F371A62-4049-4FCC-B84C-7DF556C46C6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599274" y="5222793"/>
            <a:ext cx="1341485" cy="1386201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4"/>
          <a:srcRect l="11711" t="2340" r="16974" b="2456"/>
          <a:stretch/>
        </p:blipFill>
        <p:spPr>
          <a:xfrm>
            <a:off x="2608247" y="1477090"/>
            <a:ext cx="6834132" cy="51319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55781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07092" y="90616"/>
            <a:ext cx="11977816" cy="6647935"/>
          </a:xfrm>
          <a:prstGeom prst="rect">
            <a:avLst/>
          </a:prstGeom>
          <a:noFill/>
          <a:ln w="3810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060" y="563043"/>
            <a:ext cx="6184790" cy="2067863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1F371A62-4049-4FCC-B84C-7DF556C46C6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599274" y="5222793"/>
            <a:ext cx="1341485" cy="1386201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631" t="4210" r="15132" b="3391"/>
          <a:stretch/>
        </p:blipFill>
        <p:spPr>
          <a:xfrm>
            <a:off x="2743200" y="1488350"/>
            <a:ext cx="6849980" cy="49284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35540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58FE965-1B25-44BC-8482-7DC2D9223F0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614556" y="1929739"/>
            <a:ext cx="4201308" cy="4310343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This is the letter </a:t>
            </a:r>
            <a:r>
              <a:rPr lang="en-GB" dirty="0" smtClean="0"/>
              <a:t>‘</a:t>
            </a:r>
            <a:r>
              <a:rPr lang="en-GB" dirty="0"/>
              <a:t>h</a:t>
            </a:r>
            <a:r>
              <a:rPr lang="en-GB" dirty="0" smtClean="0"/>
              <a:t>’. </a:t>
            </a:r>
            <a:endParaRPr lang="en-GB" dirty="0"/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C1E00E2D-CAA8-4DF3-B309-D64010F3278B}"/>
              </a:ext>
            </a:extLst>
          </p:cNvPr>
          <p:cNvSpPr/>
          <p:nvPr/>
        </p:nvSpPr>
        <p:spPr>
          <a:xfrm>
            <a:off x="0" y="226031"/>
            <a:ext cx="8137133" cy="1345915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890A437B-D866-4004-BAF0-E5A322D73C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9750" y="301625"/>
            <a:ext cx="10515600" cy="1325563"/>
          </a:xfrm>
        </p:spPr>
        <p:txBody>
          <a:bodyPr>
            <a:normAutofit/>
          </a:bodyPr>
          <a:lstStyle/>
          <a:p>
            <a:r>
              <a:rPr lang="en-GB" sz="3200" dirty="0"/>
              <a:t>The </a:t>
            </a:r>
            <a:r>
              <a:rPr lang="en-GB" sz="3200" dirty="0" smtClean="0"/>
              <a:t>‘</a:t>
            </a:r>
            <a:r>
              <a:rPr lang="en-GB" sz="3200" dirty="0"/>
              <a:t>h</a:t>
            </a:r>
            <a:r>
              <a:rPr lang="en-GB" sz="3200" dirty="0" smtClean="0"/>
              <a:t>’ </a:t>
            </a:r>
            <a:r>
              <a:rPr lang="en-GB" sz="3200" dirty="0"/>
              <a:t>sound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703085" y="1821737"/>
            <a:ext cx="5695406" cy="45089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700" b="1" dirty="0" err="1" smtClean="0">
                <a:latin typeface="Comic Sans MS" panose="030F0702030302020204" pitchFamily="66" charset="0"/>
              </a:rPr>
              <a:t>Hh</a:t>
            </a:r>
            <a:endParaRPr lang="en-GB" sz="28700" b="1" dirty="0">
              <a:latin typeface="Comic Sans MS" panose="030F0702030302020204" pitchFamily="66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107092" y="90616"/>
            <a:ext cx="11977816" cy="6647935"/>
          </a:xfrm>
          <a:prstGeom prst="rect">
            <a:avLst/>
          </a:prstGeom>
          <a:noFill/>
          <a:ln w="3810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1F371A62-4049-4FCC-B84C-7DF556C46C6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54304" y="156117"/>
            <a:ext cx="1341485" cy="1386201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69774" y="2818104"/>
            <a:ext cx="3133333" cy="104761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96727" y="3762174"/>
            <a:ext cx="3306380" cy="9919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90460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07092" y="90616"/>
            <a:ext cx="11977816" cy="6647935"/>
          </a:xfrm>
          <a:prstGeom prst="rect">
            <a:avLst/>
          </a:prstGeom>
          <a:noFill/>
          <a:ln w="3810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F371A62-4049-4FCC-B84C-7DF556C46C6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99274" y="5222793"/>
            <a:ext cx="1341485" cy="1386201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7919" y="466790"/>
            <a:ext cx="5454114" cy="1823564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5887153" y="2049779"/>
            <a:ext cx="4345578" cy="3259184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73516" y="2565951"/>
            <a:ext cx="6314350" cy="4702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58652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07092" y="90616"/>
            <a:ext cx="11977816" cy="6647935"/>
          </a:xfrm>
          <a:prstGeom prst="rect">
            <a:avLst/>
          </a:prstGeom>
          <a:noFill/>
          <a:ln w="3810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F371A62-4049-4FCC-B84C-7DF556C46C6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99274" y="5222793"/>
            <a:ext cx="1341485" cy="138620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1069" y="541236"/>
            <a:ext cx="6713433" cy="62645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00665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269966" y="261257"/>
            <a:ext cx="5645581" cy="6301405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" name="Rectangle 3"/>
          <p:cNvSpPr/>
          <p:nvPr/>
        </p:nvSpPr>
        <p:spPr>
          <a:xfrm>
            <a:off x="107092" y="90616"/>
            <a:ext cx="11977816" cy="6647935"/>
          </a:xfrm>
          <a:prstGeom prst="rect">
            <a:avLst/>
          </a:prstGeom>
          <a:noFill/>
          <a:ln w="3810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44874168-60EF-4E55-B049-1FBC346967B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41121" y="5283651"/>
            <a:ext cx="1722401" cy="1279011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197" t="-2068" r="-2071" b="345"/>
          <a:stretch/>
        </p:blipFill>
        <p:spPr>
          <a:xfrm>
            <a:off x="1736348" y="551807"/>
            <a:ext cx="1468288" cy="128596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0485" b="59809"/>
          <a:stretch/>
        </p:blipFill>
        <p:spPr>
          <a:xfrm>
            <a:off x="697561" y="787644"/>
            <a:ext cx="774188" cy="109340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3412" y="2326585"/>
            <a:ext cx="3938687" cy="1181606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4655" y="3678832"/>
            <a:ext cx="3938687" cy="1181606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022" b="-4134"/>
          <a:stretch/>
        </p:blipFill>
        <p:spPr>
          <a:xfrm>
            <a:off x="6253879" y="3094335"/>
            <a:ext cx="1471376" cy="1316448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7408" b="-206"/>
          <a:stretch/>
        </p:blipFill>
        <p:spPr>
          <a:xfrm>
            <a:off x="6308308" y="374793"/>
            <a:ext cx="1283680" cy="1184041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476" r="32695" b="-2417"/>
          <a:stretch/>
        </p:blipFill>
        <p:spPr>
          <a:xfrm>
            <a:off x="7839831" y="383501"/>
            <a:ext cx="1332411" cy="1210167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863" t="1" b="-3891"/>
          <a:stretch/>
        </p:blipFill>
        <p:spPr>
          <a:xfrm>
            <a:off x="9323397" y="366084"/>
            <a:ext cx="1305178" cy="1227584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" r="67543" b="-1456"/>
          <a:stretch/>
        </p:blipFill>
        <p:spPr>
          <a:xfrm>
            <a:off x="6343142" y="1720389"/>
            <a:ext cx="1292850" cy="1212391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113" r="32344" b="2"/>
          <a:stretch/>
        </p:blipFill>
        <p:spPr>
          <a:xfrm>
            <a:off x="7810222" y="1729097"/>
            <a:ext cx="1375954" cy="1194974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530" b="-2185"/>
          <a:stretch/>
        </p:blipFill>
        <p:spPr>
          <a:xfrm>
            <a:off x="9360406" y="1729097"/>
            <a:ext cx="1253539" cy="1221100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5467225"/>
            <a:ext cx="5314950" cy="17770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93687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41667E-6 -3.7037E-7 L -5.41667E-6 -3.7037E-7 C -0.01329 -0.00787 -0.0142 -0.00787 -0.03217 -0.02685 C -0.04779 -0.04305 -0.06329 -0.05995 -0.07787 -0.07893 C -0.0935 -0.09907 -0.10652 -0.12569 -0.12292 -0.14352 C -0.13412 -0.15602 -0.14675 -0.16458 -0.15652 -0.18055 C -0.15938 -0.18518 -0.16186 -0.19051 -0.16511 -0.19444 C -0.16928 -0.19977 -0.17436 -0.20301 -0.17865 -0.20833 C -0.20847 -0.24699 -0.19493 -0.23495 -0.21368 -0.25671 C -0.22019 -0.26435 -0.21902 -0.26296 -0.22436 -0.2669 C -0.22527 -0.26898 -0.22605 -0.27153 -0.22722 -0.27315 C -0.22983 -0.27662 -0.23308 -0.27847 -0.23581 -0.28217 C -0.23673 -0.28333 -0.23764 -0.28495 -0.23868 -0.28588 C -0.23998 -0.28704 -0.24154 -0.2875 -0.24298 -0.28842 C -0.24545 -0.29514 -0.24311 -0.28981 -0.24727 -0.29606 C -0.24792 -0.29722 -0.24858 -0.29861 -0.24936 -0.29977 C -0.25053 -0.30162 -0.25183 -0.30324 -0.25287 -0.30486 C -0.25391 -0.30648 -0.25469 -0.30856 -0.25574 -0.30995 C -0.25665 -0.31111 -0.25769 -0.3118 -0.2586 -0.3125 C -0.26811 -0.3294 -0.25678 -0.31088 -0.26368 -0.31898 C -0.26446 -0.31991 -0.26498 -0.32153 -0.26576 -0.32268 C -0.26641 -0.32361 -0.26719 -0.3243 -0.26798 -0.32523 C -0.2685 -0.32592 -0.26876 -0.32708 -0.26941 -0.32778 C -0.27227 -0.33125 -0.27188 -0.32963 -0.27501 -0.33171 C -0.28764 -0.33912 -0.27123 -0.33032 -0.28152 -0.33542 C -0.28477 -0.33704 -0.28816 -0.33889 -0.29154 -0.34051 C -0.29389 -0.34167 -0.29688 -0.34213 -0.29936 -0.34305 C -0.30782 -0.34606 -0.29454 -0.34236 -0.30717 -0.3456 C -0.31355 -0.35 -0.30951 -0.34745 -0.31941 -0.35185 C -0.32032 -0.35231 -0.32136 -0.35231 -0.32214 -0.35324 C -0.3241 -0.35486 -0.32592 -0.35717 -0.32787 -0.35833 C -0.32865 -0.3588 -0.3293 -0.35926 -0.33009 -0.35949 C -0.33191 -0.36042 -0.33581 -0.36204 -0.33581 -0.36204 C -0.33647 -0.36296 -0.33712 -0.36389 -0.3379 -0.36458 C -0.33933 -0.36574 -0.34219 -0.36713 -0.34219 -0.36713 L -0.34649 -0.37222 C -0.34714 -0.37315 -0.34779 -0.3743 -0.34858 -0.37477 L -0.35079 -0.37616 C -0.35144 -0.37685 -0.35209 -0.37801 -0.35287 -0.3787 C -0.35365 -0.37917 -0.35443 -0.37917 -0.35509 -0.37986 C -0.35522 -0.38009 -0.35509 -0.38079 -0.35509 -0.38102 L -0.35509 -0.38102 " pathEditMode="relative" ptsTypes="AAAAAAAAAAAAAAAAAAAAAAAAAAAAAAAAAAAAAAAAAA">
                                      <p:cBhvr>
                                        <p:cTn id="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04167E-6 2.59259E-6 L 1.04167E-6 2.59259E-6 C -0.02188 0.01018 -0.04323 0.02616 -0.06563 0.03055 C -0.1362 0.04398 -0.10938 0.04097 -0.1461 0.04444 C -0.15287 0.04583 -0.15977 0.04653 -0.16641 0.04861 C -0.17253 0.05023 -0.17839 0.05347 -0.18438 0.05555 C -0.19805 0.05972 -0.20144 0.05949 -0.21407 0.06111 C -0.21328 0.06157 -0.21263 0.0625 -0.21172 0.0625 C -0.21042 0.0625 -0.20651 0.06111 -0.20782 0.06111 C -0.21133 0.06111 -0.21459 0.06203 -0.21797 0.0625 L -0.25938 0.05972 C -0.2655 0.05926 -0.27149 0.05949 -0.27735 0.05833 C -0.2806 0.05764 -0.2836 0.05486 -0.28672 0.05416 C -0.29011 0.05301 -0.29349 0.05324 -0.29688 0.05278 C -0.30756 0.05416 -0.31836 0.05486 -0.32891 0.05694 C -0.33112 0.05717 -0.33308 0.05879 -0.33516 0.05972 C -0.34011 0.06157 -0.34519 0.06319 -0.35 0.06528 C -0.35222 0.06597 -0.35417 0.06736 -0.35625 0.06805 C -0.3586 0.06875 -0.36107 0.06875 -0.36328 0.06944 C -0.38073 0.07384 -0.3461 0.06643 -0.37422 0.07222 C -0.37526 0.07268 -0.37644 0.07291 -0.37735 0.07361 C -0.37826 0.07384 -0.37891 0.07453 -0.37969 0.075 C -0.3862 0.07778 -0.38112 0.07477 -0.38672 0.07778 C -0.38763 0.07801 -0.38828 0.0787 -0.38907 0.07916 C -0.39141 0.07963 -0.39375 0.08009 -0.3961 0.08055 C -0.39896 0.08773 -0.3961 0.08241 -0.40078 0.08611 C -0.40795 0.09143 -0.39714 0.08657 -0.40703 0.09028 C -0.41198 0.09444 -0.40834 0.0919 -0.41328 0.09444 C -0.4142 0.09467 -0.41485 0.09537 -0.41563 0.09583 C -0.41771 0.09676 -0.41993 0.09722 -0.42188 0.09861 C -0.42266 0.09907 -0.42344 0.09953 -0.42422 0.1 C -0.42657 0.10046 -0.42891 0.10092 -0.43125 0.10139 C -0.43282 0.10324 -0.43451 0.10486 -0.43594 0.10694 C -0.43685 0.1081 -0.43828 0.11111 -0.43828 0.11111 L -0.43828 0.11111 " pathEditMode="relative" ptsTypes="AAAAAAAAAAAAAAAAAAAAAAAAAAAAAAAAAAA">
                                      <p:cBhvr>
                                        <p:cTn id="10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7.29167E-6 3.7037E-7 L -7.29167E-6 3.7037E-7 C -0.00561 0.00185 -0.01094 0.00417 -0.01654 0.00556 C -0.07344 0.01968 -0.03581 -0.00023 -0.13139 0.03056 C -0.14441 0.03472 -0.15756 0.0375 -0.17045 0.04306 C -0.19011 0.05139 -0.20977 0.06065 -0.22904 0.07222 C -0.2392 0.07824 -0.26498 0.09375 -0.27045 0.09444 L -0.28373 0.09583 C -0.28816 0.09444 -0.29298 0.09537 -0.29701 0.09167 C -0.29988 0.08889 -0.30144 0.08287 -0.30326 0.07778 C -0.30404 0.07523 -0.30483 0.06944 -0.30483 0.06944 C -0.30587 0.06991 -0.30691 0.07037 -0.30795 0.07083 C -0.31251 0.07315 -0.30782 0.0713 -0.31342 0.07361 C -0.31746 0.07523 -0.31824 0.07523 -0.32279 0.07639 L -0.36733 0.07361 C -0.37436 0.07292 -0.38139 0.07153 -0.38842 0.07083 C -0.39363 0.07014 -0.39884 0.06991 -0.40404 0.06944 C -0.40665 0.06898 -0.40925 0.06829 -0.41186 0.06806 C -0.41863 0.06736 -0.4254 0.06713 -0.43217 0.06667 C -0.43425 0.06597 -0.43855 0.06481 -0.44076 0.06389 C -0.44154 0.06343 -0.44233 0.06296 -0.44311 0.0625 C -0.44649 0.06296 -0.44988 0.06227 -0.45326 0.06389 C -0.45417 0.06435 -0.45469 0.06644 -0.45483 0.06806 C -0.45548 0.08287 -0.45469 0.07662 -0.45248 0.08472 C -0.45209 0.08588 -0.45196 0.0875 -0.4517 0.08889 C -0.45014 0.09421 -0.44662 0.09907 -0.44467 0.10278 L -0.44233 0.10694 C -0.44037 0.11019 -0.44011 0.11181 -0.43764 0.1125 C -0.43634 0.11273 -0.43503 0.1125 -0.43373 0.1125 L -0.43373 0.1125 " pathEditMode="relative" ptsTypes="AAAAAAAAAAAAAAAAAAAAAAAAAAAAAA">
                                      <p:cBhvr>
                                        <p:cTn id="14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875E-6 -1.11111E-6 L -1.875E-6 -1.11111E-6 C -0.00573 0.00278 -0.01146 0.00602 -0.01718 0.00834 C -0.03281 0.01436 -0.0487 0.01806 -0.06406 0.025 C -0.08281 0.03311 -0.10091 0.04468 -0.11953 0.05278 C -0.12877 0.05672 -0.13841 0.05787 -0.14765 0.06111 C -0.18099 0.07223 -0.13997 0.05926 -0.175 0.07778 C -0.17903 0.07986 -0.18346 0.0794 -0.1875 0.08056 L -0.19843 0.08334 C -0.20104 0.08287 -0.20377 0.08241 -0.20625 0.08195 C -0.20768 0.08148 -0.20885 0.08079 -0.21015 0.08056 C -0.21302 0.07986 -0.21588 0.07963 -0.21875 0.07917 C -0.23659 0.06713 -0.22982 0.07176 -0.23906 0.06528 L -0.23593 0.05973 C -0.23502 0.05787 -0.23854 0.05857 -0.23984 0.05834 C -0.24609 0.05648 -0.24765 0.05648 -0.25468 0.05556 C -0.25703 0.05463 -0.2595 0.05394 -0.26172 0.05278 C -0.26393 0.05162 -0.26588 0.04931 -0.26797 0.04861 C -0.27083 0.04746 -0.27383 0.04769 -0.27656 0.04723 C -0.27851 0.04676 -0.28034 0.0463 -0.28203 0.04584 C -0.29114 0.0426 -0.28528 0.04329 -0.29297 0.04167 C -0.30416 0.03889 -0.30638 0.03982 -0.32109 0.03889 C -0.33099 0.03797 -0.3388 0.03704 -0.34843 0.03611 C -0.36237 0.02778 -0.35182 0.03357 -0.3875 0.03611 C -0.38867 0.03611 -0.38958 0.03704 -0.39062 0.0375 C -0.39271 0.03797 -0.39479 0.03843 -0.39687 0.03889 C -0.40039 0.04074 -0.40221 0.04167 -0.40547 0.04445 C -0.40664 0.04514 -0.40755 0.0463 -0.40859 0.04723 C -0.40937 0.04676 -0.41015 0.04537 -0.41093 0.04584 C -0.41393 0.04653 -0.41302 0.05 -0.41484 0.05278 C -0.41549 0.05348 -0.4164 0.05371 -0.41718 0.05417 C -0.41888 0.05695 -0.4207 0.06065 -0.42265 0.0625 C -0.42422 0.06366 -0.42734 0.06528 -0.42734 0.06528 C -0.42812 0.06667 -0.42877 0.06829 -0.42968 0.06945 C -0.43047 0.07014 -0.43463 0.07176 -0.43515 0.07223 C -0.43659 0.07292 -0.43789 0.07385 -0.43906 0.075 C -0.447 0.08195 -0.43502 0.07315 -0.44453 0.08056 C -0.44531 0.08102 -0.44622 0.08102 -0.44687 0.08195 C -0.44857 0.08357 -0.44974 0.0875 -0.45156 0.0875 L -0.45547 0.0875 L -0.46093 0.09028 " pathEditMode="relative" ptsTypes="AAAAAAAAAAAAAAAAAAAAAAAAAAAAAAAAAAAAAAAAA">
                                      <p:cBhvr>
                                        <p:cTn id="18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7.08333E-6 4.44444E-6 L 7.08333E-6 4.44444E-6 C -0.0026 0.00231 -0.0052 0.00486 -0.00781 0.00694 C -0.01145 0.00972 -0.01927 0.01412 -0.02343 0.01805 C -0.02591 0.02014 -0.02799 0.02315 -0.03046 0.025 C -0.03437 0.02778 -0.03841 0.02893 -0.04218 0.03194 C -0.04583 0.03449 -0.04882 0.03912 -0.05234 0.04166 C -0.06315 0.0493 -0.07434 0.05532 -0.08515 0.0625 C -0.08867 0.06458 -0.09218 0.0662 -0.09531 0.06944 C -0.10208 0.07592 -0.10872 0.08287 -0.11562 0.08889 C -0.12161 0.09398 -0.12786 0.09745 -0.13359 0.10278 C -0.13567 0.1044 -0.13723 0.10741 -0.13906 0.10972 C -0.14088 0.11157 -0.14283 0.11319 -0.14453 0.11528 C -0.14544 0.11597 -0.14622 0.11666 -0.14687 0.11805 C -0.14817 0.12014 -0.14882 0.12291 -0.14999 0.125 C -0.15143 0.12708 -0.15325 0.12847 -0.15468 0.13055 C -0.15677 0.13333 -0.15872 0.13634 -0.16093 0.13889 C -0.16315 0.14097 -0.16575 0.14213 -0.16796 0.14444 C -0.1746 0.15046 -0.18085 0.15787 -0.18749 0.16389 C -0.19765 0.17268 -0.20781 0.18171 -0.21796 0.19028 C -0.23893 0.20741 -0.26354 0.22523 -0.28515 0.23611 C -0.29817 0.24259 -0.31132 0.24838 -0.32421 0.25555 C -0.32851 0.25764 -0.33255 0.26134 -0.33671 0.26389 C -0.34609 0.26921 -0.34635 0.26875 -0.3539 0.27083 C -0.35442 0.27222 -0.35507 0.27338 -0.35546 0.275 C -0.35585 0.27616 -0.35585 0.27778 -0.35624 0.27916 C -0.3569 0.28102 -0.35781 0.28287 -0.35859 0.28472 C -0.35911 0.2875 -0.3595 0.29028 -0.36015 0.29305 C -0.3608 0.29491 -0.36184 0.29653 -0.36249 0.29861 C -0.37005 0.31967 -0.35677 0.28495 -0.3664 0.31111 C -0.36718 0.31296 -0.36809 0.31458 -0.36874 0.31666 C -0.3694 0.31828 -0.36992 0.32014 -0.37031 0.32222 C -0.37122 0.32616 -0.37187 0.33217 -0.37343 0.33611 C -0.37434 0.33819 -0.37565 0.33958 -0.37656 0.34166 C -0.37786 0.34421 -0.37864 0.34722 -0.37968 0.35 C -0.38307 0.35833 -0.38632 0.3669 -0.38984 0.375 C -0.39192 0.37963 -0.39414 0.38403 -0.39609 0.38889 C -0.39908 0.3956 -0.40208 0.40254 -0.40468 0.40972 C -0.4052 0.41111 -0.40559 0.4125 -0.40624 0.41389 C -0.40729 0.41551 -0.40859 0.4162 -0.40937 0.41805 C -0.41067 0.42037 -0.41145 0.42361 -0.41249 0.42639 C -0.41302 0.42778 -0.41341 0.42916 -0.41406 0.43055 L -0.41718 0.43611 C -0.41848 0.44282 -0.41731 0.43796 -0.42031 0.44583 C -0.42434 0.45578 -0.42174 0.45208 -0.42578 0.45694 C -0.42604 0.45879 -0.42617 0.46065 -0.42656 0.4625 C -0.42747 0.46528 -0.42916 0.46759 -0.42968 0.47083 C -0.42994 0.47222 -0.4302 0.47361 -0.43046 0.475 C -0.43098 0.47639 -0.43203 0.47916 -0.43203 0.47916 L -0.43203 0.47916 " pathEditMode="relative" ptsTypes="AAAAAAAAAAAAAAAAAAAAAAAAAAAAAAAAAAAAAAAAAAAAAAAAAA">
                                      <p:cBhvr>
                                        <p:cTn id="22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6.25E-6 6.2963E-6 L -6.25E-6 6.2963E-6 C -0.00287 0.00348 -0.00574 0.00741 -0.0086 0.01089 C -0.01068 0.01343 -0.01303 0.01528 -0.01485 0.01783 C -0.01772 0.02177 -0.0198 0.02709 -0.02266 0.03033 C -0.02657 0.03496 -0.03126 0.03728 -0.03516 0.04144 C -0.03907 0.04561 -0.04233 0.0514 -0.0461 0.05533 C -0.05144 0.06112 -0.05717 0.06528 -0.06251 0.07061 C -0.08764 0.09607 -0.08061 0.09075 -0.09844 0.10811 C -0.10469 0.11436 -0.11081 0.12107 -0.11719 0.12616 C -0.12553 0.13311 -0.13634 0.14098 -0.14454 0.14978 C -0.14988 0.15556 -0.15522 0.16135 -0.16016 0.16783 C -0.16121 0.16922 -0.16238 0.17061 -0.16329 0.172 C -0.16902 0.18079 -0.16199 0.17177 -0.16876 0.18033 C -0.16954 0.18149 -0.17032 0.18241 -0.1711 0.18311 C -0.17566 0.18774 -0.17826 0.18866 -0.18282 0.19422 C -0.19324 0.20695 -0.20274 0.22153 -0.21329 0.23311 C -0.21537 0.23542 -0.21772 0.23751 -0.21954 0.24005 C -0.22631 0.24954 -0.23269 0.2595 -0.23907 0.26922 C -0.24285 0.27478 -0.24597 0.28149 -0.25001 0.28589 C -0.25365 0.29005 -0.25795 0.29306 -0.26094 0.29839 C -0.26199 0.30024 -0.2629 0.30255 -0.26407 0.30394 C -0.2655 0.30579 -0.27175 0.30672 -0.27188 0.30672 C -0.27449 0.3095 -0.27709 0.31251 -0.27969 0.31505 C -0.28204 0.3176 -0.28451 0.31945 -0.28673 0.322 C -0.30509 0.34399 -0.30847 0.34862 -0.32423 0.36644 C -0.33126 0.37454 -0.33881 0.38103 -0.34532 0.39005 C -0.34766 0.39329 -0.34988 0.397 -0.35235 0.39978 C -0.356 0.40394 -0.35964 0.40765 -0.36329 0.41089 C -0.4043 0.44839 -0.39506 0.44098 -0.41954 0.4595 C -0.42566 0.47038 -0.41733 0.45579 -0.42579 0.46922 C -0.42696 0.47107 -0.42787 0.47315 -0.42891 0.47478 C -0.43165 0.47894 -0.4349 0.48195 -0.43751 0.48589 C -0.43842 0.48728 -0.4392 0.48866 -0.43985 0.49005 C -0.44102 0.49283 -0.44298 0.49839 -0.44298 0.49839 C -0.44102 0.52038 -0.44376 0.49306 -0.44063 0.51505 C -0.43985 0.52107 -0.44102 0.52061 -0.43907 0.52061 L -0.43907 0.52061 " pathEditMode="relative" ptsTypes="AAAAAAAAAAAAAAAAAAAAAAAAAAAAAAAAAAAAAA">
                                      <p:cBhvr>
                                        <p:cTn id="26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5.18519E-6 L -8.33333E-7 5.18519E-6 C -0.01484 0.0139 -0.0293 0.02964 -0.04453 0.04168 C -0.05104 0.04677 -0.05768 0.0514 -0.06406 0.05695 C -0.0974 0.08566 -0.05104 0.04955 -0.0875 0.07918 C -0.11432 0.1007 -0.08867 0.07918 -0.11094 0.09445 C -0.11615 0.09769 -0.11888 0.10209 -0.12344 0.10695 C -0.12448 0.10788 -0.12552 0.10881 -0.12656 0.10973 C -0.1263 0.11112 -0.12643 0.11274 -0.12578 0.1139 C -0.12526 0.11482 -0.12279 0.11459 -0.12344 0.11529 C -0.12617 0.1176 -0.1293 0.1176 -0.13203 0.11945 C -0.13893 0.12362 -0.14557 0.12871 -0.15234 0.13334 C -0.17565 0.14885 -0.17708 0.14931 -0.20312 0.16529 C -0.20781 0.16806 -0.21263 0.17015 -0.21719 0.17362 C -0.2276 0.18103 -0.23789 0.18936 -0.24844 0.19584 C -0.24974 0.19654 -0.2651 0.20487 -0.27109 0.20973 C -0.27227 0.21043 -0.27318 0.21158 -0.27422 0.21251 C -0.27318 0.20209 -0.27253 0.20533 -0.27578 0.20834 C -0.27656 0.20881 -0.27734 0.20927 -0.27812 0.20973 C -0.28359 0.21922 -0.27721 0.20881 -0.28359 0.21668 C -0.28841 0.22246 -0.29323 0.22825 -0.29766 0.23473 C -0.30156 0.24029 -0.30547 0.24607 -0.30937 0.25117 C -0.31536 0.25904 -0.32187 0.26506 -0.32734 0.27339 C -0.33099 0.27894 -0.33451 0.28496 -0.33828 0.29006 C -0.34076 0.2933 -0.34362 0.29538 -0.34609 0.29839 C -0.34753 0.30024 -0.3556 0.31274 -0.35859 0.31529 C -0.36172 0.3176 -0.36484 0.31876 -0.36797 0.32084 L -0.37031 0.32223 C -0.37383 0.32107 -0.3763 0.31945 -0.37969 0.32223 C -0.38203 0.32385 -0.38203 0.32756 -0.38359 0.33056 C -0.38464 0.33218 -0.38581 0.33288 -0.38672 0.33473 C -0.3875 0.33589 -0.38763 0.33751 -0.38828 0.3389 C -0.38932 0.34052 -0.39049 0.34121 -0.39141 0.34306 C -0.39245 0.34468 -0.39284 0.34677 -0.39375 0.34839 C -0.39531 0.35117 -0.39714 0.35279 -0.39844 0.35533 C -0.41484 0.38681 -0.38971 0.34399 -0.40937 0.37918 C -0.4112 0.38218 -0.41328 0.38427 -0.41484 0.38751 C -0.41667 0.39075 -0.41784 0.39492 -0.41953 0.39862 C -0.42109 0.4014 -0.42292 0.40394 -0.42422 0.40695 C -0.42578 0.40996 -0.42656 0.41367 -0.42812 0.41668 C -0.42956 0.41899 -0.43125 0.42038 -0.43281 0.42223 C -0.43333 0.42362 -0.43385 0.42501 -0.43437 0.4264 C -0.43659 0.4308 -0.43945 0.43404 -0.44219 0.43751 C -0.44167 0.4389 -0.44036 0.44006 -0.44062 0.44168 C -0.44154 0.44584 -0.44531 0.45279 -0.44531 0.45279 C -0.44557 0.4551 -0.4457 0.45742 -0.44609 0.45973 C -0.44701 0.46343 -0.4487 0.46506 -0.45 0.46806 C -0.45065 0.46922 -0.45117 0.47061 -0.45156 0.47223 C -0.45299 0.4764 -0.45299 0.47825 -0.45469 0.48195 C -0.45547 0.48334 -0.45638 0.4845 -0.45703 0.48612 C -0.46029 0.49306 -0.45664 0.48774 -0.46094 0.49306 C -0.46146 0.49445 -0.46185 0.49584 -0.4625 0.49723 C -0.46328 0.49839 -0.46432 0.49862 -0.46484 0.49978 C -0.46784 0.50649 -0.46263 0.50209 -0.46797 0.50811 C -0.46927 0.5095 -0.4707 0.50973 -0.47187 0.51089 C -0.47409 0.51297 -0.47812 0.51783 -0.47812 0.51783 L -0.47812 0.51783 " pathEditMode="relative" ptsTypes="AAAAAAAAAAAAAAAAAAAAAAAAAAAAAAAAAAAAAAAAAAAAAAAAAAAAAAAAA">
                                      <p:cBhvr>
                                        <p:cTn id="30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269966" y="261257"/>
            <a:ext cx="5645581" cy="6301405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" name="Rectangle 3"/>
          <p:cNvSpPr/>
          <p:nvPr/>
        </p:nvSpPr>
        <p:spPr>
          <a:xfrm>
            <a:off x="107092" y="90616"/>
            <a:ext cx="11977816" cy="6647935"/>
          </a:xfrm>
          <a:prstGeom prst="rect">
            <a:avLst/>
          </a:prstGeom>
          <a:noFill/>
          <a:ln w="3810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197" t="-2068" r="-2071" b="345"/>
          <a:stretch/>
        </p:blipFill>
        <p:spPr>
          <a:xfrm>
            <a:off x="1736348" y="551807"/>
            <a:ext cx="1468288" cy="128596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0485" b="59809"/>
          <a:stretch/>
        </p:blipFill>
        <p:spPr>
          <a:xfrm>
            <a:off x="697561" y="787644"/>
            <a:ext cx="774188" cy="109340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3412" y="2326585"/>
            <a:ext cx="3938687" cy="1181606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4655" y="3678832"/>
            <a:ext cx="3938687" cy="1181606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022" b="-4134"/>
          <a:stretch/>
        </p:blipFill>
        <p:spPr>
          <a:xfrm>
            <a:off x="6253879" y="5104110"/>
            <a:ext cx="1471376" cy="1316448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7408" b="-206"/>
          <a:stretch/>
        </p:blipFill>
        <p:spPr>
          <a:xfrm>
            <a:off x="6308308" y="374793"/>
            <a:ext cx="1283680" cy="1184041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476" r="32695" b="-2417"/>
          <a:stretch/>
        </p:blipFill>
        <p:spPr>
          <a:xfrm>
            <a:off x="7839831" y="383501"/>
            <a:ext cx="1332411" cy="1210167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863" t="1" b="-3891"/>
          <a:stretch/>
        </p:blipFill>
        <p:spPr>
          <a:xfrm>
            <a:off x="9323397" y="366084"/>
            <a:ext cx="1305178" cy="1227584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" r="67543" b="-1456"/>
          <a:stretch/>
        </p:blipFill>
        <p:spPr>
          <a:xfrm>
            <a:off x="6343142" y="1720389"/>
            <a:ext cx="1292850" cy="1212391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113" r="32344" b="2"/>
          <a:stretch/>
        </p:blipFill>
        <p:spPr>
          <a:xfrm>
            <a:off x="7810222" y="1729097"/>
            <a:ext cx="1375954" cy="1194974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530" b="-2185"/>
          <a:stretch/>
        </p:blipFill>
        <p:spPr>
          <a:xfrm>
            <a:off x="9360406" y="1729097"/>
            <a:ext cx="1253539" cy="1221100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05F802C6-E6CB-43CC-A3AF-7214EDE797A2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80653" y="5375471"/>
            <a:ext cx="1711964" cy="1271260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4654" y="4982716"/>
            <a:ext cx="3938687" cy="1181606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7197" b="-6027"/>
          <a:stretch/>
        </p:blipFill>
        <p:spPr>
          <a:xfrm>
            <a:off x="6302992" y="3013069"/>
            <a:ext cx="1373150" cy="1331525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712" r="32840" b="-1476"/>
          <a:stretch/>
        </p:blipFill>
        <p:spPr>
          <a:xfrm>
            <a:off x="7798111" y="3013069"/>
            <a:ext cx="1400175" cy="1274375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843" t="1" b="-4510"/>
          <a:stretch/>
        </p:blipFill>
        <p:spPr>
          <a:xfrm>
            <a:off x="9314115" y="3013069"/>
            <a:ext cx="1346119" cy="1312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92206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07092" y="90616"/>
            <a:ext cx="11977816" cy="6647935"/>
          </a:xfrm>
          <a:prstGeom prst="rect">
            <a:avLst/>
          </a:prstGeom>
          <a:noFill/>
          <a:ln w="3810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05F802C6-E6CB-43CC-A3AF-7214EDE797A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80653" y="5375471"/>
            <a:ext cx="1711964" cy="127126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1283" y="547789"/>
            <a:ext cx="5066911" cy="2633561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33850" y="1600200"/>
            <a:ext cx="5521112" cy="39015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97371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7A0098CD-FD97-449B-82F9-B027468626C2}"/>
              </a:ext>
            </a:extLst>
          </p:cNvPr>
          <p:cNvSpPr/>
          <p:nvPr/>
        </p:nvSpPr>
        <p:spPr>
          <a:xfrm>
            <a:off x="115801" y="117047"/>
            <a:ext cx="11977816" cy="6647935"/>
          </a:xfrm>
          <a:prstGeom prst="rect">
            <a:avLst/>
          </a:prstGeom>
          <a:solidFill>
            <a:srgbClr val="9999FF"/>
          </a:solidFill>
          <a:ln w="3810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49A1B43B-C3C3-4B73-B573-EEB1D31D101E}"/>
              </a:ext>
            </a:extLst>
          </p:cNvPr>
          <p:cNvSpPr/>
          <p:nvPr/>
        </p:nvSpPr>
        <p:spPr>
          <a:xfrm>
            <a:off x="189471" y="5858142"/>
            <a:ext cx="5473098" cy="737296"/>
          </a:xfrm>
          <a:prstGeom prst="rect">
            <a:avLst/>
          </a:prstGeom>
          <a:solidFill>
            <a:schemeClr val="bg1"/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F901C76-9E5D-4B3C-A894-C1A324956BBC}"/>
              </a:ext>
            </a:extLst>
          </p:cNvPr>
          <p:cNvSpPr txBox="1"/>
          <p:nvPr/>
        </p:nvSpPr>
        <p:spPr>
          <a:xfrm>
            <a:off x="864066" y="5986095"/>
            <a:ext cx="402830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/>
              <a:t>Subject</a:t>
            </a:r>
            <a:r>
              <a:rPr lang="en-GB" dirty="0"/>
              <a:t>: </a:t>
            </a:r>
            <a:r>
              <a:rPr lang="en-GB" sz="2400" dirty="0"/>
              <a:t>English </a:t>
            </a:r>
            <a:endParaRPr lang="en-GB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4DCDBAC-84E4-4205-A000-69749D158605}"/>
              </a:ext>
            </a:extLst>
          </p:cNvPr>
          <p:cNvSpPr/>
          <p:nvPr/>
        </p:nvSpPr>
        <p:spPr>
          <a:xfrm>
            <a:off x="189471" y="117047"/>
            <a:ext cx="7594114" cy="700216"/>
          </a:xfrm>
          <a:prstGeom prst="rect">
            <a:avLst/>
          </a:prstGeom>
          <a:solidFill>
            <a:schemeClr val="bg1"/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A36FC78-5849-41E9-A823-A50B3F991A6F}"/>
              </a:ext>
            </a:extLst>
          </p:cNvPr>
          <p:cNvSpPr txBox="1"/>
          <p:nvPr/>
        </p:nvSpPr>
        <p:spPr>
          <a:xfrm>
            <a:off x="273361" y="174767"/>
            <a:ext cx="742633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/>
              <a:t>Date</a:t>
            </a:r>
            <a:r>
              <a:rPr lang="en-GB" dirty="0"/>
              <a:t>:   </a:t>
            </a:r>
            <a:r>
              <a:rPr lang="en-GB" sz="3200" dirty="0"/>
              <a:t>Thursday </a:t>
            </a:r>
            <a:r>
              <a:rPr lang="en-GB" sz="3200" dirty="0" smtClean="0"/>
              <a:t>1</a:t>
            </a:r>
            <a:r>
              <a:rPr lang="en-GB" sz="3200" baseline="30000" dirty="0" smtClean="0"/>
              <a:t>st</a:t>
            </a:r>
            <a:r>
              <a:rPr lang="en-GB" sz="3200" dirty="0" smtClean="0"/>
              <a:t> July</a:t>
            </a:r>
            <a:endParaRPr lang="en-GB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189E6751-34BC-403B-AD7E-854FFBE07E9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3093" y="1680352"/>
            <a:ext cx="2219325" cy="1104900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A1D55E07-2A59-4AC0-B0FE-2797609A1186}"/>
              </a:ext>
            </a:extLst>
          </p:cNvPr>
          <p:cNvSpPr/>
          <p:nvPr/>
        </p:nvSpPr>
        <p:spPr>
          <a:xfrm>
            <a:off x="569871" y="2788274"/>
            <a:ext cx="10612654" cy="1752795"/>
          </a:xfrm>
          <a:prstGeom prst="rect">
            <a:avLst/>
          </a:prstGeom>
          <a:solidFill>
            <a:schemeClr val="bg1"/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0375BF89-92FE-43A5-9B69-3D83BBF4E7E5}"/>
              </a:ext>
            </a:extLst>
          </p:cNvPr>
          <p:cNvSpPr txBox="1"/>
          <p:nvPr/>
        </p:nvSpPr>
        <p:spPr>
          <a:xfrm>
            <a:off x="569871" y="2789668"/>
            <a:ext cx="1042959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dirty="0"/>
              <a:t>LO: To be able to </a:t>
            </a:r>
            <a:r>
              <a:rPr lang="en-GB" sz="4000" dirty="0" smtClean="0"/>
              <a:t>evaluate a recount. </a:t>
            </a:r>
            <a:endParaRPr lang="en-GB" sz="4000" dirty="0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48B5D287-2ACA-4B51-9CB9-6CE21CEB8AB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46197" y="5915432"/>
            <a:ext cx="834561" cy="64010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366C966A-78C3-4230-972B-6BE05789EBE6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703" y="5922732"/>
            <a:ext cx="588390" cy="5883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55119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07092" y="90616"/>
            <a:ext cx="11977816" cy="6647935"/>
          </a:xfrm>
          <a:prstGeom prst="rect">
            <a:avLst/>
          </a:prstGeom>
          <a:noFill/>
          <a:ln w="3810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1F371A62-4049-4FCC-B84C-7DF556C46C6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99274" y="5222793"/>
            <a:ext cx="1341485" cy="1386201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53034" y="393789"/>
            <a:ext cx="6544246" cy="2188046"/>
          </a:xfrm>
          <a:prstGeom prst="rect">
            <a:avLst/>
          </a:prstGeom>
        </p:spPr>
      </p:pic>
      <p:grpSp>
        <p:nvGrpSpPr>
          <p:cNvPr id="3" name="Group 2"/>
          <p:cNvGrpSpPr/>
          <p:nvPr/>
        </p:nvGrpSpPr>
        <p:grpSpPr>
          <a:xfrm>
            <a:off x="269966" y="261257"/>
            <a:ext cx="5645581" cy="6301405"/>
            <a:chOff x="269966" y="261257"/>
            <a:chExt cx="5645581" cy="6301405"/>
          </a:xfrm>
        </p:grpSpPr>
        <p:sp>
          <p:nvSpPr>
            <p:cNvPr id="7" name="Rectangle 6"/>
            <p:cNvSpPr/>
            <p:nvPr/>
          </p:nvSpPr>
          <p:spPr>
            <a:xfrm>
              <a:off x="269966" y="261257"/>
              <a:ext cx="5645581" cy="6301405"/>
            </a:xfrm>
            <a:prstGeom prst="rect">
              <a:avLst/>
            </a:prstGeom>
            <a:noFill/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12" name="Picture 11"/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90485" b="59809"/>
            <a:stretch/>
          </p:blipFill>
          <p:spPr>
            <a:xfrm>
              <a:off x="697561" y="787644"/>
              <a:ext cx="774188" cy="1093407"/>
            </a:xfrm>
            <a:prstGeom prst="rect">
              <a:avLst/>
            </a:prstGeom>
          </p:spPr>
        </p:pic>
        <p:pic>
          <p:nvPicPr>
            <p:cNvPr id="15" name="Picture 14"/>
            <p:cNvPicPr>
              <a:picLocks noChangeAspect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50022" b="-4134"/>
            <a:stretch/>
          </p:blipFill>
          <p:spPr>
            <a:xfrm>
              <a:off x="1598268" y="676123"/>
              <a:ext cx="1471376" cy="1316448"/>
            </a:xfrm>
            <a:prstGeom prst="rect">
              <a:avLst/>
            </a:prstGeom>
          </p:spPr>
        </p:pic>
        <p:pic>
          <p:nvPicPr>
            <p:cNvPr id="16" name="Picture 15"/>
            <p:cNvPicPr>
              <a:picLocks noChangeAspect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67408" b="-206"/>
            <a:stretch/>
          </p:blipFill>
          <p:spPr>
            <a:xfrm>
              <a:off x="807453" y="2305778"/>
              <a:ext cx="1283680" cy="1184041"/>
            </a:xfrm>
            <a:prstGeom prst="rect">
              <a:avLst/>
            </a:prstGeom>
          </p:spPr>
        </p:pic>
        <p:pic>
          <p:nvPicPr>
            <p:cNvPr id="17" name="Picture 16"/>
            <p:cNvPicPr>
              <a:picLocks noChangeAspect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3476" r="32695" b="-2417"/>
            <a:stretch/>
          </p:blipFill>
          <p:spPr>
            <a:xfrm>
              <a:off x="2254822" y="2305778"/>
              <a:ext cx="1332411" cy="1210167"/>
            </a:xfrm>
            <a:prstGeom prst="rect">
              <a:avLst/>
            </a:prstGeom>
          </p:spPr>
        </p:pic>
        <p:pic>
          <p:nvPicPr>
            <p:cNvPr id="18" name="Picture 17"/>
            <p:cNvPicPr>
              <a:picLocks noChangeAspect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6863" t="1" b="-3891"/>
            <a:stretch/>
          </p:blipFill>
          <p:spPr>
            <a:xfrm>
              <a:off x="3738388" y="2288361"/>
              <a:ext cx="1305178" cy="1227584"/>
            </a:xfrm>
            <a:prstGeom prst="rect">
              <a:avLst/>
            </a:prstGeom>
          </p:spPr>
        </p:pic>
        <p:pic>
          <p:nvPicPr>
            <p:cNvPr id="19" name="Picture 18"/>
            <p:cNvPicPr>
              <a:picLocks noChangeAspect="1"/>
            </p:cNvPicPr>
            <p:nvPr/>
          </p:nvPicPr>
          <p:blipFill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" r="67543" b="-1456"/>
            <a:stretch/>
          </p:blipFill>
          <p:spPr>
            <a:xfrm>
              <a:off x="758133" y="3642666"/>
              <a:ext cx="1292850" cy="1212391"/>
            </a:xfrm>
            <a:prstGeom prst="rect">
              <a:avLst/>
            </a:prstGeom>
          </p:spPr>
        </p:pic>
        <p:pic>
          <p:nvPicPr>
            <p:cNvPr id="20" name="Picture 19"/>
            <p:cNvPicPr>
              <a:picLocks noChangeAspect="1"/>
            </p:cNvPicPr>
            <p:nvPr/>
          </p:nvPicPr>
          <p:blipFill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3113" r="32344" b="2"/>
            <a:stretch/>
          </p:blipFill>
          <p:spPr>
            <a:xfrm>
              <a:off x="2225213" y="3651374"/>
              <a:ext cx="1375954" cy="1194974"/>
            </a:xfrm>
            <a:prstGeom prst="rect">
              <a:avLst/>
            </a:prstGeom>
          </p:spPr>
        </p:pic>
        <p:pic>
          <p:nvPicPr>
            <p:cNvPr id="21" name="Picture 20"/>
            <p:cNvPicPr>
              <a:picLocks noChangeAspect="1"/>
            </p:cNvPicPr>
            <p:nvPr/>
          </p:nvPicPr>
          <p:blipFill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8530" b="-2185"/>
            <a:stretch/>
          </p:blipFill>
          <p:spPr>
            <a:xfrm>
              <a:off x="3775397" y="3651374"/>
              <a:ext cx="1253539" cy="1221100"/>
            </a:xfrm>
            <a:prstGeom prst="rect">
              <a:avLst/>
            </a:prstGeom>
          </p:spPr>
        </p:pic>
        <p:pic>
          <p:nvPicPr>
            <p:cNvPr id="23" name="Picture 22"/>
            <p:cNvPicPr>
              <a:picLocks noChangeAspect="1"/>
            </p:cNvPicPr>
            <p:nvPr/>
          </p:nvPicPr>
          <p:blipFill rotWithShape="1"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67197" b="-6027"/>
            <a:stretch/>
          </p:blipFill>
          <p:spPr>
            <a:xfrm>
              <a:off x="717983" y="4935346"/>
              <a:ext cx="1373150" cy="1331525"/>
            </a:xfrm>
            <a:prstGeom prst="rect">
              <a:avLst/>
            </a:prstGeom>
          </p:spPr>
        </p:pic>
        <p:pic>
          <p:nvPicPr>
            <p:cNvPr id="24" name="Picture 23"/>
            <p:cNvPicPr>
              <a:picLocks noChangeAspect="1"/>
            </p:cNvPicPr>
            <p:nvPr/>
          </p:nvPicPr>
          <p:blipFill rotWithShape="1"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3712" r="32840" b="-1476"/>
            <a:stretch/>
          </p:blipFill>
          <p:spPr>
            <a:xfrm>
              <a:off x="2213102" y="4935346"/>
              <a:ext cx="1400175" cy="1274375"/>
            </a:xfrm>
            <a:prstGeom prst="rect">
              <a:avLst/>
            </a:prstGeom>
          </p:spPr>
        </p:pic>
        <p:pic>
          <p:nvPicPr>
            <p:cNvPr id="25" name="Picture 24"/>
            <p:cNvPicPr>
              <a:picLocks noChangeAspect="1"/>
            </p:cNvPicPr>
            <p:nvPr/>
          </p:nvPicPr>
          <p:blipFill rotWithShape="1"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7843" t="1" b="-4510"/>
            <a:stretch/>
          </p:blipFill>
          <p:spPr>
            <a:xfrm>
              <a:off x="3729106" y="4935346"/>
              <a:ext cx="1346119" cy="131247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0198430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07092" y="90616"/>
            <a:ext cx="11977816" cy="6647935"/>
          </a:xfrm>
          <a:prstGeom prst="rect">
            <a:avLst/>
          </a:prstGeom>
          <a:noFill/>
          <a:ln w="3810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1F371A62-4049-4FCC-B84C-7DF556C46C6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99274" y="5222793"/>
            <a:ext cx="1341485" cy="1386201"/>
          </a:xfrm>
          <a:prstGeom prst="rect">
            <a:avLst/>
          </a:prstGeom>
        </p:spPr>
      </p:pic>
      <p:grpSp>
        <p:nvGrpSpPr>
          <p:cNvPr id="22" name="Group 21"/>
          <p:cNvGrpSpPr/>
          <p:nvPr/>
        </p:nvGrpSpPr>
        <p:grpSpPr>
          <a:xfrm>
            <a:off x="7916091" y="583473"/>
            <a:ext cx="3449719" cy="4045885"/>
            <a:chOff x="269966" y="261257"/>
            <a:chExt cx="5645581" cy="6301405"/>
          </a:xfrm>
        </p:grpSpPr>
        <p:sp>
          <p:nvSpPr>
            <p:cNvPr id="26" name="Rectangle 25"/>
            <p:cNvSpPr/>
            <p:nvPr/>
          </p:nvSpPr>
          <p:spPr>
            <a:xfrm>
              <a:off x="269966" y="261257"/>
              <a:ext cx="5645581" cy="6301405"/>
            </a:xfrm>
            <a:prstGeom prst="rect">
              <a:avLst/>
            </a:prstGeom>
            <a:noFill/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27" name="Picture 26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90485" b="59809"/>
            <a:stretch/>
          </p:blipFill>
          <p:spPr>
            <a:xfrm>
              <a:off x="697561" y="787644"/>
              <a:ext cx="774188" cy="1093407"/>
            </a:xfrm>
            <a:prstGeom prst="rect">
              <a:avLst/>
            </a:prstGeom>
          </p:spPr>
        </p:pic>
        <p:pic>
          <p:nvPicPr>
            <p:cNvPr id="28" name="Picture 27"/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50022" b="-4134"/>
            <a:stretch/>
          </p:blipFill>
          <p:spPr>
            <a:xfrm>
              <a:off x="1598268" y="676123"/>
              <a:ext cx="1471376" cy="1316448"/>
            </a:xfrm>
            <a:prstGeom prst="rect">
              <a:avLst/>
            </a:prstGeom>
          </p:spPr>
        </p:pic>
        <p:pic>
          <p:nvPicPr>
            <p:cNvPr id="29" name="Picture 28"/>
            <p:cNvPicPr>
              <a:picLocks noChangeAspect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67408" b="-206"/>
            <a:stretch/>
          </p:blipFill>
          <p:spPr>
            <a:xfrm>
              <a:off x="807453" y="2305778"/>
              <a:ext cx="1283680" cy="1184041"/>
            </a:xfrm>
            <a:prstGeom prst="rect">
              <a:avLst/>
            </a:prstGeom>
          </p:spPr>
        </p:pic>
        <p:pic>
          <p:nvPicPr>
            <p:cNvPr id="30" name="Picture 29"/>
            <p:cNvPicPr>
              <a:picLocks noChangeAspect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3476" r="32695" b="-2417"/>
            <a:stretch/>
          </p:blipFill>
          <p:spPr>
            <a:xfrm>
              <a:off x="2254822" y="2305778"/>
              <a:ext cx="1332411" cy="1210167"/>
            </a:xfrm>
            <a:prstGeom prst="rect">
              <a:avLst/>
            </a:prstGeom>
          </p:spPr>
        </p:pic>
        <p:pic>
          <p:nvPicPr>
            <p:cNvPr id="31" name="Picture 30"/>
            <p:cNvPicPr>
              <a:picLocks noChangeAspect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6863" t="1" b="-3891"/>
            <a:stretch/>
          </p:blipFill>
          <p:spPr>
            <a:xfrm>
              <a:off x="3738388" y="2288361"/>
              <a:ext cx="1305178" cy="1227584"/>
            </a:xfrm>
            <a:prstGeom prst="rect">
              <a:avLst/>
            </a:prstGeom>
          </p:spPr>
        </p:pic>
        <p:pic>
          <p:nvPicPr>
            <p:cNvPr id="32" name="Picture 31"/>
            <p:cNvPicPr>
              <a:picLocks noChangeAspect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" r="67543" b="-1456"/>
            <a:stretch/>
          </p:blipFill>
          <p:spPr>
            <a:xfrm>
              <a:off x="758133" y="3642666"/>
              <a:ext cx="1292850" cy="1212391"/>
            </a:xfrm>
            <a:prstGeom prst="rect">
              <a:avLst/>
            </a:prstGeom>
          </p:spPr>
        </p:pic>
        <p:pic>
          <p:nvPicPr>
            <p:cNvPr id="33" name="Picture 32"/>
            <p:cNvPicPr>
              <a:picLocks noChangeAspect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3113" r="32344" b="2"/>
            <a:stretch/>
          </p:blipFill>
          <p:spPr>
            <a:xfrm>
              <a:off x="2225213" y="3651374"/>
              <a:ext cx="1375954" cy="1194974"/>
            </a:xfrm>
            <a:prstGeom prst="rect">
              <a:avLst/>
            </a:prstGeom>
          </p:spPr>
        </p:pic>
        <p:pic>
          <p:nvPicPr>
            <p:cNvPr id="34" name="Picture 33"/>
            <p:cNvPicPr>
              <a:picLocks noChangeAspect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8530" b="-2185"/>
            <a:stretch/>
          </p:blipFill>
          <p:spPr>
            <a:xfrm>
              <a:off x="3775397" y="3651374"/>
              <a:ext cx="1253539" cy="1221100"/>
            </a:xfrm>
            <a:prstGeom prst="rect">
              <a:avLst/>
            </a:prstGeom>
          </p:spPr>
        </p:pic>
        <p:pic>
          <p:nvPicPr>
            <p:cNvPr id="35" name="Picture 34"/>
            <p:cNvPicPr>
              <a:picLocks noChangeAspect="1"/>
            </p:cNvPicPr>
            <p:nvPr/>
          </p:nvPicPr>
          <p:blipFill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67197" b="-6027"/>
            <a:stretch/>
          </p:blipFill>
          <p:spPr>
            <a:xfrm>
              <a:off x="717983" y="4935346"/>
              <a:ext cx="1373150" cy="1331525"/>
            </a:xfrm>
            <a:prstGeom prst="rect">
              <a:avLst/>
            </a:prstGeom>
          </p:spPr>
        </p:pic>
        <p:pic>
          <p:nvPicPr>
            <p:cNvPr id="36" name="Picture 35"/>
            <p:cNvPicPr>
              <a:picLocks noChangeAspect="1"/>
            </p:cNvPicPr>
            <p:nvPr/>
          </p:nvPicPr>
          <p:blipFill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3712" r="32840" b="-1476"/>
            <a:stretch/>
          </p:blipFill>
          <p:spPr>
            <a:xfrm>
              <a:off x="2213102" y="4935346"/>
              <a:ext cx="1400175" cy="1274375"/>
            </a:xfrm>
            <a:prstGeom prst="rect">
              <a:avLst/>
            </a:prstGeom>
          </p:spPr>
        </p:pic>
        <p:pic>
          <p:nvPicPr>
            <p:cNvPr id="37" name="Picture 36"/>
            <p:cNvPicPr>
              <a:picLocks noChangeAspect="1"/>
            </p:cNvPicPr>
            <p:nvPr/>
          </p:nvPicPr>
          <p:blipFill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7843" t="1" b="-4510"/>
            <a:stretch/>
          </p:blipFill>
          <p:spPr>
            <a:xfrm>
              <a:off x="3729106" y="4935346"/>
              <a:ext cx="1346119" cy="1312475"/>
            </a:xfrm>
            <a:prstGeom prst="rect">
              <a:avLst/>
            </a:prstGeom>
          </p:spPr>
        </p:pic>
      </p:grpSp>
      <p:pic>
        <p:nvPicPr>
          <p:cNvPr id="5" name="Picture 4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154246" y="502487"/>
            <a:ext cx="6167673" cy="2062140"/>
          </a:xfrm>
          <a:prstGeom prst="rect">
            <a:avLst/>
          </a:prstGeom>
        </p:spPr>
      </p:pic>
      <p:pic>
        <p:nvPicPr>
          <p:cNvPr id="38" name="Picture 37"/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6772" t="25624" r="62638" b="21779"/>
          <a:stretch/>
        </p:blipFill>
        <p:spPr>
          <a:xfrm>
            <a:off x="2664984" y="2156123"/>
            <a:ext cx="2786743" cy="24732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30073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07092" y="90616"/>
            <a:ext cx="11977816" cy="6647935"/>
          </a:xfrm>
          <a:prstGeom prst="rect">
            <a:avLst/>
          </a:prstGeom>
          <a:noFill/>
          <a:ln w="3810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F371A62-4049-4FCC-B84C-7DF556C46C6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99274" y="5222793"/>
            <a:ext cx="1341485" cy="138620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1069" y="541236"/>
            <a:ext cx="6713433" cy="62645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09559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07092" y="90616"/>
            <a:ext cx="11977816" cy="6647935"/>
          </a:xfrm>
          <a:prstGeom prst="rect">
            <a:avLst/>
          </a:prstGeom>
          <a:noFill/>
          <a:ln w="3810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44874168-60EF-4E55-B049-1FBC346967B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41121" y="5283651"/>
            <a:ext cx="1722401" cy="1279011"/>
          </a:xfrm>
          <a:prstGeom prst="rect">
            <a:avLst/>
          </a:prstGeom>
        </p:spPr>
      </p:pic>
      <p:grpSp>
        <p:nvGrpSpPr>
          <p:cNvPr id="22" name="Group 21"/>
          <p:cNvGrpSpPr/>
          <p:nvPr/>
        </p:nvGrpSpPr>
        <p:grpSpPr>
          <a:xfrm>
            <a:off x="966651" y="1962762"/>
            <a:ext cx="2770450" cy="3239590"/>
            <a:chOff x="269966" y="261257"/>
            <a:chExt cx="5645581" cy="6301405"/>
          </a:xfrm>
        </p:grpSpPr>
        <p:sp>
          <p:nvSpPr>
            <p:cNvPr id="23" name="Rectangle 22"/>
            <p:cNvSpPr/>
            <p:nvPr/>
          </p:nvSpPr>
          <p:spPr>
            <a:xfrm>
              <a:off x="269966" y="261257"/>
              <a:ext cx="5645581" cy="6301405"/>
            </a:xfrm>
            <a:prstGeom prst="rect">
              <a:avLst/>
            </a:prstGeom>
            <a:noFill/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24" name="Picture 23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90485" b="59809"/>
            <a:stretch/>
          </p:blipFill>
          <p:spPr>
            <a:xfrm>
              <a:off x="697561" y="787644"/>
              <a:ext cx="774188" cy="1093407"/>
            </a:xfrm>
            <a:prstGeom prst="rect">
              <a:avLst/>
            </a:prstGeom>
          </p:spPr>
        </p:pic>
        <p:pic>
          <p:nvPicPr>
            <p:cNvPr id="25" name="Picture 24"/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50022" b="-4134"/>
            <a:stretch/>
          </p:blipFill>
          <p:spPr>
            <a:xfrm>
              <a:off x="1598268" y="676123"/>
              <a:ext cx="1471376" cy="1316448"/>
            </a:xfrm>
            <a:prstGeom prst="rect">
              <a:avLst/>
            </a:prstGeom>
          </p:spPr>
        </p:pic>
        <p:pic>
          <p:nvPicPr>
            <p:cNvPr id="26" name="Picture 25"/>
            <p:cNvPicPr>
              <a:picLocks noChangeAspect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67408" b="-206"/>
            <a:stretch/>
          </p:blipFill>
          <p:spPr>
            <a:xfrm>
              <a:off x="807453" y="2305778"/>
              <a:ext cx="1283680" cy="1184041"/>
            </a:xfrm>
            <a:prstGeom prst="rect">
              <a:avLst/>
            </a:prstGeom>
          </p:spPr>
        </p:pic>
        <p:pic>
          <p:nvPicPr>
            <p:cNvPr id="27" name="Picture 26"/>
            <p:cNvPicPr>
              <a:picLocks noChangeAspect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3476" r="32695" b="-2417"/>
            <a:stretch/>
          </p:blipFill>
          <p:spPr>
            <a:xfrm>
              <a:off x="2254822" y="2305778"/>
              <a:ext cx="1332411" cy="1210167"/>
            </a:xfrm>
            <a:prstGeom prst="rect">
              <a:avLst/>
            </a:prstGeom>
          </p:spPr>
        </p:pic>
        <p:pic>
          <p:nvPicPr>
            <p:cNvPr id="28" name="Picture 27"/>
            <p:cNvPicPr>
              <a:picLocks noChangeAspect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6863" t="1" b="-3891"/>
            <a:stretch/>
          </p:blipFill>
          <p:spPr>
            <a:xfrm>
              <a:off x="3738388" y="2288361"/>
              <a:ext cx="1305178" cy="1227584"/>
            </a:xfrm>
            <a:prstGeom prst="rect">
              <a:avLst/>
            </a:prstGeom>
          </p:spPr>
        </p:pic>
        <p:pic>
          <p:nvPicPr>
            <p:cNvPr id="29" name="Picture 28"/>
            <p:cNvPicPr>
              <a:picLocks noChangeAspect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" r="67543" b="-1456"/>
            <a:stretch/>
          </p:blipFill>
          <p:spPr>
            <a:xfrm>
              <a:off x="758133" y="3642666"/>
              <a:ext cx="1292850" cy="1212391"/>
            </a:xfrm>
            <a:prstGeom prst="rect">
              <a:avLst/>
            </a:prstGeom>
          </p:spPr>
        </p:pic>
        <p:pic>
          <p:nvPicPr>
            <p:cNvPr id="30" name="Picture 29"/>
            <p:cNvPicPr>
              <a:picLocks noChangeAspect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3113" r="32344" b="2"/>
            <a:stretch/>
          </p:blipFill>
          <p:spPr>
            <a:xfrm>
              <a:off x="2225213" y="3651374"/>
              <a:ext cx="1375954" cy="1194974"/>
            </a:xfrm>
            <a:prstGeom prst="rect">
              <a:avLst/>
            </a:prstGeom>
          </p:spPr>
        </p:pic>
        <p:pic>
          <p:nvPicPr>
            <p:cNvPr id="31" name="Picture 30"/>
            <p:cNvPicPr>
              <a:picLocks noChangeAspect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8530" b="-2185"/>
            <a:stretch/>
          </p:blipFill>
          <p:spPr>
            <a:xfrm>
              <a:off x="3775397" y="3651374"/>
              <a:ext cx="1253539" cy="1221100"/>
            </a:xfrm>
            <a:prstGeom prst="rect">
              <a:avLst/>
            </a:prstGeom>
          </p:spPr>
        </p:pic>
        <p:pic>
          <p:nvPicPr>
            <p:cNvPr id="32" name="Picture 31"/>
            <p:cNvPicPr>
              <a:picLocks noChangeAspect="1"/>
            </p:cNvPicPr>
            <p:nvPr/>
          </p:nvPicPr>
          <p:blipFill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67197" b="-6027"/>
            <a:stretch/>
          </p:blipFill>
          <p:spPr>
            <a:xfrm>
              <a:off x="717983" y="4935346"/>
              <a:ext cx="1373150" cy="1331525"/>
            </a:xfrm>
            <a:prstGeom prst="rect">
              <a:avLst/>
            </a:prstGeom>
          </p:spPr>
        </p:pic>
        <p:pic>
          <p:nvPicPr>
            <p:cNvPr id="33" name="Picture 32"/>
            <p:cNvPicPr>
              <a:picLocks noChangeAspect="1"/>
            </p:cNvPicPr>
            <p:nvPr/>
          </p:nvPicPr>
          <p:blipFill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3712" r="32840" b="-1476"/>
            <a:stretch/>
          </p:blipFill>
          <p:spPr>
            <a:xfrm>
              <a:off x="2213102" y="4935346"/>
              <a:ext cx="1400175" cy="1274375"/>
            </a:xfrm>
            <a:prstGeom prst="rect">
              <a:avLst/>
            </a:prstGeom>
          </p:spPr>
        </p:pic>
        <p:pic>
          <p:nvPicPr>
            <p:cNvPr id="34" name="Picture 33"/>
            <p:cNvPicPr>
              <a:picLocks noChangeAspect="1"/>
            </p:cNvPicPr>
            <p:nvPr/>
          </p:nvPicPr>
          <p:blipFill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7843" t="1" b="-4510"/>
            <a:stretch/>
          </p:blipFill>
          <p:spPr>
            <a:xfrm>
              <a:off x="3729106" y="4935346"/>
              <a:ext cx="1346119" cy="1312475"/>
            </a:xfrm>
            <a:prstGeom prst="rect">
              <a:avLst/>
            </a:prstGeom>
          </p:spPr>
        </p:pic>
      </p:grpSp>
      <p:pic>
        <p:nvPicPr>
          <p:cNvPr id="2" name="Picture 1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3882" y="466790"/>
            <a:ext cx="5458400" cy="1824997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1127" y="3142580"/>
            <a:ext cx="5245743" cy="1753896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16107" y="4139198"/>
            <a:ext cx="1171014" cy="881705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52391" y="3083035"/>
            <a:ext cx="1188730" cy="895044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52391" y="4069583"/>
            <a:ext cx="1177300" cy="8864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66199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-0.00601 L 4.16667E-6 -0.00578 C -0.0017 -0.00185 -0.00261 0.00371 -0.00508 0.00649 C -0.00573 0.00741 -0.00651 0.00811 -0.00717 0.00903 C -0.00847 0.01065 -0.00938 0.01297 -0.01081 0.01413 C -0.01355 0.01644 -0.0168 0.01667 -0.01941 0.01922 C -0.02097 0.02084 -0.02253 0.02315 -0.02435 0.02431 C -0.02644 0.0257 -0.02865 0.02593 -0.03073 0.02686 C -0.04284 0.03195 -0.03568 0.0301 -0.04727 0.03195 C -0.07474 0.04144 -0.06185 0.03889 -0.08581 0.04075 C -0.08907 0.0426 -0.09232 0.04468 -0.09584 0.04584 C -0.11029 0.0507 -0.11302 0.04815 -0.12657 0.05348 C -0.12865 0.0544 -0.14388 0.0625 -0.14727 0.06505 C -0.16081 0.07477 -0.14805 0.06875 -0.16081 0.07385 C -0.16172 0.075 -0.1625 0.07686 -0.16368 0.07755 C -0.16498 0.07871 -0.16654 0.07848 -0.16797 0.07894 C -0.1711 0.0801 -0.17409 0.08149 -0.17722 0.08264 C -0.17865 0.09028 -0.17696 0.08357 -0.18151 0.09167 C -0.19037 0.10741 -0.17761 0.08866 -0.18868 0.10301 C -0.19089 0.10579 -0.19284 0.10926 -0.19506 0.11181 C -0.20066 0.11806 -0.20066 0.11852 -0.20651 0.12338 C -0.21185 0.12755 -0.20873 0.12431 -0.21511 0.12848 C -0.2168 0.1294 -0.21836 0.13172 -0.22006 0.13218 C -0.22357 0.13334 -0.22722 0.13311 -0.23086 0.13357 C -0.23243 0.1338 -0.23412 0.13403 -0.23581 0.13473 C -0.23829 0.13588 -0.2405 0.13797 -0.24297 0.13866 C -0.24883 0.13982 -0.25482 0.13936 -0.26081 0.13982 C -0.26954 0.14213 -0.26263 0.14005 -0.26862 0.14237 C -0.27383 0.14445 -0.27058 0.1426 -0.27435 0.14491 C -0.27969 0.1544 -0.27279 0.14352 -0.28008 0.15 C -0.28503 0.1544 -0.28008 0.15371 -0.2836 0.15371 L -0.2836 0.15394 " pathEditMode="relative" rAng="0" ptsTypes="AAAAAAAAAAAAAAAAAAAAAAAAAAAAAAAA">
                                      <p:cBhvr>
                                        <p:cTn id="6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180" y="798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107092" y="90616"/>
            <a:ext cx="11977816" cy="6647935"/>
          </a:xfrm>
          <a:prstGeom prst="rect">
            <a:avLst/>
          </a:prstGeom>
          <a:noFill/>
          <a:ln w="3810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1F371A62-4049-4FCC-B84C-7DF556C46C6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54304" y="156117"/>
            <a:ext cx="1341485" cy="1386201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4330504" y="5752402"/>
            <a:ext cx="321748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>
                <a:hlinkClick r:id="rId3"/>
              </a:rPr>
              <a:t>https://youtu.be/_</a:t>
            </a:r>
            <a:r>
              <a:rPr lang="en-GB" dirty="0" smtClean="0">
                <a:hlinkClick r:id="rId3"/>
              </a:rPr>
              <a:t>wem6l2yhDU</a:t>
            </a:r>
            <a:endParaRPr lang="en-GB" dirty="0" smtClean="0"/>
          </a:p>
          <a:p>
            <a:endParaRPr lang="en-GB" dirty="0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38375" y="1238250"/>
            <a:ext cx="7715250" cy="4381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98506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07092" y="90616"/>
            <a:ext cx="11977816" cy="6647935"/>
          </a:xfrm>
          <a:prstGeom prst="rect">
            <a:avLst/>
          </a:prstGeom>
          <a:noFill/>
          <a:ln w="3810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22" name="Group 21"/>
          <p:cNvGrpSpPr/>
          <p:nvPr/>
        </p:nvGrpSpPr>
        <p:grpSpPr>
          <a:xfrm>
            <a:off x="427852" y="487681"/>
            <a:ext cx="5032421" cy="6061165"/>
            <a:chOff x="269966" y="261257"/>
            <a:chExt cx="5645581" cy="6301405"/>
          </a:xfrm>
        </p:grpSpPr>
        <p:sp>
          <p:nvSpPr>
            <p:cNvPr id="23" name="Rectangle 22"/>
            <p:cNvSpPr/>
            <p:nvPr/>
          </p:nvSpPr>
          <p:spPr>
            <a:xfrm>
              <a:off x="269966" y="261257"/>
              <a:ext cx="5645581" cy="6301405"/>
            </a:xfrm>
            <a:prstGeom prst="rect">
              <a:avLst/>
            </a:prstGeom>
            <a:noFill/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24" name="Picture 23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90485" b="59809"/>
            <a:stretch/>
          </p:blipFill>
          <p:spPr>
            <a:xfrm>
              <a:off x="697561" y="787644"/>
              <a:ext cx="774188" cy="1093407"/>
            </a:xfrm>
            <a:prstGeom prst="rect">
              <a:avLst/>
            </a:prstGeom>
          </p:spPr>
        </p:pic>
        <p:pic>
          <p:nvPicPr>
            <p:cNvPr id="25" name="Picture 24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50022" b="-4134"/>
            <a:stretch/>
          </p:blipFill>
          <p:spPr>
            <a:xfrm>
              <a:off x="1598268" y="676123"/>
              <a:ext cx="1471376" cy="1316448"/>
            </a:xfrm>
            <a:prstGeom prst="rect">
              <a:avLst/>
            </a:prstGeom>
          </p:spPr>
        </p:pic>
        <p:pic>
          <p:nvPicPr>
            <p:cNvPr id="26" name="Picture 25"/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67408" b="-206"/>
            <a:stretch/>
          </p:blipFill>
          <p:spPr>
            <a:xfrm>
              <a:off x="807453" y="2305778"/>
              <a:ext cx="1283680" cy="1184041"/>
            </a:xfrm>
            <a:prstGeom prst="rect">
              <a:avLst/>
            </a:prstGeom>
          </p:spPr>
        </p:pic>
        <p:pic>
          <p:nvPicPr>
            <p:cNvPr id="27" name="Picture 26"/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3476" r="32695" b="-2417"/>
            <a:stretch/>
          </p:blipFill>
          <p:spPr>
            <a:xfrm>
              <a:off x="2254822" y="2305778"/>
              <a:ext cx="1332411" cy="1210167"/>
            </a:xfrm>
            <a:prstGeom prst="rect">
              <a:avLst/>
            </a:prstGeom>
          </p:spPr>
        </p:pic>
        <p:pic>
          <p:nvPicPr>
            <p:cNvPr id="28" name="Picture 27"/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6863" t="1" b="-3891"/>
            <a:stretch/>
          </p:blipFill>
          <p:spPr>
            <a:xfrm>
              <a:off x="3738388" y="2288361"/>
              <a:ext cx="1305178" cy="1227584"/>
            </a:xfrm>
            <a:prstGeom prst="rect">
              <a:avLst/>
            </a:prstGeom>
          </p:spPr>
        </p:pic>
        <p:pic>
          <p:nvPicPr>
            <p:cNvPr id="29" name="Picture 28"/>
            <p:cNvPicPr>
              <a:picLocks noChangeAspect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" r="67543" b="-1456"/>
            <a:stretch/>
          </p:blipFill>
          <p:spPr>
            <a:xfrm>
              <a:off x="758133" y="3642666"/>
              <a:ext cx="1292850" cy="1212391"/>
            </a:xfrm>
            <a:prstGeom prst="rect">
              <a:avLst/>
            </a:prstGeom>
          </p:spPr>
        </p:pic>
        <p:pic>
          <p:nvPicPr>
            <p:cNvPr id="30" name="Picture 29"/>
            <p:cNvPicPr>
              <a:picLocks noChangeAspect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3113" r="32344" b="2"/>
            <a:stretch/>
          </p:blipFill>
          <p:spPr>
            <a:xfrm>
              <a:off x="2225213" y="3651374"/>
              <a:ext cx="1375954" cy="1194974"/>
            </a:xfrm>
            <a:prstGeom prst="rect">
              <a:avLst/>
            </a:prstGeom>
          </p:spPr>
        </p:pic>
        <p:pic>
          <p:nvPicPr>
            <p:cNvPr id="31" name="Picture 30"/>
            <p:cNvPicPr>
              <a:picLocks noChangeAspect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8530" b="-2185"/>
            <a:stretch/>
          </p:blipFill>
          <p:spPr>
            <a:xfrm>
              <a:off x="3775397" y="3651374"/>
              <a:ext cx="1253539" cy="1221100"/>
            </a:xfrm>
            <a:prstGeom prst="rect">
              <a:avLst/>
            </a:prstGeom>
          </p:spPr>
        </p:pic>
        <p:pic>
          <p:nvPicPr>
            <p:cNvPr id="32" name="Picture 31"/>
            <p:cNvPicPr>
              <a:picLocks noChangeAspect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67197" b="-6027"/>
            <a:stretch/>
          </p:blipFill>
          <p:spPr>
            <a:xfrm>
              <a:off x="717983" y="4935346"/>
              <a:ext cx="1373150" cy="1331525"/>
            </a:xfrm>
            <a:prstGeom prst="rect">
              <a:avLst/>
            </a:prstGeom>
          </p:spPr>
        </p:pic>
        <p:pic>
          <p:nvPicPr>
            <p:cNvPr id="33" name="Picture 32"/>
            <p:cNvPicPr>
              <a:picLocks noChangeAspect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3712" r="32840" b="-1476"/>
            <a:stretch/>
          </p:blipFill>
          <p:spPr>
            <a:xfrm>
              <a:off x="2213102" y="4935346"/>
              <a:ext cx="1400175" cy="1274375"/>
            </a:xfrm>
            <a:prstGeom prst="rect">
              <a:avLst/>
            </a:prstGeom>
          </p:spPr>
        </p:pic>
        <p:pic>
          <p:nvPicPr>
            <p:cNvPr id="34" name="Picture 33"/>
            <p:cNvPicPr>
              <a:picLocks noChangeAspect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7843" t="1" b="-4510"/>
            <a:stretch/>
          </p:blipFill>
          <p:spPr>
            <a:xfrm>
              <a:off x="3729106" y="4935346"/>
              <a:ext cx="1346119" cy="1312475"/>
            </a:xfrm>
            <a:prstGeom prst="rect">
              <a:avLst/>
            </a:prstGeom>
          </p:spPr>
        </p:pic>
      </p:grpSp>
      <p:pic>
        <p:nvPicPr>
          <p:cNvPr id="10" name="Picture 9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16226" y="2771645"/>
            <a:ext cx="1707802" cy="1285875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59631" y="5008872"/>
            <a:ext cx="1707773" cy="1285853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66762" y="5008872"/>
            <a:ext cx="1707802" cy="1285875"/>
          </a:xfrm>
          <a:prstGeom prst="rect">
            <a:avLst/>
          </a:prstGeom>
        </p:spPr>
      </p:pic>
      <p:pic>
        <p:nvPicPr>
          <p:cNvPr id="35" name="Picture 34">
            <a:extLst>
              <a:ext uri="{FF2B5EF4-FFF2-40B4-BE49-F238E27FC236}">
                <a16:creationId xmlns:a16="http://schemas.microsoft.com/office/drawing/2014/main" id="{05F802C6-E6CB-43CC-A3AF-7214EDE797A2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80653" y="5375471"/>
            <a:ext cx="1711964" cy="127126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9625" y="819700"/>
            <a:ext cx="4888805" cy="16345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02443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07092" y="90616"/>
            <a:ext cx="11977816" cy="6647935"/>
          </a:xfrm>
          <a:prstGeom prst="rect">
            <a:avLst/>
          </a:prstGeom>
          <a:noFill/>
          <a:ln w="3810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22" name="Group 21"/>
          <p:cNvGrpSpPr/>
          <p:nvPr/>
        </p:nvGrpSpPr>
        <p:grpSpPr>
          <a:xfrm>
            <a:off x="427852" y="487681"/>
            <a:ext cx="5032421" cy="6061165"/>
            <a:chOff x="269966" y="261257"/>
            <a:chExt cx="5645581" cy="6301405"/>
          </a:xfrm>
        </p:grpSpPr>
        <p:sp>
          <p:nvSpPr>
            <p:cNvPr id="23" name="Rectangle 22"/>
            <p:cNvSpPr/>
            <p:nvPr/>
          </p:nvSpPr>
          <p:spPr>
            <a:xfrm>
              <a:off x="269966" y="261257"/>
              <a:ext cx="5645581" cy="6301405"/>
            </a:xfrm>
            <a:prstGeom prst="rect">
              <a:avLst/>
            </a:prstGeom>
            <a:noFill/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24" name="Picture 23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90485" b="59809"/>
            <a:stretch/>
          </p:blipFill>
          <p:spPr>
            <a:xfrm>
              <a:off x="697561" y="787644"/>
              <a:ext cx="774188" cy="1093407"/>
            </a:xfrm>
            <a:prstGeom prst="rect">
              <a:avLst/>
            </a:prstGeom>
          </p:spPr>
        </p:pic>
        <p:pic>
          <p:nvPicPr>
            <p:cNvPr id="25" name="Picture 24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50022" b="-4134"/>
            <a:stretch/>
          </p:blipFill>
          <p:spPr>
            <a:xfrm>
              <a:off x="1598268" y="676123"/>
              <a:ext cx="1471376" cy="1316448"/>
            </a:xfrm>
            <a:prstGeom prst="rect">
              <a:avLst/>
            </a:prstGeom>
          </p:spPr>
        </p:pic>
        <p:pic>
          <p:nvPicPr>
            <p:cNvPr id="26" name="Picture 25"/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67408" b="-206"/>
            <a:stretch/>
          </p:blipFill>
          <p:spPr>
            <a:xfrm>
              <a:off x="807453" y="2305778"/>
              <a:ext cx="1283680" cy="1184041"/>
            </a:xfrm>
            <a:prstGeom prst="rect">
              <a:avLst/>
            </a:prstGeom>
          </p:spPr>
        </p:pic>
        <p:pic>
          <p:nvPicPr>
            <p:cNvPr id="27" name="Picture 26"/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3476" r="32695" b="-2417"/>
            <a:stretch/>
          </p:blipFill>
          <p:spPr>
            <a:xfrm>
              <a:off x="2254822" y="2305778"/>
              <a:ext cx="1332411" cy="1210167"/>
            </a:xfrm>
            <a:prstGeom prst="rect">
              <a:avLst/>
            </a:prstGeom>
          </p:spPr>
        </p:pic>
        <p:pic>
          <p:nvPicPr>
            <p:cNvPr id="28" name="Picture 27"/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6863" t="1" b="-3891"/>
            <a:stretch/>
          </p:blipFill>
          <p:spPr>
            <a:xfrm>
              <a:off x="3738388" y="2288361"/>
              <a:ext cx="1305178" cy="1227584"/>
            </a:xfrm>
            <a:prstGeom prst="rect">
              <a:avLst/>
            </a:prstGeom>
          </p:spPr>
        </p:pic>
        <p:pic>
          <p:nvPicPr>
            <p:cNvPr id="29" name="Picture 28"/>
            <p:cNvPicPr>
              <a:picLocks noChangeAspect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" r="67543" b="-1456"/>
            <a:stretch/>
          </p:blipFill>
          <p:spPr>
            <a:xfrm>
              <a:off x="758133" y="3642666"/>
              <a:ext cx="1292850" cy="1212391"/>
            </a:xfrm>
            <a:prstGeom prst="rect">
              <a:avLst/>
            </a:prstGeom>
          </p:spPr>
        </p:pic>
        <p:pic>
          <p:nvPicPr>
            <p:cNvPr id="30" name="Picture 29"/>
            <p:cNvPicPr>
              <a:picLocks noChangeAspect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3113" r="32344" b="2"/>
            <a:stretch/>
          </p:blipFill>
          <p:spPr>
            <a:xfrm>
              <a:off x="2225213" y="3651374"/>
              <a:ext cx="1375954" cy="1194974"/>
            </a:xfrm>
            <a:prstGeom prst="rect">
              <a:avLst/>
            </a:prstGeom>
          </p:spPr>
        </p:pic>
        <p:pic>
          <p:nvPicPr>
            <p:cNvPr id="31" name="Picture 30"/>
            <p:cNvPicPr>
              <a:picLocks noChangeAspect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8530" b="-2185"/>
            <a:stretch/>
          </p:blipFill>
          <p:spPr>
            <a:xfrm>
              <a:off x="3775397" y="3651374"/>
              <a:ext cx="1253539" cy="1221100"/>
            </a:xfrm>
            <a:prstGeom prst="rect">
              <a:avLst/>
            </a:prstGeom>
          </p:spPr>
        </p:pic>
        <p:pic>
          <p:nvPicPr>
            <p:cNvPr id="32" name="Picture 31"/>
            <p:cNvPicPr>
              <a:picLocks noChangeAspect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67197" b="-6027"/>
            <a:stretch/>
          </p:blipFill>
          <p:spPr>
            <a:xfrm>
              <a:off x="717983" y="4935346"/>
              <a:ext cx="1373150" cy="1331525"/>
            </a:xfrm>
            <a:prstGeom prst="rect">
              <a:avLst/>
            </a:prstGeom>
          </p:spPr>
        </p:pic>
        <p:pic>
          <p:nvPicPr>
            <p:cNvPr id="33" name="Picture 32"/>
            <p:cNvPicPr>
              <a:picLocks noChangeAspect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3712" r="32840" b="-1476"/>
            <a:stretch/>
          </p:blipFill>
          <p:spPr>
            <a:xfrm>
              <a:off x="2213102" y="4935346"/>
              <a:ext cx="1400175" cy="1274375"/>
            </a:xfrm>
            <a:prstGeom prst="rect">
              <a:avLst/>
            </a:prstGeom>
          </p:spPr>
        </p:pic>
        <p:pic>
          <p:nvPicPr>
            <p:cNvPr id="34" name="Picture 33"/>
            <p:cNvPicPr>
              <a:picLocks noChangeAspect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7843" t="1" b="-4510"/>
            <a:stretch/>
          </p:blipFill>
          <p:spPr>
            <a:xfrm>
              <a:off x="3729106" y="4935346"/>
              <a:ext cx="1346119" cy="1312475"/>
            </a:xfrm>
            <a:prstGeom prst="rect">
              <a:avLst/>
            </a:prstGeom>
          </p:spPr>
        </p:pic>
      </p:grpSp>
      <p:pic>
        <p:nvPicPr>
          <p:cNvPr id="10" name="Picture 9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16226" y="2771645"/>
            <a:ext cx="1707802" cy="1285875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59631" y="5008872"/>
            <a:ext cx="1707773" cy="1285853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66762" y="5008872"/>
            <a:ext cx="1707802" cy="1285875"/>
          </a:xfrm>
          <a:prstGeom prst="rect">
            <a:avLst/>
          </a:prstGeom>
        </p:spPr>
      </p:pic>
      <p:pic>
        <p:nvPicPr>
          <p:cNvPr id="35" name="Picture 34">
            <a:extLst>
              <a:ext uri="{FF2B5EF4-FFF2-40B4-BE49-F238E27FC236}">
                <a16:creationId xmlns:a16="http://schemas.microsoft.com/office/drawing/2014/main" id="{05F802C6-E6CB-43CC-A3AF-7214EDE797A2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80653" y="5375471"/>
            <a:ext cx="1711964" cy="1271260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6555" y="882969"/>
            <a:ext cx="5648858" cy="18886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44162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07092" y="90616"/>
            <a:ext cx="11977816" cy="6647935"/>
          </a:xfrm>
          <a:prstGeom prst="rect">
            <a:avLst/>
          </a:prstGeom>
          <a:noFill/>
          <a:ln w="3810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22" name="Group 21"/>
          <p:cNvGrpSpPr/>
          <p:nvPr/>
        </p:nvGrpSpPr>
        <p:grpSpPr>
          <a:xfrm>
            <a:off x="427852" y="487681"/>
            <a:ext cx="5032421" cy="6061165"/>
            <a:chOff x="269966" y="261257"/>
            <a:chExt cx="5645581" cy="6301405"/>
          </a:xfrm>
        </p:grpSpPr>
        <p:sp>
          <p:nvSpPr>
            <p:cNvPr id="23" name="Rectangle 22"/>
            <p:cNvSpPr/>
            <p:nvPr/>
          </p:nvSpPr>
          <p:spPr>
            <a:xfrm>
              <a:off x="269966" y="261257"/>
              <a:ext cx="5645581" cy="6301405"/>
            </a:xfrm>
            <a:prstGeom prst="rect">
              <a:avLst/>
            </a:prstGeom>
            <a:noFill/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24" name="Picture 23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90485" b="59809"/>
            <a:stretch/>
          </p:blipFill>
          <p:spPr>
            <a:xfrm>
              <a:off x="697561" y="787644"/>
              <a:ext cx="774188" cy="1093407"/>
            </a:xfrm>
            <a:prstGeom prst="rect">
              <a:avLst/>
            </a:prstGeom>
          </p:spPr>
        </p:pic>
        <p:pic>
          <p:nvPicPr>
            <p:cNvPr id="25" name="Picture 24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50022" b="-4134"/>
            <a:stretch/>
          </p:blipFill>
          <p:spPr>
            <a:xfrm>
              <a:off x="1598268" y="676123"/>
              <a:ext cx="1471376" cy="1316448"/>
            </a:xfrm>
            <a:prstGeom prst="rect">
              <a:avLst/>
            </a:prstGeom>
          </p:spPr>
        </p:pic>
        <p:pic>
          <p:nvPicPr>
            <p:cNvPr id="26" name="Picture 25"/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67408" b="-206"/>
            <a:stretch/>
          </p:blipFill>
          <p:spPr>
            <a:xfrm>
              <a:off x="807453" y="2305778"/>
              <a:ext cx="1283680" cy="1184041"/>
            </a:xfrm>
            <a:prstGeom prst="rect">
              <a:avLst/>
            </a:prstGeom>
          </p:spPr>
        </p:pic>
        <p:pic>
          <p:nvPicPr>
            <p:cNvPr id="27" name="Picture 26"/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3476" r="32695" b="-2417"/>
            <a:stretch/>
          </p:blipFill>
          <p:spPr>
            <a:xfrm>
              <a:off x="2254822" y="2305778"/>
              <a:ext cx="1332411" cy="1210167"/>
            </a:xfrm>
            <a:prstGeom prst="rect">
              <a:avLst/>
            </a:prstGeom>
          </p:spPr>
        </p:pic>
        <p:pic>
          <p:nvPicPr>
            <p:cNvPr id="28" name="Picture 27"/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6863" t="1" b="-3891"/>
            <a:stretch/>
          </p:blipFill>
          <p:spPr>
            <a:xfrm>
              <a:off x="3738388" y="2288361"/>
              <a:ext cx="1305178" cy="1227584"/>
            </a:xfrm>
            <a:prstGeom prst="rect">
              <a:avLst/>
            </a:prstGeom>
          </p:spPr>
        </p:pic>
        <p:pic>
          <p:nvPicPr>
            <p:cNvPr id="29" name="Picture 28"/>
            <p:cNvPicPr>
              <a:picLocks noChangeAspect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" r="67543" b="-1456"/>
            <a:stretch/>
          </p:blipFill>
          <p:spPr>
            <a:xfrm>
              <a:off x="758133" y="3642666"/>
              <a:ext cx="1292850" cy="1212391"/>
            </a:xfrm>
            <a:prstGeom prst="rect">
              <a:avLst/>
            </a:prstGeom>
          </p:spPr>
        </p:pic>
        <p:pic>
          <p:nvPicPr>
            <p:cNvPr id="30" name="Picture 29"/>
            <p:cNvPicPr>
              <a:picLocks noChangeAspect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3113" r="32344" b="2"/>
            <a:stretch/>
          </p:blipFill>
          <p:spPr>
            <a:xfrm>
              <a:off x="2225213" y="3651374"/>
              <a:ext cx="1375954" cy="1194974"/>
            </a:xfrm>
            <a:prstGeom prst="rect">
              <a:avLst/>
            </a:prstGeom>
          </p:spPr>
        </p:pic>
        <p:pic>
          <p:nvPicPr>
            <p:cNvPr id="31" name="Picture 30"/>
            <p:cNvPicPr>
              <a:picLocks noChangeAspect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8530" b="-2185"/>
            <a:stretch/>
          </p:blipFill>
          <p:spPr>
            <a:xfrm>
              <a:off x="3775397" y="3651374"/>
              <a:ext cx="1253539" cy="1221100"/>
            </a:xfrm>
            <a:prstGeom prst="rect">
              <a:avLst/>
            </a:prstGeom>
          </p:spPr>
        </p:pic>
        <p:pic>
          <p:nvPicPr>
            <p:cNvPr id="32" name="Picture 31"/>
            <p:cNvPicPr>
              <a:picLocks noChangeAspect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67197" b="-6027"/>
            <a:stretch/>
          </p:blipFill>
          <p:spPr>
            <a:xfrm>
              <a:off x="717983" y="4935346"/>
              <a:ext cx="1373150" cy="1331525"/>
            </a:xfrm>
            <a:prstGeom prst="rect">
              <a:avLst/>
            </a:prstGeom>
          </p:spPr>
        </p:pic>
        <p:pic>
          <p:nvPicPr>
            <p:cNvPr id="33" name="Picture 32"/>
            <p:cNvPicPr>
              <a:picLocks noChangeAspect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3712" r="32840" b="-1476"/>
            <a:stretch/>
          </p:blipFill>
          <p:spPr>
            <a:xfrm>
              <a:off x="2213102" y="4935346"/>
              <a:ext cx="1400175" cy="1274375"/>
            </a:xfrm>
            <a:prstGeom prst="rect">
              <a:avLst/>
            </a:prstGeom>
          </p:spPr>
        </p:pic>
        <p:pic>
          <p:nvPicPr>
            <p:cNvPr id="34" name="Picture 33"/>
            <p:cNvPicPr>
              <a:picLocks noChangeAspect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7843" t="1" b="-4510"/>
            <a:stretch/>
          </p:blipFill>
          <p:spPr>
            <a:xfrm>
              <a:off x="3729106" y="4935346"/>
              <a:ext cx="1346119" cy="1312475"/>
            </a:xfrm>
            <a:prstGeom prst="rect">
              <a:avLst/>
            </a:prstGeom>
          </p:spPr>
        </p:pic>
      </p:grpSp>
      <p:pic>
        <p:nvPicPr>
          <p:cNvPr id="10" name="Picture 9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16226" y="2771645"/>
            <a:ext cx="1707802" cy="1285875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59631" y="5008872"/>
            <a:ext cx="1707773" cy="1285853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66762" y="5008872"/>
            <a:ext cx="1707802" cy="1285875"/>
          </a:xfrm>
          <a:prstGeom prst="rect">
            <a:avLst/>
          </a:prstGeom>
        </p:spPr>
      </p:pic>
      <p:pic>
        <p:nvPicPr>
          <p:cNvPr id="35" name="Picture 34">
            <a:extLst>
              <a:ext uri="{FF2B5EF4-FFF2-40B4-BE49-F238E27FC236}">
                <a16:creationId xmlns:a16="http://schemas.microsoft.com/office/drawing/2014/main" id="{05F802C6-E6CB-43CC-A3AF-7214EDE797A2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80653" y="5375471"/>
            <a:ext cx="1711964" cy="127126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59631" y="774201"/>
            <a:ext cx="5310487" cy="17755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07936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07092" y="90616"/>
            <a:ext cx="11977816" cy="6647935"/>
          </a:xfrm>
          <a:prstGeom prst="rect">
            <a:avLst/>
          </a:prstGeom>
          <a:noFill/>
          <a:ln w="3810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22" name="Group 21"/>
          <p:cNvGrpSpPr/>
          <p:nvPr/>
        </p:nvGrpSpPr>
        <p:grpSpPr>
          <a:xfrm>
            <a:off x="427852" y="487681"/>
            <a:ext cx="5032421" cy="6061165"/>
            <a:chOff x="269966" y="261257"/>
            <a:chExt cx="5645581" cy="6301405"/>
          </a:xfrm>
        </p:grpSpPr>
        <p:sp>
          <p:nvSpPr>
            <p:cNvPr id="23" name="Rectangle 22"/>
            <p:cNvSpPr/>
            <p:nvPr/>
          </p:nvSpPr>
          <p:spPr>
            <a:xfrm>
              <a:off x="269966" y="261257"/>
              <a:ext cx="5645581" cy="6301405"/>
            </a:xfrm>
            <a:prstGeom prst="rect">
              <a:avLst/>
            </a:prstGeom>
            <a:noFill/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24" name="Picture 23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90485" b="59809"/>
            <a:stretch/>
          </p:blipFill>
          <p:spPr>
            <a:xfrm>
              <a:off x="697561" y="787644"/>
              <a:ext cx="774188" cy="1093407"/>
            </a:xfrm>
            <a:prstGeom prst="rect">
              <a:avLst/>
            </a:prstGeom>
          </p:spPr>
        </p:pic>
        <p:pic>
          <p:nvPicPr>
            <p:cNvPr id="25" name="Picture 24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50022" b="-4134"/>
            <a:stretch/>
          </p:blipFill>
          <p:spPr>
            <a:xfrm>
              <a:off x="1598268" y="676123"/>
              <a:ext cx="1471376" cy="1316448"/>
            </a:xfrm>
            <a:prstGeom prst="rect">
              <a:avLst/>
            </a:prstGeom>
          </p:spPr>
        </p:pic>
        <p:pic>
          <p:nvPicPr>
            <p:cNvPr id="26" name="Picture 25"/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67408" b="-206"/>
            <a:stretch/>
          </p:blipFill>
          <p:spPr>
            <a:xfrm>
              <a:off x="807453" y="2305778"/>
              <a:ext cx="1283680" cy="1184041"/>
            </a:xfrm>
            <a:prstGeom prst="rect">
              <a:avLst/>
            </a:prstGeom>
          </p:spPr>
        </p:pic>
        <p:pic>
          <p:nvPicPr>
            <p:cNvPr id="27" name="Picture 26"/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3476" r="32695" b="-2417"/>
            <a:stretch/>
          </p:blipFill>
          <p:spPr>
            <a:xfrm>
              <a:off x="2254822" y="2305778"/>
              <a:ext cx="1332411" cy="1210167"/>
            </a:xfrm>
            <a:prstGeom prst="rect">
              <a:avLst/>
            </a:prstGeom>
          </p:spPr>
        </p:pic>
        <p:pic>
          <p:nvPicPr>
            <p:cNvPr id="28" name="Picture 27"/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6863" t="1" b="-3891"/>
            <a:stretch/>
          </p:blipFill>
          <p:spPr>
            <a:xfrm>
              <a:off x="3738388" y="2288361"/>
              <a:ext cx="1305178" cy="1227584"/>
            </a:xfrm>
            <a:prstGeom prst="rect">
              <a:avLst/>
            </a:prstGeom>
          </p:spPr>
        </p:pic>
        <p:pic>
          <p:nvPicPr>
            <p:cNvPr id="29" name="Picture 28"/>
            <p:cNvPicPr>
              <a:picLocks noChangeAspect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" r="67543" b="-1456"/>
            <a:stretch/>
          </p:blipFill>
          <p:spPr>
            <a:xfrm>
              <a:off x="758133" y="3642666"/>
              <a:ext cx="1292850" cy="1212391"/>
            </a:xfrm>
            <a:prstGeom prst="rect">
              <a:avLst/>
            </a:prstGeom>
          </p:spPr>
        </p:pic>
        <p:pic>
          <p:nvPicPr>
            <p:cNvPr id="30" name="Picture 29"/>
            <p:cNvPicPr>
              <a:picLocks noChangeAspect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3113" r="32344" b="2"/>
            <a:stretch/>
          </p:blipFill>
          <p:spPr>
            <a:xfrm>
              <a:off x="2225213" y="3651374"/>
              <a:ext cx="1375954" cy="1194974"/>
            </a:xfrm>
            <a:prstGeom prst="rect">
              <a:avLst/>
            </a:prstGeom>
          </p:spPr>
        </p:pic>
        <p:pic>
          <p:nvPicPr>
            <p:cNvPr id="31" name="Picture 30"/>
            <p:cNvPicPr>
              <a:picLocks noChangeAspect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8530" b="-2185"/>
            <a:stretch/>
          </p:blipFill>
          <p:spPr>
            <a:xfrm>
              <a:off x="3775397" y="3651374"/>
              <a:ext cx="1253539" cy="1221100"/>
            </a:xfrm>
            <a:prstGeom prst="rect">
              <a:avLst/>
            </a:prstGeom>
          </p:spPr>
        </p:pic>
        <p:pic>
          <p:nvPicPr>
            <p:cNvPr id="32" name="Picture 31"/>
            <p:cNvPicPr>
              <a:picLocks noChangeAspect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67197" b="-6027"/>
            <a:stretch/>
          </p:blipFill>
          <p:spPr>
            <a:xfrm>
              <a:off x="717983" y="4935346"/>
              <a:ext cx="1373150" cy="1331525"/>
            </a:xfrm>
            <a:prstGeom prst="rect">
              <a:avLst/>
            </a:prstGeom>
          </p:spPr>
        </p:pic>
        <p:pic>
          <p:nvPicPr>
            <p:cNvPr id="33" name="Picture 32"/>
            <p:cNvPicPr>
              <a:picLocks noChangeAspect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3712" r="32840" b="-1476"/>
            <a:stretch/>
          </p:blipFill>
          <p:spPr>
            <a:xfrm>
              <a:off x="2213102" y="4935346"/>
              <a:ext cx="1400175" cy="1274375"/>
            </a:xfrm>
            <a:prstGeom prst="rect">
              <a:avLst/>
            </a:prstGeom>
          </p:spPr>
        </p:pic>
        <p:pic>
          <p:nvPicPr>
            <p:cNvPr id="34" name="Picture 33"/>
            <p:cNvPicPr>
              <a:picLocks noChangeAspect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7843" t="1" b="-4510"/>
            <a:stretch/>
          </p:blipFill>
          <p:spPr>
            <a:xfrm>
              <a:off x="3729106" y="4935346"/>
              <a:ext cx="1346119" cy="1312475"/>
            </a:xfrm>
            <a:prstGeom prst="rect">
              <a:avLst/>
            </a:prstGeom>
          </p:spPr>
        </p:pic>
      </p:grpSp>
      <p:pic>
        <p:nvPicPr>
          <p:cNvPr id="10" name="Picture 9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16226" y="2771645"/>
            <a:ext cx="1707802" cy="1285875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59631" y="5008872"/>
            <a:ext cx="1707773" cy="1285853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66762" y="5008872"/>
            <a:ext cx="1707802" cy="1285875"/>
          </a:xfrm>
          <a:prstGeom prst="rect">
            <a:avLst/>
          </a:prstGeom>
        </p:spPr>
      </p:pic>
      <p:pic>
        <p:nvPicPr>
          <p:cNvPr id="35" name="Picture 34">
            <a:extLst>
              <a:ext uri="{FF2B5EF4-FFF2-40B4-BE49-F238E27FC236}">
                <a16:creationId xmlns:a16="http://schemas.microsoft.com/office/drawing/2014/main" id="{05F802C6-E6CB-43CC-A3AF-7214EDE797A2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80653" y="5375471"/>
            <a:ext cx="1711964" cy="1271260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97173" y="667087"/>
            <a:ext cx="6482625" cy="21674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71213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486CDE40-1A57-4A42-97DD-A267D76AD3FE}"/>
              </a:ext>
            </a:extLst>
          </p:cNvPr>
          <p:cNvSpPr/>
          <p:nvPr/>
        </p:nvSpPr>
        <p:spPr>
          <a:xfrm>
            <a:off x="0" y="119180"/>
            <a:ext cx="11977816" cy="6647935"/>
          </a:xfrm>
          <a:prstGeom prst="rect">
            <a:avLst/>
          </a:prstGeom>
          <a:solidFill>
            <a:srgbClr val="9999FF"/>
          </a:solidFill>
          <a:ln w="3810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EAC1B57F-DE0E-44FB-A53F-5A431B23FAB9}"/>
              </a:ext>
            </a:extLst>
          </p:cNvPr>
          <p:cNvSpPr/>
          <p:nvPr/>
        </p:nvSpPr>
        <p:spPr>
          <a:xfrm>
            <a:off x="189471" y="5858142"/>
            <a:ext cx="5473098" cy="737296"/>
          </a:xfrm>
          <a:prstGeom prst="rect">
            <a:avLst/>
          </a:prstGeom>
          <a:solidFill>
            <a:schemeClr val="bg1"/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74B1B86-9557-4F9A-9B8A-B36764BEBEC4}"/>
              </a:ext>
            </a:extLst>
          </p:cNvPr>
          <p:cNvSpPr txBox="1"/>
          <p:nvPr/>
        </p:nvSpPr>
        <p:spPr>
          <a:xfrm>
            <a:off x="864066" y="5986095"/>
            <a:ext cx="402830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/>
              <a:t>Subject</a:t>
            </a:r>
            <a:r>
              <a:rPr lang="en-GB" dirty="0"/>
              <a:t>: </a:t>
            </a:r>
            <a:r>
              <a:rPr lang="en-GB" sz="2400" dirty="0"/>
              <a:t>English </a:t>
            </a:r>
            <a:endParaRPr lang="en-GB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2BCB8D2C-DF5B-4A70-A0FA-235CBA2965DF}"/>
              </a:ext>
            </a:extLst>
          </p:cNvPr>
          <p:cNvSpPr/>
          <p:nvPr/>
        </p:nvSpPr>
        <p:spPr>
          <a:xfrm>
            <a:off x="189471" y="117047"/>
            <a:ext cx="7594114" cy="700216"/>
          </a:xfrm>
          <a:prstGeom prst="rect">
            <a:avLst/>
          </a:prstGeom>
          <a:solidFill>
            <a:schemeClr val="bg1"/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C91866B-F183-40F2-B8B6-927CF8EC24EF}"/>
              </a:ext>
            </a:extLst>
          </p:cNvPr>
          <p:cNvSpPr txBox="1"/>
          <p:nvPr/>
        </p:nvSpPr>
        <p:spPr>
          <a:xfrm>
            <a:off x="254985" y="144653"/>
            <a:ext cx="742633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/>
              <a:t>Date</a:t>
            </a:r>
            <a:r>
              <a:rPr lang="en-GB" dirty="0"/>
              <a:t>:   </a:t>
            </a:r>
            <a:r>
              <a:rPr lang="en-GB" sz="3200" u="sng" dirty="0"/>
              <a:t>Friday </a:t>
            </a:r>
            <a:r>
              <a:rPr lang="en-GB" sz="3200" u="sng" dirty="0" smtClean="0"/>
              <a:t>2</a:t>
            </a:r>
            <a:r>
              <a:rPr lang="en-GB" sz="3200" u="sng" baseline="30000" dirty="0" smtClean="0"/>
              <a:t>nd</a:t>
            </a:r>
            <a:r>
              <a:rPr lang="en-GB" sz="3200" u="sng" dirty="0" smtClean="0"/>
              <a:t> June</a:t>
            </a:r>
            <a:endParaRPr lang="en-GB" u="sng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73172584-8825-4FA4-A941-38654FDD181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3093" y="1680352"/>
            <a:ext cx="2219325" cy="1104900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1ED497AF-17FB-456D-B3CC-C67CBD1AB47A}"/>
              </a:ext>
            </a:extLst>
          </p:cNvPr>
          <p:cNvSpPr/>
          <p:nvPr/>
        </p:nvSpPr>
        <p:spPr>
          <a:xfrm>
            <a:off x="569871" y="2788274"/>
            <a:ext cx="10612654" cy="1752795"/>
          </a:xfrm>
          <a:prstGeom prst="rect">
            <a:avLst/>
          </a:prstGeom>
          <a:solidFill>
            <a:schemeClr val="bg1"/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9A9DA757-C41A-4DE2-9FF9-297534F62244}"/>
              </a:ext>
            </a:extLst>
          </p:cNvPr>
          <p:cNvSpPr txBox="1"/>
          <p:nvPr/>
        </p:nvSpPr>
        <p:spPr>
          <a:xfrm>
            <a:off x="752932" y="2817890"/>
            <a:ext cx="1042959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dirty="0"/>
              <a:t>LO: To be able to </a:t>
            </a:r>
            <a:r>
              <a:rPr lang="en-GB" sz="4000" dirty="0" smtClean="0"/>
              <a:t>revise known phonics sounds. </a:t>
            </a:r>
            <a:endParaRPr lang="en-GB" sz="4000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B32D894F-7A6F-488E-9C92-BAB1DB89A03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46197" y="5915432"/>
            <a:ext cx="834561" cy="64010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3DC79E52-8CAD-4890-8AC2-92F253BD8F9F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703" y="5922732"/>
            <a:ext cx="588390" cy="5883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64005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229D76A0-4C0B-4E5F-A4C4-5549BDA085E9}"/>
              </a:ext>
            </a:extLst>
          </p:cNvPr>
          <p:cNvSpPr/>
          <p:nvPr/>
        </p:nvSpPr>
        <p:spPr>
          <a:xfrm>
            <a:off x="107092" y="90616"/>
            <a:ext cx="11977816" cy="6647935"/>
          </a:xfrm>
          <a:prstGeom prst="rect">
            <a:avLst/>
          </a:prstGeom>
          <a:noFill/>
          <a:ln w="3810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44887" y="2299063"/>
            <a:ext cx="8502225" cy="3115319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1F371A62-4049-4FCC-B84C-7DF556C46C6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599274" y="5222793"/>
            <a:ext cx="1341485" cy="1386201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994" b="18682"/>
          <a:stretch/>
        </p:blipFill>
        <p:spPr>
          <a:xfrm>
            <a:off x="836898" y="487725"/>
            <a:ext cx="6156085" cy="26821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06376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229D76A0-4C0B-4E5F-A4C4-5549BDA085E9}"/>
              </a:ext>
            </a:extLst>
          </p:cNvPr>
          <p:cNvSpPr/>
          <p:nvPr/>
        </p:nvSpPr>
        <p:spPr>
          <a:xfrm>
            <a:off x="107092" y="90616"/>
            <a:ext cx="11977816" cy="6647935"/>
          </a:xfrm>
          <a:prstGeom prst="rect">
            <a:avLst/>
          </a:prstGeom>
          <a:noFill/>
          <a:ln w="3810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331" b="80005"/>
          <a:stretch/>
        </p:blipFill>
        <p:spPr>
          <a:xfrm>
            <a:off x="1220075" y="473259"/>
            <a:ext cx="5285227" cy="745942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556" b="45695"/>
          <a:stretch/>
        </p:blipFill>
        <p:spPr>
          <a:xfrm>
            <a:off x="1158678" y="3189453"/>
            <a:ext cx="1549250" cy="310316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3157" t="24897" r="3967" b="52694"/>
          <a:stretch/>
        </p:blipFill>
        <p:spPr>
          <a:xfrm>
            <a:off x="6278880" y="383178"/>
            <a:ext cx="5225143" cy="836023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9174" r="57695" b="28184"/>
          <a:stretch/>
        </p:blipFill>
        <p:spPr>
          <a:xfrm>
            <a:off x="4981741" y="1105326"/>
            <a:ext cx="2228518" cy="844732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931817" y="2795451"/>
            <a:ext cx="20029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You will need: </a:t>
            </a:r>
            <a:endParaRPr lang="en-GB" dirty="0"/>
          </a:p>
        </p:txBody>
      </p:sp>
      <p:sp>
        <p:nvSpPr>
          <p:cNvPr id="13" name="Rectangle 12"/>
          <p:cNvSpPr/>
          <p:nvPr/>
        </p:nvSpPr>
        <p:spPr>
          <a:xfrm>
            <a:off x="629734" y="2629852"/>
            <a:ext cx="2098328" cy="3892732"/>
          </a:xfrm>
          <a:prstGeom prst="rect">
            <a:avLst/>
          </a:prstGeom>
          <a:noFill/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431" b="91331"/>
          <a:stretch/>
        </p:blipFill>
        <p:spPr>
          <a:xfrm>
            <a:off x="3676191" y="2448127"/>
            <a:ext cx="3057145" cy="495370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977" r="2431" b="80660"/>
          <a:stretch/>
        </p:blipFill>
        <p:spPr>
          <a:xfrm>
            <a:off x="6693493" y="2368731"/>
            <a:ext cx="3057145" cy="592184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575" r="2431" b="71425"/>
          <a:stretch/>
        </p:blipFill>
        <p:spPr>
          <a:xfrm>
            <a:off x="3882918" y="2803217"/>
            <a:ext cx="3057145" cy="571397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3" t="7315" r="-1297" b="79283"/>
          <a:stretch/>
        </p:blipFill>
        <p:spPr>
          <a:xfrm>
            <a:off x="3766759" y="3344596"/>
            <a:ext cx="3147848" cy="765850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3" t="20298" r="10254" b="70485"/>
          <a:stretch/>
        </p:blipFill>
        <p:spPr>
          <a:xfrm>
            <a:off x="6758699" y="3492136"/>
            <a:ext cx="2785896" cy="526679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426" b="91363"/>
          <a:stretch/>
        </p:blipFill>
        <p:spPr>
          <a:xfrm>
            <a:off x="3702423" y="4293954"/>
            <a:ext cx="3125098" cy="504470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954" t="8792" r="4884" b="81368"/>
          <a:stretch/>
        </p:blipFill>
        <p:spPr>
          <a:xfrm>
            <a:off x="6693493" y="4206744"/>
            <a:ext cx="3108960" cy="574766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243" t="20231" r="4445" b="70972"/>
          <a:stretch/>
        </p:blipFill>
        <p:spPr>
          <a:xfrm>
            <a:off x="3449092" y="4781510"/>
            <a:ext cx="3100252" cy="513806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67" t="29101" r="3369" b="61059"/>
          <a:stretch/>
        </p:blipFill>
        <p:spPr>
          <a:xfrm>
            <a:off x="6505302" y="4711215"/>
            <a:ext cx="3100251" cy="574766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669" t="39990" r="33333" b="50915"/>
          <a:stretch/>
        </p:blipFill>
        <p:spPr>
          <a:xfrm>
            <a:off x="4825519" y="5234357"/>
            <a:ext cx="2220686" cy="531223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44874168-60EF-4E55-B049-1FBC346967BF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41121" y="5283651"/>
            <a:ext cx="1722401" cy="12790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51364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229D76A0-4C0B-4E5F-A4C4-5549BDA085E9}"/>
              </a:ext>
            </a:extLst>
          </p:cNvPr>
          <p:cNvSpPr/>
          <p:nvPr/>
        </p:nvSpPr>
        <p:spPr>
          <a:xfrm>
            <a:off x="107092" y="90616"/>
            <a:ext cx="11977816" cy="6647935"/>
          </a:xfrm>
          <a:prstGeom prst="rect">
            <a:avLst/>
          </a:prstGeom>
          <a:noFill/>
          <a:ln w="3810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5" name="Picture 24">
            <a:extLst>
              <a:ext uri="{FF2B5EF4-FFF2-40B4-BE49-F238E27FC236}">
                <a16:creationId xmlns:a16="http://schemas.microsoft.com/office/drawing/2014/main" id="{44874168-60EF-4E55-B049-1FBC346967B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41121" y="5283651"/>
            <a:ext cx="1722401" cy="1279011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6933" y="353578"/>
            <a:ext cx="5766673" cy="1928067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3676459" y="6092220"/>
            <a:ext cx="4839082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>
                <a:hlinkClick r:id="rId4"/>
              </a:rPr>
              <a:t>https://</a:t>
            </a:r>
            <a:r>
              <a:rPr lang="en-GB" dirty="0" smtClean="0">
                <a:hlinkClick r:id="rId4"/>
              </a:rPr>
              <a:t>www.youtube.com/watch?v=oDilSKCrKQo</a:t>
            </a:r>
            <a:endParaRPr lang="en-GB" dirty="0" smtClean="0"/>
          </a:p>
          <a:p>
            <a:endParaRPr lang="en-GB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474721" y="1910691"/>
            <a:ext cx="6234928" cy="36629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68188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07092" y="90616"/>
            <a:ext cx="11977816" cy="6647935"/>
          </a:xfrm>
          <a:prstGeom prst="rect">
            <a:avLst/>
          </a:prstGeom>
          <a:noFill/>
          <a:ln w="3810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05F802C6-E6CB-43CC-A3AF-7214EDE797A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80653" y="5375471"/>
            <a:ext cx="1711964" cy="127126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6202" y="658379"/>
            <a:ext cx="5870858" cy="1962901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26369" y="2255521"/>
            <a:ext cx="4776167" cy="26865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17847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5865188" y="1666889"/>
            <a:ext cx="586957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dirty="0"/>
              <a:t>Click on the pencil to see how we draw a </a:t>
            </a:r>
            <a:r>
              <a:rPr lang="en-GB" sz="2800" dirty="0" smtClean="0"/>
              <a:t>‘</a:t>
            </a:r>
            <a:r>
              <a:rPr lang="en-GB" sz="2800" dirty="0"/>
              <a:t>h</a:t>
            </a:r>
            <a:r>
              <a:rPr lang="en-GB" sz="2800" dirty="0" smtClean="0"/>
              <a:t>’.</a:t>
            </a:r>
            <a:r>
              <a:rPr lang="en-GB" dirty="0" smtClean="0"/>
              <a:t> </a:t>
            </a:r>
            <a:endParaRPr lang="en-GB" dirty="0"/>
          </a:p>
        </p:txBody>
      </p:sp>
      <p:sp>
        <p:nvSpPr>
          <p:cNvPr id="9" name="TextBox 8"/>
          <p:cNvSpPr txBox="1"/>
          <p:nvPr/>
        </p:nvSpPr>
        <p:spPr>
          <a:xfrm>
            <a:off x="5490756" y="4860084"/>
            <a:ext cx="586957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dirty="0"/>
              <a:t>Can you follow along with your finger?</a:t>
            </a:r>
          </a:p>
          <a:p>
            <a:pPr algn="ctr"/>
            <a:r>
              <a:rPr lang="en-GB" sz="2800" dirty="0"/>
              <a:t>Can you draw a h</a:t>
            </a:r>
            <a:r>
              <a:rPr lang="en-GB" sz="2800" dirty="0" smtClean="0"/>
              <a:t> </a:t>
            </a:r>
            <a:r>
              <a:rPr lang="en-GB" sz="2800" dirty="0"/>
              <a:t>on some paper?</a:t>
            </a:r>
            <a:endParaRPr lang="en-GB" dirty="0"/>
          </a:p>
        </p:txBody>
      </p:sp>
      <p:cxnSp>
        <p:nvCxnSpPr>
          <p:cNvPr id="11" name="Curved Connector 10"/>
          <p:cNvCxnSpPr/>
          <p:nvPr/>
        </p:nvCxnSpPr>
        <p:spPr>
          <a:xfrm rot="10800000" flipV="1">
            <a:off x="4432664" y="2009792"/>
            <a:ext cx="1536011" cy="865374"/>
          </a:xfrm>
          <a:prstGeom prst="curvedConnector3">
            <a:avLst>
              <a:gd name="adj1" fmla="val 50000"/>
            </a:avLst>
          </a:prstGeom>
          <a:ln w="76200">
            <a:solidFill>
              <a:schemeClr val="tx1">
                <a:lumMod val="95000"/>
                <a:lumOff val="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50456" y="223508"/>
            <a:ext cx="1396820" cy="1443381"/>
          </a:xfrm>
          <a:prstGeom prst="rect">
            <a:avLst/>
          </a:prstGeom>
        </p:spPr>
      </p:pic>
      <p:sp>
        <p:nvSpPr>
          <p:cNvPr id="13" name="Rectangle 12"/>
          <p:cNvSpPr/>
          <p:nvPr/>
        </p:nvSpPr>
        <p:spPr>
          <a:xfrm>
            <a:off x="107092" y="99325"/>
            <a:ext cx="11977816" cy="6647935"/>
          </a:xfrm>
          <a:prstGeom prst="rect">
            <a:avLst/>
          </a:prstGeom>
          <a:noFill/>
          <a:ln w="3810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44874168-60EF-4E55-B049-1FBC346967B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87665" y="3424871"/>
            <a:ext cx="1722401" cy="1279011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2281F8D6-3BC2-4CBF-A55A-226133C7B000}"/>
              </a:ext>
            </a:extLst>
          </p:cNvPr>
          <p:cNvSpPr txBox="1"/>
          <p:nvPr/>
        </p:nvSpPr>
        <p:spPr>
          <a:xfrm>
            <a:off x="1795032" y="1874651"/>
            <a:ext cx="2446866" cy="39395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5000" b="1" dirty="0"/>
              <a:t>h</a:t>
            </a:r>
          </a:p>
        </p:txBody>
      </p:sp>
      <p:pic>
        <p:nvPicPr>
          <p:cNvPr id="19" name="Picture 18" descr="A close up of a logo&#10;&#10;Description automatically generated">
            <a:extLst>
              <a:ext uri="{FF2B5EF4-FFF2-40B4-BE49-F238E27FC236}">
                <a16:creationId xmlns:a16="http://schemas.microsoft.com/office/drawing/2014/main" id="{EC80BA24-D0C1-4C61-AD35-8DEDDF922EC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4024" y="1544569"/>
            <a:ext cx="1292464" cy="12924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29921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-1.48148E-6 C -0.00017 0.09838 -0.00034 0.19676 -0.00034 0.29537 L 0.02691 0.1456 C 0.0283 0.14306 0.029 0.14097 0.03073 0.13912 C 0.03125 0.13866 0.03177 0.1382 0.03229 0.13773 C 0.03438 0.13357 0.03195 0.1382 0.03472 0.1338 C 0.03681 0.13056 0.03525 0.13171 0.03768 0.13056 C 0.04063 0.12801 0.03733 0.13079 0.04097 0.12801 C 0.04184 0.12755 0.04271 0.12685 0.04341 0.12616 C 0.04393 0.1257 0.04445 0.12523 0.04497 0.12477 C 0.04549 0.12454 0.04584 0.12431 0.04636 0.12408 C 0.05 0.12083 0.04549 0.12477 0.04983 0.12222 C 0.05452 0.11945 0.04757 0.12222 0.0533 0.12014 C 0.05365 0.11968 0.054 0.11875 0.05469 0.11829 C 0.05556 0.11783 0.0566 0.11783 0.05764 0.11759 C 0.06077 0.11667 0.06077 0.1169 0.06302 0.11574 C 0.06354 0.11528 0.06389 0.11458 0.06441 0.11435 C 0.06597 0.11389 0.06736 0.11389 0.06893 0.11366 C 0.06979 0.11366 0.07084 0.1132 0.0717 0.1132 C 0.07431 0.1132 0.07709 0.11296 0.07952 0.11366 C 0.08021 0.11389 0.08056 0.11505 0.08108 0.11574 C 0.08264 0.11759 0.08264 0.11667 0.08455 0.11898 C 0.08716 0.12269 0.08316 0.11945 0.08733 0.12222 C 0.09011 0.1294 0.08663 0.1213 0.08976 0.12616 C 0.09063 0.12732 0.09115 0.12871 0.09184 0.13009 C 0.09219 0.13056 0.09219 0.13148 0.09271 0.13195 L 0.09427 0.13333 C 0.09601 0.14306 0.09306 0.12824 0.09566 0.13843 C 0.09618 0.14005 0.09618 0.1419 0.0967 0.14375 L 0.09757 0.14746 C 0.09879 0.15787 0.0974 0.14514 0.09861 0.16065 C 0.09879 0.16204 0.09896 0.16366 0.09913 0.16505 C 0.09896 0.17662 0.09896 0.1882 0.09861 0.19954 C 0.09861 0.20116 0.09844 0.20278 0.09809 0.20417 C 0.09792 0.20556 0.0974 0.20671 0.09722 0.2081 C 0.09705 0.20949 0.09688 0.21065 0.0967 0.21204 C 0.09601 0.2169 0.09601 0.2132 0.09514 0.22107 L 0.09479 0.22639 C 0.09479 0.23681 0.09479 0.24746 0.09514 0.2581 C 0.09532 0.25996 0.09584 0.26158 0.09618 0.26343 C 0.09705 0.26898 0.09601 0.26458 0.09757 0.26852 C 0.09792 0.26945 0.09809 0.2706 0.09861 0.2713 C 0.09896 0.27176 0.09966 0.27153 0.1 0.27176 C 0.10018 0.27246 0.10035 0.27315 0.10052 0.27384 C 0.10174 0.27639 0.10226 0.27662 0.104 0.27824 C 0.10434 0.27894 0.10452 0.27986 0.10504 0.28033 C 0.10591 0.28102 0.10782 0.28148 0.10782 0.28171 C 0.10851 0.28218 0.1092 0.2831 0.1099 0.28357 C 0.11025 0.2838 0.11077 0.28403 0.11129 0.28426 C 0.11198 0.28449 0.11389 0.28496 0.11476 0.28542 C 0.11528 0.28588 0.11563 0.28658 0.11615 0.28681 C 0.11684 0.28704 0.11754 0.28727 0.11806 0.2875 C 0.12309 0.28935 0.11545 0.28681 0.12153 0.28866 C 0.13056 0.2882 0.1283 0.29097 0.13091 0.2875 " pathEditMode="relative" rAng="0" ptsTypes="AAAAAAAAAAAAAAAAAAAAAAAAAAAAAAAAAAAAAAAAAAAAAAAAAAAAAA">
                                      <p:cBhvr>
                                        <p:cTn id="6" dur="3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528" y="1476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289234" y="990420"/>
            <a:ext cx="2411574" cy="53860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34400" b="1" dirty="0">
                <a:latin typeface="Comic Sans MS" panose="030F0702030302020204" pitchFamily="66" charset="0"/>
              </a:rPr>
              <a:t>h</a:t>
            </a:r>
          </a:p>
        </p:txBody>
      </p:sp>
      <p:sp>
        <p:nvSpPr>
          <p:cNvPr id="3" name="Rectangle 2"/>
          <p:cNvSpPr/>
          <p:nvPr/>
        </p:nvSpPr>
        <p:spPr>
          <a:xfrm>
            <a:off x="6882950" y="1192895"/>
            <a:ext cx="2494594" cy="538609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34400" b="1" dirty="0">
                <a:latin typeface="Comic Sans MS" panose="030F0702030302020204" pitchFamily="66" charset="0"/>
              </a:rPr>
              <a:t>n</a:t>
            </a:r>
          </a:p>
        </p:txBody>
      </p:sp>
      <p:sp>
        <p:nvSpPr>
          <p:cNvPr id="4" name="Rectangle 3"/>
          <p:cNvSpPr/>
          <p:nvPr/>
        </p:nvSpPr>
        <p:spPr>
          <a:xfrm>
            <a:off x="107092" y="90616"/>
            <a:ext cx="11977816" cy="6647935"/>
          </a:xfrm>
          <a:prstGeom prst="rect">
            <a:avLst/>
          </a:prstGeom>
          <a:noFill/>
          <a:ln w="3810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5F802C6-E6CB-43CC-A3AF-7214EDE797A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38844" y="5299758"/>
            <a:ext cx="1711964" cy="127126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85790" y="562585"/>
            <a:ext cx="5141555" cy="17190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84563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107092" y="90616"/>
            <a:ext cx="11977816" cy="6647935"/>
          </a:xfrm>
          <a:prstGeom prst="rect">
            <a:avLst/>
          </a:prstGeom>
          <a:noFill/>
          <a:ln w="3810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05F802C6-E6CB-43CC-A3AF-7214EDE797A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38844" y="5299758"/>
            <a:ext cx="1711964" cy="1271260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/>
          <a:srcRect l="3415" t="17213"/>
          <a:stretch/>
        </p:blipFill>
        <p:spPr>
          <a:xfrm>
            <a:off x="410134" y="545747"/>
            <a:ext cx="5837735" cy="6025271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63230" y="815133"/>
            <a:ext cx="4933181" cy="16493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08487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7A0098CD-FD97-449B-82F9-B027468626C2}"/>
              </a:ext>
            </a:extLst>
          </p:cNvPr>
          <p:cNvSpPr/>
          <p:nvPr/>
        </p:nvSpPr>
        <p:spPr>
          <a:xfrm>
            <a:off x="78257" y="47378"/>
            <a:ext cx="11977816" cy="6647935"/>
          </a:xfrm>
          <a:prstGeom prst="rect">
            <a:avLst/>
          </a:prstGeom>
          <a:solidFill>
            <a:srgbClr val="9999FF"/>
          </a:solidFill>
          <a:ln w="3810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49A1B43B-C3C3-4B73-B573-EEB1D31D101E}"/>
              </a:ext>
            </a:extLst>
          </p:cNvPr>
          <p:cNvSpPr/>
          <p:nvPr/>
        </p:nvSpPr>
        <p:spPr>
          <a:xfrm>
            <a:off x="189471" y="5858142"/>
            <a:ext cx="5473098" cy="737296"/>
          </a:xfrm>
          <a:prstGeom prst="rect">
            <a:avLst/>
          </a:prstGeom>
          <a:solidFill>
            <a:schemeClr val="bg1"/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F901C76-9E5D-4B3C-A894-C1A324956BBC}"/>
              </a:ext>
            </a:extLst>
          </p:cNvPr>
          <p:cNvSpPr txBox="1"/>
          <p:nvPr/>
        </p:nvSpPr>
        <p:spPr>
          <a:xfrm>
            <a:off x="864066" y="5986095"/>
            <a:ext cx="402830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/>
              <a:t>Subject</a:t>
            </a:r>
            <a:r>
              <a:rPr lang="en-GB" dirty="0"/>
              <a:t>: </a:t>
            </a:r>
            <a:r>
              <a:rPr lang="en-GB" sz="2400" dirty="0"/>
              <a:t>English </a:t>
            </a:r>
            <a:endParaRPr lang="en-GB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4DCDBAC-84E4-4205-A000-69749D158605}"/>
              </a:ext>
            </a:extLst>
          </p:cNvPr>
          <p:cNvSpPr/>
          <p:nvPr/>
        </p:nvSpPr>
        <p:spPr>
          <a:xfrm>
            <a:off x="189471" y="117046"/>
            <a:ext cx="7594114" cy="700216"/>
          </a:xfrm>
          <a:prstGeom prst="rect">
            <a:avLst/>
          </a:prstGeom>
          <a:solidFill>
            <a:schemeClr val="bg1"/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A36FC78-5849-41E9-A823-A50B3F991A6F}"/>
              </a:ext>
            </a:extLst>
          </p:cNvPr>
          <p:cNvSpPr txBox="1"/>
          <p:nvPr/>
        </p:nvSpPr>
        <p:spPr>
          <a:xfrm>
            <a:off x="357251" y="174766"/>
            <a:ext cx="742633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/>
              <a:t>Date</a:t>
            </a:r>
            <a:r>
              <a:rPr lang="en-GB" dirty="0"/>
              <a:t>:   </a:t>
            </a:r>
            <a:r>
              <a:rPr lang="en-GB" sz="3200" dirty="0"/>
              <a:t>Tuesday </a:t>
            </a:r>
            <a:r>
              <a:rPr lang="en-GB" sz="3200" dirty="0" smtClean="0"/>
              <a:t>29</a:t>
            </a:r>
            <a:r>
              <a:rPr lang="en-GB" sz="3200" baseline="30000" dirty="0" smtClean="0"/>
              <a:t>th</a:t>
            </a:r>
            <a:r>
              <a:rPr lang="en-GB" sz="3200" dirty="0" smtClean="0"/>
              <a:t> June</a:t>
            </a:r>
            <a:endParaRPr lang="en-GB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189E6751-34BC-403B-AD7E-854FFBE07E9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3093" y="1680352"/>
            <a:ext cx="2219325" cy="1104900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A1D55E07-2A59-4AC0-B0FE-2797609A1186}"/>
              </a:ext>
            </a:extLst>
          </p:cNvPr>
          <p:cNvSpPr/>
          <p:nvPr/>
        </p:nvSpPr>
        <p:spPr>
          <a:xfrm>
            <a:off x="569871" y="2788274"/>
            <a:ext cx="10612654" cy="1752795"/>
          </a:xfrm>
          <a:prstGeom prst="rect">
            <a:avLst/>
          </a:prstGeom>
          <a:solidFill>
            <a:schemeClr val="bg1"/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0375BF89-92FE-43A5-9B69-3D83BBF4E7E5}"/>
              </a:ext>
            </a:extLst>
          </p:cNvPr>
          <p:cNvSpPr txBox="1"/>
          <p:nvPr/>
        </p:nvSpPr>
        <p:spPr>
          <a:xfrm>
            <a:off x="569871" y="2803034"/>
            <a:ext cx="1042959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dirty="0"/>
              <a:t>LO: To be able to </a:t>
            </a:r>
            <a:r>
              <a:rPr lang="en-GB" sz="4000" dirty="0" smtClean="0"/>
              <a:t>build sentences about the beach. </a:t>
            </a:r>
            <a:endParaRPr lang="en-GB" sz="4000" dirty="0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48B5D287-2ACA-4B51-9CB9-6CE21CEB8AB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46197" y="5915432"/>
            <a:ext cx="834561" cy="64010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366C966A-78C3-4230-972B-6BE05789EBE6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703" y="5922732"/>
            <a:ext cx="588390" cy="5883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40528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07092" y="90616"/>
            <a:ext cx="11977816" cy="6647935"/>
          </a:xfrm>
          <a:prstGeom prst="rect">
            <a:avLst/>
          </a:prstGeom>
          <a:noFill/>
          <a:ln w="3810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060" y="563043"/>
            <a:ext cx="6184790" cy="2067863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1F371A62-4049-4FCC-B84C-7DF556C46C6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599274" y="5222793"/>
            <a:ext cx="1341485" cy="1386201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4"/>
          <a:srcRect l="11711" t="2340" r="16974" b="2456"/>
          <a:stretch/>
        </p:blipFill>
        <p:spPr>
          <a:xfrm>
            <a:off x="2608247" y="1477090"/>
            <a:ext cx="6834132" cy="51319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84580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07092" y="90616"/>
            <a:ext cx="11977816" cy="6647935"/>
          </a:xfrm>
          <a:prstGeom prst="rect">
            <a:avLst/>
          </a:prstGeom>
          <a:noFill/>
          <a:ln w="3810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060" y="563043"/>
            <a:ext cx="6184790" cy="2067863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1F371A62-4049-4FCC-B84C-7DF556C46C6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599274" y="5222793"/>
            <a:ext cx="1341485" cy="1386201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631" t="4210" r="15132" b="3391"/>
          <a:stretch/>
        </p:blipFill>
        <p:spPr>
          <a:xfrm>
            <a:off x="2743200" y="1488350"/>
            <a:ext cx="6849980" cy="49284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88182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10252</TotalTime>
  <Words>153</Words>
  <Application>Microsoft Office PowerPoint</Application>
  <PresentationFormat>Widescreen</PresentationFormat>
  <Paragraphs>27</Paragraphs>
  <Slides>38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38</vt:i4>
      </vt:variant>
    </vt:vector>
  </HeadingPairs>
  <TitlesOfParts>
    <vt:vector size="43" baseType="lpstr">
      <vt:lpstr>Arial</vt:lpstr>
      <vt:lpstr>Calibri</vt:lpstr>
      <vt:lpstr>Calibri Light</vt:lpstr>
      <vt:lpstr>Comic Sans MS</vt:lpstr>
      <vt:lpstr>Office Theme</vt:lpstr>
      <vt:lpstr>PowerPoint Presentation</vt:lpstr>
      <vt:lpstr>The ‘h’ sound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Holly</dc:creator>
  <cp:lastModifiedBy>Holly Francis</cp:lastModifiedBy>
  <cp:revision>529</cp:revision>
  <dcterms:created xsi:type="dcterms:W3CDTF">2021-01-08T13:41:30Z</dcterms:created>
  <dcterms:modified xsi:type="dcterms:W3CDTF">2021-06-25T14:03:31Z</dcterms:modified>
</cp:coreProperties>
</file>