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57" r:id="rId11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642E4-AAF8-43A8-87D9-53AACB7F08AE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DEA22-1D3E-475C-81F8-C2F344734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7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33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Pack: A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/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1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</a:t>
            </a:r>
            <a:r>
              <a:rPr lang="en-GB" sz="3200" dirty="0"/>
              <a:t>– Friday 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recognise special friends.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Special Friends – Sound 1 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When we put ‘o’ and ‘u’ together they form the sound ‘</a:t>
            </a:r>
            <a:r>
              <a:rPr lang="en-GB" sz="2000" dirty="0" err="1" smtClean="0"/>
              <a:t>ou</a:t>
            </a:r>
            <a:r>
              <a:rPr lang="en-GB" sz="2000" dirty="0" smtClean="0"/>
              <a:t>’.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my turn, your turn with a partner “</a:t>
            </a:r>
            <a:r>
              <a:rPr lang="en-GB" sz="2000" dirty="0" err="1" smtClean="0"/>
              <a:t>ou</a:t>
            </a:r>
            <a:r>
              <a:rPr lang="en-GB" sz="2000" dirty="0" smtClean="0"/>
              <a:t>” &gt; “</a:t>
            </a:r>
            <a:r>
              <a:rPr lang="en-GB" sz="2000" dirty="0" err="1" smtClean="0"/>
              <a:t>ou</a:t>
            </a:r>
            <a:r>
              <a:rPr lang="en-GB" sz="2000" dirty="0" smtClean="0"/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4426679"/>
            <a:ext cx="1579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Say: </a:t>
            </a:r>
            <a:r>
              <a:rPr lang="en-GB" dirty="0"/>
              <a:t> </a:t>
            </a:r>
            <a:r>
              <a:rPr lang="en-GB" dirty="0" err="1" smtClean="0"/>
              <a:t>ou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“sh</a:t>
            </a:r>
            <a:r>
              <a:rPr lang="en-GB" u="sng" dirty="0" smtClean="0"/>
              <a:t>ou</a:t>
            </a:r>
            <a:r>
              <a:rPr lang="en-GB" dirty="0" smtClean="0"/>
              <a:t>t it </a:t>
            </a:r>
            <a:r>
              <a:rPr lang="en-GB" u="sng" dirty="0" smtClean="0"/>
              <a:t>ou</a:t>
            </a:r>
            <a:r>
              <a:rPr lang="en-GB" dirty="0" smtClean="0"/>
              <a:t>t”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350" t="36207" r="64063" b="44370"/>
          <a:stretch/>
        </p:blipFill>
        <p:spPr>
          <a:xfrm>
            <a:off x="1114698" y="4291981"/>
            <a:ext cx="1184365" cy="1964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218" y="5607435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Blending Independently – Special Friends </a:t>
            </a:r>
            <a:endParaRPr lang="en-GB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46109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u="sng" dirty="0" smtClean="0">
                <a:solidFill>
                  <a:schemeClr val="tx1"/>
                </a:solidFill>
              </a:rPr>
              <a:t>ou</a:t>
            </a:r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</a:t>
            </a:r>
            <a:r>
              <a:rPr lang="en-GB" sz="1600" dirty="0" smtClean="0"/>
              <a:t>Fred Talk -  Fred Frog can only say words in sounds but not the entire word all at once for example m-</a:t>
            </a:r>
            <a:r>
              <a:rPr lang="en-GB" sz="1600" dirty="0" err="1" smtClean="0"/>
              <a:t>ou</a:t>
            </a:r>
            <a:r>
              <a:rPr lang="en-GB" sz="1600" dirty="0" smtClean="0"/>
              <a:t>-</a:t>
            </a:r>
            <a:r>
              <a:rPr lang="en-GB" sz="1600" dirty="0" err="1" smtClean="0"/>
              <a:t>th.</a:t>
            </a:r>
            <a:endParaRPr lang="en-GB" sz="1600" dirty="0" smtClean="0"/>
          </a:p>
          <a:p>
            <a:endParaRPr lang="en-GB" dirty="0"/>
          </a:p>
          <a:p>
            <a:r>
              <a:rPr lang="en-GB" dirty="0" smtClean="0"/>
              <a:t>Read the Phonics green word card: Special Friends, Fred talk, read the word.</a:t>
            </a:r>
          </a:p>
          <a:p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k</a:t>
            </a:r>
            <a:r>
              <a:rPr lang="en-GB" sz="3600" u="sng" dirty="0" err="1" smtClean="0">
                <a:solidFill>
                  <a:schemeClr val="tx1"/>
                </a:solidFill>
              </a:rPr>
              <a:t>ou</a:t>
            </a:r>
            <a:r>
              <a:rPr lang="en-GB" sz="3600" dirty="0" err="1" smtClean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05201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sh</a:t>
            </a:r>
            <a:r>
              <a:rPr lang="en-GB" sz="3600" u="sng" dirty="0" smtClean="0">
                <a:solidFill>
                  <a:schemeClr val="tx1"/>
                </a:solidFill>
              </a:rPr>
              <a:t>ou</a:t>
            </a:r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lout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Can you separate the real words from the alien words?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1301" y="4117968"/>
            <a:ext cx="4313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Special Friends, Fred Talk, read the word</a:t>
            </a:r>
          </a:p>
          <a:p>
            <a:pPr marL="342900" indent="-342900">
              <a:buAutoNum type="arabicPeriod"/>
            </a:pPr>
            <a:r>
              <a:rPr lang="en-GB" dirty="0" smtClean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 smtClean="0"/>
              <a:t>Speedy reading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7" y="5610707"/>
            <a:ext cx="1397700" cy="10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Can you spot todays Special Friends?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196" y="3195439"/>
            <a:ext cx="1068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thinking of some other words that have the sound ‘</a:t>
            </a:r>
            <a:r>
              <a:rPr lang="en-GB" dirty="0" err="1" smtClean="0"/>
              <a:t>ou</a:t>
            </a:r>
            <a:r>
              <a:rPr lang="en-GB" dirty="0" smtClean="0"/>
              <a:t>’. </a:t>
            </a:r>
          </a:p>
          <a:p>
            <a:endParaRPr lang="en-GB" dirty="0"/>
          </a:p>
          <a:p>
            <a:r>
              <a:rPr lang="en-GB" dirty="0" smtClean="0"/>
              <a:t>_______________________________________________________________________________________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196" y="4628534"/>
            <a:ext cx="10515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Challenge! Can you put a word from your list into a sentence? </a:t>
            </a:r>
            <a:endParaRPr lang="en-GB" dirty="0"/>
          </a:p>
          <a:p>
            <a:r>
              <a:rPr lang="en-GB" dirty="0" smtClean="0"/>
              <a:t>_______________________________________________________________________________________</a:t>
            </a:r>
            <a:endParaRPr lang="en-GB" dirty="0"/>
          </a:p>
          <a:p>
            <a:r>
              <a:rPr lang="en-GB" dirty="0" smtClean="0"/>
              <a:t>Example- </a:t>
            </a:r>
            <a:r>
              <a:rPr lang="en-GB" dirty="0"/>
              <a:t> </a:t>
            </a:r>
            <a:r>
              <a:rPr lang="en-GB" dirty="0" smtClean="0"/>
              <a:t>On our treasure hunt we found gold.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8785" b="35247"/>
          <a:stretch/>
        </p:blipFill>
        <p:spPr>
          <a:xfrm>
            <a:off x="5388516" y="751674"/>
            <a:ext cx="4640079" cy="2167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" y="5623520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Special Friends – Sound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we put </a:t>
            </a:r>
            <a:r>
              <a:rPr lang="en-GB" sz="2000" dirty="0" smtClean="0"/>
              <a:t>‘</a:t>
            </a:r>
            <a:r>
              <a:rPr lang="en-GB" sz="2000" dirty="0"/>
              <a:t>o</a:t>
            </a:r>
            <a:r>
              <a:rPr lang="en-GB" sz="2000" dirty="0" smtClean="0"/>
              <a:t>’ </a:t>
            </a:r>
            <a:r>
              <a:rPr lang="en-GB" sz="2000" dirty="0"/>
              <a:t>and </a:t>
            </a:r>
            <a:r>
              <a:rPr lang="en-GB" sz="2000" dirty="0" smtClean="0"/>
              <a:t>‘y’ </a:t>
            </a:r>
            <a:r>
              <a:rPr lang="en-GB" sz="2000" dirty="0"/>
              <a:t>together they form the sound </a:t>
            </a:r>
            <a:r>
              <a:rPr lang="en-GB" sz="2000" dirty="0" smtClean="0"/>
              <a:t>‘oy’.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Try my turn, your turn with a partner </a:t>
            </a:r>
            <a:r>
              <a:rPr lang="en-GB" sz="2000" dirty="0" smtClean="0"/>
              <a:t>“oy” </a:t>
            </a:r>
            <a:r>
              <a:rPr lang="en-GB" sz="2000" dirty="0"/>
              <a:t>&gt; </a:t>
            </a:r>
            <a:r>
              <a:rPr lang="en-GB" sz="2000" dirty="0" smtClean="0"/>
              <a:t>“oy”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54087" y="4423384"/>
            <a:ext cx="1580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Say: </a:t>
            </a:r>
            <a:r>
              <a:rPr lang="en-GB" dirty="0"/>
              <a:t> </a:t>
            </a:r>
            <a:r>
              <a:rPr lang="en-GB" dirty="0" smtClean="0"/>
              <a:t>“oy”</a:t>
            </a:r>
          </a:p>
          <a:p>
            <a:endParaRPr lang="en-GB" dirty="0"/>
          </a:p>
          <a:p>
            <a:r>
              <a:rPr lang="en-GB" dirty="0" smtClean="0"/>
              <a:t>“Toy for a boy”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86" t="36448" r="60769" b="42487"/>
          <a:stretch/>
        </p:blipFill>
        <p:spPr>
          <a:xfrm>
            <a:off x="931816" y="4270255"/>
            <a:ext cx="1602378" cy="1576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09" y="5623713"/>
            <a:ext cx="1442518" cy="107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181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Blending Independently – Special Friends 2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4119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389353"/>
            <a:ext cx="98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Fred Talk -  Fred Frog can only say words in sounds but not the entire word all at once for </a:t>
            </a:r>
            <a:r>
              <a:rPr lang="en-GB" dirty="0" smtClean="0"/>
              <a:t>example .</a:t>
            </a:r>
            <a:endParaRPr lang="en-GB" dirty="0"/>
          </a:p>
          <a:p>
            <a:endParaRPr lang="en-GB" dirty="0"/>
          </a:p>
          <a:p>
            <a:r>
              <a:rPr lang="en-GB" dirty="0"/>
              <a:t>Read the Phonics green word card: Special Friends, Fred talk, read the word.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9983" y="2666152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r>
              <a:rPr lang="en-GB" sz="3600" u="sng" dirty="0" smtClean="0">
                <a:solidFill>
                  <a:schemeClr val="tx1"/>
                </a:solidFill>
              </a:rPr>
              <a:t>oy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666152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enj</a:t>
            </a:r>
            <a:r>
              <a:rPr lang="en-GB" sz="3600" u="sng" dirty="0" smtClean="0">
                <a:solidFill>
                  <a:schemeClr val="tx1"/>
                </a:solidFill>
              </a:rPr>
              <a:t>oy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666152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p</a:t>
            </a:r>
            <a:r>
              <a:rPr lang="en-GB" sz="3600" u="sng" dirty="0" err="1" smtClean="0">
                <a:solidFill>
                  <a:schemeClr val="tx1"/>
                </a:solidFill>
              </a:rPr>
              <a:t>oy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666152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n</a:t>
            </a:r>
            <a:r>
              <a:rPr lang="en-GB" sz="3600" u="sng" dirty="0" err="1" smtClean="0">
                <a:solidFill>
                  <a:schemeClr val="tx1"/>
                </a:solidFill>
              </a:rPr>
              <a:t>oy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30502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48369"/>
            <a:ext cx="1993565" cy="1883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89" y="4382785"/>
            <a:ext cx="4377307" cy="1591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50" y="174723"/>
            <a:ext cx="1397700" cy="103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 2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and think of other words that have the sound ‘oy’.</a:t>
            </a:r>
          </a:p>
          <a:p>
            <a:endParaRPr lang="en-GB" dirty="0"/>
          </a:p>
          <a:p>
            <a:r>
              <a:rPr lang="en-GB" dirty="0" smtClean="0"/>
              <a:t>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 smtClean="0"/>
              <a:t>Examples – toy, boy, joy</a:t>
            </a:r>
          </a:p>
          <a:p>
            <a:endParaRPr lang="en-GB" dirty="0"/>
          </a:p>
          <a:p>
            <a:r>
              <a:rPr lang="en-GB" dirty="0" smtClean="0"/>
              <a:t>Challenge! Can you put a word from your list into a sentence?</a:t>
            </a:r>
          </a:p>
          <a:p>
            <a:endParaRPr lang="en-GB" dirty="0" smtClean="0"/>
          </a:p>
          <a:p>
            <a:r>
              <a:rPr lang="en-GB" dirty="0"/>
              <a:t>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 smtClean="0"/>
              <a:t>Example – The boy played with his new toys.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27" y="446398"/>
            <a:ext cx="4097856" cy="1906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5" y="5623520"/>
            <a:ext cx="1299108" cy="96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442</Words>
  <Application>Microsoft Office PowerPoint</Application>
  <PresentationFormat>Widescreen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Special Friends – Sound 1  </vt:lpstr>
      <vt:lpstr>Blending Independently – Special Friends </vt:lpstr>
      <vt:lpstr>Review and Write</vt:lpstr>
      <vt:lpstr>Special Friends – Sound 2</vt:lpstr>
      <vt:lpstr>Blending Independently – Special Friends 2 </vt:lpstr>
      <vt:lpstr>Review and Write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P. Gingell [ Wheatley Hill Primary School ]</cp:lastModifiedBy>
  <cp:revision>40</cp:revision>
  <cp:lastPrinted>2021-01-05T13:14:29Z</cp:lastPrinted>
  <dcterms:created xsi:type="dcterms:W3CDTF">2020-11-14T12:23:39Z</dcterms:created>
  <dcterms:modified xsi:type="dcterms:W3CDTF">2021-01-29T11:39:53Z</dcterms:modified>
</cp:coreProperties>
</file>