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04" r:id="rId2"/>
    <p:sldId id="465" r:id="rId3"/>
    <p:sldId id="499" r:id="rId4"/>
    <p:sldId id="500" r:id="rId5"/>
    <p:sldId id="501" r:id="rId6"/>
    <p:sldId id="475" r:id="rId7"/>
    <p:sldId id="415" r:id="rId8"/>
    <p:sldId id="476" r:id="rId9"/>
    <p:sldId id="502" r:id="rId10"/>
    <p:sldId id="485" r:id="rId11"/>
    <p:sldId id="486" r:id="rId12"/>
    <p:sldId id="422" r:id="rId13"/>
    <p:sldId id="489" r:id="rId14"/>
    <p:sldId id="497" r:id="rId15"/>
    <p:sldId id="503" r:id="rId16"/>
    <p:sldId id="498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F926D-836D-0BC1-A563-152A9E8330BC}" v="314" dt="2021-01-28T08:44:26.905"/>
    <p1510:client id="{F7D48900-AF51-5397-55D3-FE4F2B5E2F48}" v="909" dt="2021-01-27T19:34:59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4"/>
  </p:normalViewPr>
  <p:slideViewPr>
    <p:cSldViewPr snapToGrid="0" snapToObjects="1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65DB-F93F-4095-B283-4E0BC3028E24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77D5-175A-4488-B98E-45A2FC443A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0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077D5-175A-4488-B98E-45A2FC443A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9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7A21-9488-844F-AA82-A4BB5993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F7DF6-283D-2B49-8800-5A6884F90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6BF39-4351-2441-AB0B-B59BA981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34EF-AFA6-5C4F-96F9-B7B647F8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5C5C8-4BEA-DB45-BEF8-99967D84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7342-04AB-F345-AB1B-ED3BF164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1CE86-6E07-8246-BD5B-B2AE072D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40BBC-5125-A245-9C82-212032D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89FB-A15D-5041-AFC9-3D6EE3FF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EADF8-C6FE-614F-AD2B-54689AE7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9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64B62-3D3B-144C-AF86-46DC81C9A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618DD-C136-3A4F-8AA0-DD336E965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164E-8C24-684B-8307-7F83D624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EB593-5054-DD42-8A02-D6CB90E7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5E19-E067-814B-A3A9-AA87BBCB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DC79-0176-3240-A5B9-20A35A52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C287-AC21-3F43-8BC5-DEC9BDE1B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CA21-D716-1347-93FB-1BFFE753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BD1E4-B329-194B-9B7D-D82371AD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A460-F88B-2143-8EBB-2D194245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5449-56B1-FB4B-BD4E-AB49E685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B06B-90C9-7448-ADF0-3E2CA223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3DA9-8C80-4B4D-9C9C-7E0D182E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5D7E-2696-2445-AF7F-38D2BF22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6A977-DCED-7448-B73F-3AC4CD31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2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AC6-4D86-2548-9A1D-17F4DE0A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E3FC-D6C1-DC45-9952-BE2126656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A6A7E-E205-2C41-A3F1-1ED8F87E6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BA4E7-5AD7-2440-A29D-BDB5A5C1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6B353-D14A-5049-89DD-0FC4CDD4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35564-585A-3A42-A121-6C5214C1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A941-0E53-3244-9DAE-41C82873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F1649-DAC1-A54B-B491-A1BF8F7F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C5002-DA21-2F4E-A524-C3BC86FF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DCD99-C165-004D-9C0B-1A2E19D13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5D5F2-9D5A-7E4F-9482-BCA5768C5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570BD-AAB5-234A-B6D6-C7E361FE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11434-D1D5-3C43-A2E9-C02B5C4F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26308-29FC-0540-93AE-18027A6E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0DB-7B6F-F542-A4E4-2FF69B51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31677-8DA0-0344-9CE6-1206C3B5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1BB43-EAE7-4946-939D-C3A5CA29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657DC-662B-3247-8F03-887CE01B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843CB-9F3A-844D-B1FA-1C115C90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6584B-8274-DF42-820E-C416BB81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D5F52-075F-C442-8B76-BB949B0F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A06D-23F3-F64D-98D8-0D77CA59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43AB-2BF2-0547-9424-1CB0EE02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B5544-277D-664E-A2CF-0A13E30E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0D8E6-E0BE-F84D-9AEA-DB90B668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F0A61-7DFC-8849-8A7C-0BD8D5B4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43A54-3A29-5941-BEFA-65D9EAE6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B7A7-EA9F-8D4B-85D9-2789CB3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80C0B-A64F-2645-9D0A-64BF5359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E9C11-3A36-0348-83E9-49711B907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1D3DC-4974-9942-AE3D-0F27DA40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F4177-3FDA-EC4B-BED4-7043298C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12A32-A7A4-7845-BBBB-1273FA28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CC6B0-2853-D244-B577-33D9DCFE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C8D06-D13A-364B-B33B-67C97C74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C1E91-4814-B341-A02E-CC162ABCC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0F21-533D-0A46-A7A7-DFC6220C511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84E2-AF65-8747-96CD-B790047D5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C2A07-748E-6942-B9DD-1526FF0A4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DB68-81F5-6C48-B472-7D4C0171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_ljUb_kJg-c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9Hq6bTBF2A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62.png"/><Relationship Id="rId10" Type="http://schemas.openxmlformats.org/officeDocument/2006/relationships/image" Target="../media/image52.png"/><Relationship Id="rId4" Type="http://schemas.openxmlformats.org/officeDocument/2006/relationships/image" Target="../media/image61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jSWdnoshw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sgZogSBM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Monday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lang="en-GB" sz="3200" baseline="30000" dirty="0" err="1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644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954309" y="3638925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P.E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16" y="2898103"/>
            <a:ext cx="8276954" cy="15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50968" y="100310"/>
            <a:ext cx="410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 erosion.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20" y="1023640"/>
            <a:ext cx="116460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819369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64" y="865098"/>
            <a:ext cx="7508028" cy="153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21" y="5522692"/>
            <a:ext cx="5106113" cy="1105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909" y="5045794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chalk in water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511" y="2304890"/>
            <a:ext cx="2539531" cy="26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6880" y="111773"/>
            <a:ext cx="377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 erosion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20" y="1023640"/>
            <a:ext cx="116460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65018" y="1537855"/>
            <a:ext cx="10986655" cy="4558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5" y="5769625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89" y="4612512"/>
            <a:ext cx="5782482" cy="132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92" y="1910796"/>
            <a:ext cx="9145276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 30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1136163" y="3723998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11" y="2843130"/>
            <a:ext cx="5998273" cy="1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0788" y="100310"/>
            <a:ext cx="321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" y="5796321"/>
            <a:ext cx="1279730" cy="950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6" y="1835726"/>
            <a:ext cx="4887007" cy="1314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056" y="1567279"/>
            <a:ext cx="5514862" cy="470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431" y="100310"/>
            <a:ext cx="936639" cy="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5330" y="100308"/>
            <a:ext cx="263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 </a:t>
            </a:r>
            <a:endParaRPr lang="en-US" sz="4400" b="0" u="sng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819369"/>
            <a:ext cx="1287276" cy="962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431" y="100310"/>
            <a:ext cx="936639" cy="800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45" y="1411656"/>
            <a:ext cx="6382641" cy="2981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3014" y="5678206"/>
            <a:ext cx="61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Iceland volcano: Drone footage captures stunning up-close view of eruption - YouTube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6247" y="2902526"/>
            <a:ext cx="4381571" cy="24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19075" y="91052"/>
            <a:ext cx="263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 </a:t>
            </a:r>
            <a:endParaRPr lang="en-US" sz="4400" b="0" u="sng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" y="5737485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28" y="860493"/>
            <a:ext cx="6083334" cy="1201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1776"/>
          <a:stretch/>
        </p:blipFill>
        <p:spPr>
          <a:xfrm>
            <a:off x="2752928" y="2831581"/>
            <a:ext cx="2810267" cy="3539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774" y="2702021"/>
            <a:ext cx="2772162" cy="3448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6" y="157239"/>
            <a:ext cx="936639" cy="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38955" y="100310"/>
            <a:ext cx="24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13" y="2203291"/>
            <a:ext cx="6528441" cy="277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413" y="2823309"/>
            <a:ext cx="1918061" cy="2858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854" y="3919221"/>
            <a:ext cx="1448002" cy="1619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431" y="100310"/>
            <a:ext cx="936639" cy="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05210" y="112568"/>
            <a:ext cx="24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54" y="1868215"/>
            <a:ext cx="7283321" cy="1373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637" y="3241411"/>
            <a:ext cx="2103802" cy="3332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203" y="1"/>
            <a:ext cx="1212472" cy="10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02192" y="100310"/>
            <a:ext cx="24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1" y="1092913"/>
            <a:ext cx="10789476" cy="103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27" y="2518344"/>
            <a:ext cx="4794170" cy="3684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431" y="100310"/>
            <a:ext cx="936639" cy="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94919" y="100310"/>
            <a:ext cx="24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46" y="1023640"/>
            <a:ext cx="4322873" cy="1193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7964" y="2327564"/>
            <a:ext cx="9670472" cy="4308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5677" y="-24382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516" y="1155908"/>
            <a:ext cx="1164603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754380"/>
            <a:ext cx="1279730" cy="950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436" y="1412908"/>
            <a:ext cx="1619327" cy="4341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44" y="2194410"/>
            <a:ext cx="5611249" cy="2834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57" y="-25979"/>
            <a:ext cx="141942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Thursday 1st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1459047" y="3558865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663" y="2929554"/>
            <a:ext cx="6547811" cy="1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5804" y="100310"/>
            <a:ext cx="195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Rocks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" y="5796321"/>
            <a:ext cx="1279730" cy="950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10" y="4118033"/>
            <a:ext cx="2001573" cy="1920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277" y="3965185"/>
            <a:ext cx="635634" cy="595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277" y="2588329"/>
            <a:ext cx="1190124" cy="838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680" y="4525939"/>
            <a:ext cx="1020440" cy="762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93" y="3886204"/>
            <a:ext cx="1933952" cy="2028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185" y="4551012"/>
            <a:ext cx="545967" cy="739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7633" y="2262754"/>
            <a:ext cx="1704042" cy="1933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031" y="877323"/>
            <a:ext cx="7249537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5804" y="100310"/>
            <a:ext cx="195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Rocks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" y="5796321"/>
            <a:ext cx="1279730" cy="950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03" y="1839685"/>
            <a:ext cx="1960406" cy="1880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829" y="1674021"/>
            <a:ext cx="622561" cy="582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129" y="3366709"/>
            <a:ext cx="1165647" cy="821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516" y="4711131"/>
            <a:ext cx="999452" cy="746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555" y="3314240"/>
            <a:ext cx="1894176" cy="1986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57" y="4070541"/>
            <a:ext cx="534738" cy="723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1018" y="1392080"/>
            <a:ext cx="1668995" cy="1894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866" y="755588"/>
            <a:ext cx="2800741" cy="1209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359" y="5084420"/>
            <a:ext cx="2724530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5251" y="4962341"/>
            <a:ext cx="2753109" cy="990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8028" y="1103041"/>
            <a:ext cx="286742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786" y="17183"/>
            <a:ext cx="195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Rocks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094510" y="1660811"/>
            <a:ext cx="4128654" cy="3720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467600" y="1660811"/>
            <a:ext cx="4128654" cy="3720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819369"/>
            <a:ext cx="1287276" cy="962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95" y="164841"/>
            <a:ext cx="7983064" cy="1057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757" y="1848798"/>
            <a:ext cx="1686160" cy="1019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715" y="1857156"/>
            <a:ext cx="1600423" cy="1047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282" y="5360009"/>
            <a:ext cx="1409897" cy="1352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612" y="5415827"/>
            <a:ext cx="447737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222" y="4338340"/>
            <a:ext cx="838317" cy="590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015" y="5976581"/>
            <a:ext cx="718792" cy="536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0642" y="5262106"/>
            <a:ext cx="1362265" cy="1428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5521" y="6001654"/>
            <a:ext cx="384576" cy="520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9856" y="4018557"/>
            <a:ext cx="1200318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5804" y="100310"/>
            <a:ext cx="195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Rocks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04" y="832916"/>
            <a:ext cx="8173591" cy="1257475"/>
          </a:xfrm>
          <a:prstGeom prst="rect">
            <a:avLst/>
          </a:prstGeom>
        </p:spPr>
      </p:pic>
      <p:pic>
        <p:nvPicPr>
          <p:cNvPr id="2050" name="Picture 2" descr="A bunch of random beach rocks, sorted (quickly) after color.. - Album on  Img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9" y="3147003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l-World Sor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65" y="3362501"/>
            <a:ext cx="4286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Sorting and Classifying Rocks: Geology for Kids | Rhythms of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Sorting and Classifying Rocks: Geology for Kids | Rhythms of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11" y="4839651"/>
            <a:ext cx="3124390" cy="16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Friday 2nd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1659560" y="3558648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06" y="2943157"/>
            <a:ext cx="5559602" cy="13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9769" y="31035"/>
            <a:ext cx="321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" y="5796321"/>
            <a:ext cx="1279730" cy="95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96" y="3725409"/>
            <a:ext cx="8888065" cy="2372056"/>
          </a:xfrm>
          <a:prstGeom prst="rect">
            <a:avLst/>
          </a:prstGeom>
        </p:spPr>
      </p:pic>
      <p:pic>
        <p:nvPicPr>
          <p:cNvPr id="13" name="Picture 2" descr="Why can&amp;#39;t we predict when a volcano will erup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74" y="1018858"/>
            <a:ext cx="5080429" cy="37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9769" y="100310"/>
            <a:ext cx="321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888" y="2378287"/>
            <a:ext cx="112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Big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106" y="5167100"/>
            <a:ext cx="112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3215" y="5886409"/>
            <a:ext cx="162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orange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3323" y="5422512"/>
            <a:ext cx="112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77094" y="2609120"/>
            <a:ext cx="112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smoky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819369"/>
            <a:ext cx="1287276" cy="962192"/>
          </a:xfrm>
          <a:prstGeom prst="rect">
            <a:avLst/>
          </a:prstGeom>
        </p:spPr>
      </p:pic>
      <p:pic>
        <p:nvPicPr>
          <p:cNvPr id="1026" name="Picture 2" descr="Why can&amp;#39;t we predict when a volcano will erup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26" y="1700552"/>
            <a:ext cx="4056206" cy="40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moke Cloud PNG Images, Free Transparent Smoke Cloud Download - KindPNG"/>
          <p:cNvSpPr>
            <a:spLocks noChangeAspect="1" noChangeArrowheads="1"/>
          </p:cNvSpPr>
          <p:nvPr/>
        </p:nvSpPr>
        <p:spPr bwMode="auto">
          <a:xfrm>
            <a:off x="-814243" y="561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Smoke Cloud PNG Images, Free Transparent Smoke Cloud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2092901"/>
            <a:ext cx="1714789" cy="9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moke Cloud PNG Images, Free Transparent Smoke Cloud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82" y="4841485"/>
            <a:ext cx="1714789" cy="9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moke Cloud PNG Images, Free Transparent Smoke Cloud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17" y="5639260"/>
            <a:ext cx="1714789" cy="9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moke Cloud PNG Images, Free Transparent Smoke Cloud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99" y="5130400"/>
            <a:ext cx="1714789" cy="9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moke Cloud PNG Images, Free Transparent Smoke Cloud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46" y="2455104"/>
            <a:ext cx="1714789" cy="9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783" y="819095"/>
            <a:ext cx="8116433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9769" y="100310"/>
            <a:ext cx="321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Volcanoes.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83" y="860626"/>
            <a:ext cx="9831172" cy="1257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594" y="5102960"/>
            <a:ext cx="1095528" cy="962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594" y="2769855"/>
            <a:ext cx="1057423" cy="924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594" y="4010216"/>
            <a:ext cx="1038370" cy="952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r="17682"/>
          <a:stretch/>
        </p:blipFill>
        <p:spPr>
          <a:xfrm>
            <a:off x="3220590" y="2222601"/>
            <a:ext cx="1905594" cy="11812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05812" y="2008909"/>
            <a:ext cx="4423245" cy="4710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r="17827"/>
          <a:stretch/>
        </p:blipFill>
        <p:spPr>
          <a:xfrm>
            <a:off x="3279380" y="3828145"/>
            <a:ext cx="1902220" cy="11812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r="18879"/>
          <a:stretch/>
        </p:blipFill>
        <p:spPr>
          <a:xfrm>
            <a:off x="3220590" y="5280263"/>
            <a:ext cx="1877885" cy="118126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465329" y="2327582"/>
            <a:ext cx="99542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435950" y="4029333"/>
            <a:ext cx="99542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487043" y="5537050"/>
            <a:ext cx="99542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54839" y="100310"/>
            <a:ext cx="2701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Finished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870896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979328"/>
            <a:ext cx="6982691" cy="48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59381" y="-24382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527" y="1287793"/>
            <a:ext cx="1674745" cy="4490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3" y="5754380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56" y="1620302"/>
            <a:ext cx="5734850" cy="3534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04" y="0"/>
            <a:ext cx="141942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7037" y="167072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3" y="5754380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14" y="1746521"/>
            <a:ext cx="2022414" cy="414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0" y="1438517"/>
            <a:ext cx="6992326" cy="273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704" y="6984"/>
            <a:ext cx="141942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8948" y="104098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3" y="5754380"/>
            <a:ext cx="1287276" cy="96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264" y="770589"/>
            <a:ext cx="1779535" cy="5338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104" y="0"/>
            <a:ext cx="1419423" cy="12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1" y="1597258"/>
            <a:ext cx="7983516" cy="28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42455" y="261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5" y="5769625"/>
            <a:ext cx="1299108" cy="964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1073" y="5781881"/>
            <a:ext cx="97139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  <a:cs typeface="Calibri"/>
              </a:rPr>
              <a:t>Click on the link to watch the music video.</a:t>
            </a:r>
            <a:endParaRPr lang="en-GB" sz="2000" dirty="0" smtClean="0">
              <a:latin typeface="Comic Sans MS" panose="030F0702030302020204" pitchFamily="66" charset="0"/>
              <a:cs typeface="Calibri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  <a:cs typeface="Calibri"/>
                <a:hlinkClick r:id="rId3"/>
              </a:rPr>
              <a:t>jumping song</a:t>
            </a:r>
            <a:endParaRPr lang="en-GB" sz="2000" dirty="0" smtClean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10" y="2850924"/>
            <a:ext cx="4953913" cy="2784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800" y="50138"/>
            <a:ext cx="1419423" cy="12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789" y="1349032"/>
            <a:ext cx="5553850" cy="1095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65" y="1321405"/>
            <a:ext cx="3860490" cy="11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29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885781" y="3664670"/>
            <a:ext cx="10420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1033564" y="5934402"/>
            <a:ext cx="402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Science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002" y="3007195"/>
            <a:ext cx="8693995" cy="1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6880" y="100310"/>
            <a:ext cx="377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 erosion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20" y="1023640"/>
            <a:ext cx="116460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 smtClean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754380"/>
            <a:ext cx="1279730" cy="950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84" y="5259011"/>
            <a:ext cx="7020905" cy="990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6" y="879694"/>
            <a:ext cx="9869277" cy="238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944" y="2418878"/>
            <a:ext cx="2905530" cy="211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839" y="2401338"/>
            <a:ext cx="2724530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6880" y="100310"/>
            <a:ext cx="377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 erosion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20" y="1023640"/>
            <a:ext cx="116460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0836" y="931923"/>
            <a:ext cx="11646035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  <a:cs typeface="Calibri"/>
              </a:rPr>
              <a:t>.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>
                <a:hlinkClick r:id="rId2"/>
              </a:rPr>
              <a:t>rock erosion</a:t>
            </a:r>
            <a:r>
              <a:rPr lang="en-GB" sz="2000" dirty="0" smtClean="0"/>
              <a:t> </a:t>
            </a:r>
            <a:endParaRPr lang="en-GB" sz="20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819369"/>
            <a:ext cx="1287276" cy="962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19" y="2228519"/>
            <a:ext cx="4889234" cy="273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726" y="898379"/>
            <a:ext cx="804022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135</Words>
  <Application>Microsoft Office PowerPoint</Application>
  <PresentationFormat>Widescreen</PresentationFormat>
  <Paragraphs>73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Bentley</dc:creator>
  <cp:lastModifiedBy>Whprimary8@outlook.com</cp:lastModifiedBy>
  <cp:revision>284</cp:revision>
  <dcterms:created xsi:type="dcterms:W3CDTF">2021-01-22T17:43:11Z</dcterms:created>
  <dcterms:modified xsi:type="dcterms:W3CDTF">2021-06-25T18:34:39Z</dcterms:modified>
</cp:coreProperties>
</file>