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405" r:id="rId2"/>
    <p:sldId id="353" r:id="rId3"/>
    <p:sldId id="422" r:id="rId4"/>
    <p:sldId id="355" r:id="rId5"/>
    <p:sldId id="406" r:id="rId6"/>
    <p:sldId id="356" r:id="rId7"/>
    <p:sldId id="367" r:id="rId8"/>
    <p:sldId id="368" r:id="rId9"/>
    <p:sldId id="382" r:id="rId10"/>
    <p:sldId id="407" r:id="rId11"/>
    <p:sldId id="408" r:id="rId12"/>
    <p:sldId id="366" r:id="rId13"/>
    <p:sldId id="423" r:id="rId14"/>
    <p:sldId id="411" r:id="rId15"/>
    <p:sldId id="412" r:id="rId16"/>
    <p:sldId id="413" r:id="rId17"/>
    <p:sldId id="414" r:id="rId18"/>
    <p:sldId id="415" r:id="rId19"/>
    <p:sldId id="416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91" r:id="rId28"/>
    <p:sldId id="393" r:id="rId29"/>
    <p:sldId id="417" r:id="rId30"/>
    <p:sldId id="418" r:id="rId31"/>
    <p:sldId id="397" r:id="rId32"/>
    <p:sldId id="398" r:id="rId33"/>
    <p:sldId id="399" r:id="rId34"/>
    <p:sldId id="352" r:id="rId35"/>
    <p:sldId id="419" r:id="rId36"/>
    <p:sldId id="420" r:id="rId37"/>
    <p:sldId id="42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3A21F7-D729-49D5-BA48-A95A537B50B9}" v="176" dt="2021-01-29T16:24:21.462"/>
    <p1510:client id="{5FE5C54B-BB5B-74E7-D41C-E74B99A78014}" v="74" dt="2021-01-28T15:14:03.717"/>
    <p1510:client id="{6F9383DC-22EF-4896-B0AD-55002F4A33E7}" v="6" dt="2021-01-29T19:37:07.894"/>
    <p1510:client id="{865FF391-1A73-AF1A-DFB2-5B8D6D2E71C2}" v="7" dt="2021-01-28T19:25:09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. Nixon [ Wheatley Hill Primary School ]" userId="S::j.nixon300@whprimary.com::181405a3-31f2-4034-9af0-5f24c97ae9ad" providerId="AD" clId="Web-{313A21F7-D729-49D5-BA48-A95A537B50B9}"/>
    <pc:docChg chg="modSld">
      <pc:chgData name="J. Nixon [ Wheatley Hill Primary School ]" userId="S::j.nixon300@whprimary.com::181405a3-31f2-4034-9af0-5f24c97ae9ad" providerId="AD" clId="Web-{313A21F7-D729-49D5-BA48-A95A537B50B9}" dt="2021-01-29T16:24:21.462" v="142" actId="1076"/>
      <pc:docMkLst>
        <pc:docMk/>
      </pc:docMkLst>
      <pc:sldChg chg="addSp modSp">
        <pc:chgData name="J. Nixon [ Wheatley Hill Primary School ]" userId="S::j.nixon300@whprimary.com::181405a3-31f2-4034-9af0-5f24c97ae9ad" providerId="AD" clId="Web-{313A21F7-D729-49D5-BA48-A95A537B50B9}" dt="2021-01-29T16:22:41.361" v="118" actId="1076"/>
        <pc:sldMkLst>
          <pc:docMk/>
          <pc:sldMk cId="3559549618" sldId="341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6:22:41.361" v="118" actId="1076"/>
          <ac:picMkLst>
            <pc:docMk/>
            <pc:sldMk cId="3559549618" sldId="341"/>
            <ac:picMk id="2" creationId="{E5F5DB6D-5E00-4907-A169-AB6D17C136A2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23:07.332" v="126" actId="1076"/>
        <pc:sldMkLst>
          <pc:docMk/>
          <pc:sldMk cId="2052900328" sldId="342"/>
        </pc:sldMkLst>
        <pc:spChg chg="mod">
          <ac:chgData name="J. Nixon [ Wheatley Hill Primary School ]" userId="S::j.nixon300@whprimary.com::181405a3-31f2-4034-9af0-5f24c97ae9ad" providerId="AD" clId="Web-{313A21F7-D729-49D5-BA48-A95A537B50B9}" dt="2021-01-29T16:23:02.394" v="124" actId="1076"/>
          <ac:spMkLst>
            <pc:docMk/>
            <pc:sldMk cId="2052900328" sldId="342"/>
            <ac:spMk id="2" creationId="{D772FC43-AB06-4071-A0A0-673BBC0CCB33}"/>
          </ac:spMkLst>
        </pc:spChg>
        <pc:picChg chg="add mod">
          <ac:chgData name="J. Nixon [ Wheatley Hill Primary School ]" userId="S::j.nixon300@whprimary.com::181405a3-31f2-4034-9af0-5f24c97ae9ad" providerId="AD" clId="Web-{313A21F7-D729-49D5-BA48-A95A537B50B9}" dt="2021-01-29T16:23:07.332" v="126" actId="1076"/>
          <ac:picMkLst>
            <pc:docMk/>
            <pc:sldMk cId="2052900328" sldId="342"/>
            <ac:picMk id="3" creationId="{910F4FDA-72D0-4F4B-90B8-D756950516E9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23:58.194" v="139" actId="1076"/>
        <pc:sldMkLst>
          <pc:docMk/>
          <pc:sldMk cId="763970057" sldId="343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6:23:58.194" v="139" actId="1076"/>
          <ac:picMkLst>
            <pc:docMk/>
            <pc:sldMk cId="763970057" sldId="343"/>
            <ac:picMk id="2" creationId="{29CF869B-2E65-4DE5-94DC-4EBA3569B2A7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23:27.911" v="131" actId="1076"/>
        <pc:sldMkLst>
          <pc:docMk/>
          <pc:sldMk cId="3863356040" sldId="344"/>
        </pc:sldMkLst>
        <pc:spChg chg="mod">
          <ac:chgData name="J. Nixon [ Wheatley Hill Primary School ]" userId="S::j.nixon300@whprimary.com::181405a3-31f2-4034-9af0-5f24c97ae9ad" providerId="AD" clId="Web-{313A21F7-D729-49D5-BA48-A95A537B50B9}" dt="2021-01-29T16:23:18.801" v="129" actId="1076"/>
          <ac:spMkLst>
            <pc:docMk/>
            <pc:sldMk cId="3863356040" sldId="344"/>
            <ac:spMk id="4" creationId="{CD6CEE9D-B9CA-462E-B411-F975D2E4B0E7}"/>
          </ac:spMkLst>
        </pc:spChg>
        <pc:picChg chg="add mod">
          <ac:chgData name="J. Nixon [ Wheatley Hill Primary School ]" userId="S::j.nixon300@whprimary.com::181405a3-31f2-4034-9af0-5f24c97ae9ad" providerId="AD" clId="Web-{313A21F7-D729-49D5-BA48-A95A537B50B9}" dt="2021-01-29T16:23:27.911" v="131" actId="1076"/>
          <ac:picMkLst>
            <pc:docMk/>
            <pc:sldMk cId="3863356040" sldId="344"/>
            <ac:picMk id="2" creationId="{55201563-210B-4B26-BEED-86F2B6B15A88}"/>
          </ac:picMkLst>
        </pc:picChg>
      </pc:sldChg>
      <pc:sldChg chg="addSp delSp modSp mod setBg">
        <pc:chgData name="J. Nixon [ Wheatley Hill Primary School ]" userId="S::j.nixon300@whprimary.com::181405a3-31f2-4034-9af0-5f24c97ae9ad" providerId="AD" clId="Web-{313A21F7-D729-49D5-BA48-A95A537B50B9}" dt="2021-01-29T16:23:43.271" v="135"/>
        <pc:sldMkLst>
          <pc:docMk/>
          <pc:sldMk cId="3351903050" sldId="346"/>
        </pc:sldMkLst>
        <pc:spChg chg="mod">
          <ac:chgData name="J. Nixon [ Wheatley Hill Primary School ]" userId="S::j.nixon300@whprimary.com::181405a3-31f2-4034-9af0-5f24c97ae9ad" providerId="AD" clId="Web-{313A21F7-D729-49D5-BA48-A95A537B50B9}" dt="2021-01-29T16:23:43.271" v="135"/>
          <ac:spMkLst>
            <pc:docMk/>
            <pc:sldMk cId="3351903050" sldId="346"/>
            <ac:spMk id="5" creationId="{3DC8C65F-8AD6-40A6-89D7-5B7838216817}"/>
          </ac:spMkLst>
        </pc:spChg>
        <pc:spChg chg="add del">
          <ac:chgData name="J. Nixon [ Wheatley Hill Primary School ]" userId="S::j.nixon300@whprimary.com::181405a3-31f2-4034-9af0-5f24c97ae9ad" providerId="AD" clId="Web-{313A21F7-D729-49D5-BA48-A95A537B50B9}" dt="2021-01-29T16:23:43.271" v="135"/>
          <ac:spMkLst>
            <pc:docMk/>
            <pc:sldMk cId="3351903050" sldId="346"/>
            <ac:spMk id="11" creationId="{7D5D2E51-A652-4FCB-ADE3-8974F2723C34}"/>
          </ac:spMkLst>
        </pc:spChg>
        <pc:spChg chg="add del">
          <ac:chgData name="J. Nixon [ Wheatley Hill Primary School ]" userId="S::j.nixon300@whprimary.com::181405a3-31f2-4034-9af0-5f24c97ae9ad" providerId="AD" clId="Web-{313A21F7-D729-49D5-BA48-A95A537B50B9}" dt="2021-01-29T16:23:43.271" v="135"/>
          <ac:spMkLst>
            <pc:docMk/>
            <pc:sldMk cId="3351903050" sldId="346"/>
            <ac:spMk id="13" creationId="{08E18253-076D-4D89-968E-FCD8887E2B27}"/>
          </ac:spMkLst>
        </pc:spChg>
        <pc:spChg chg="add del">
          <ac:chgData name="J. Nixon [ Wheatley Hill Primary School ]" userId="S::j.nixon300@whprimary.com::181405a3-31f2-4034-9af0-5f24c97ae9ad" providerId="AD" clId="Web-{313A21F7-D729-49D5-BA48-A95A537B50B9}" dt="2021-01-29T16:23:43.271" v="135"/>
          <ac:spMkLst>
            <pc:docMk/>
            <pc:sldMk cId="3351903050" sldId="346"/>
            <ac:spMk id="15" creationId="{F6EBCC24-DE3B-4BAD-9624-83E1C2D665DD}"/>
          </ac:spMkLst>
        </pc:spChg>
        <pc:spChg chg="add del">
          <ac:chgData name="J. Nixon [ Wheatley Hill Primary School ]" userId="S::j.nixon300@whprimary.com::181405a3-31f2-4034-9af0-5f24c97ae9ad" providerId="AD" clId="Web-{313A21F7-D729-49D5-BA48-A95A537B50B9}" dt="2021-01-29T16:23:43.271" v="135"/>
          <ac:spMkLst>
            <pc:docMk/>
            <pc:sldMk cId="3351903050" sldId="346"/>
            <ac:spMk id="17" creationId="{8C07AF1D-AB44-447B-BC2F-DBECCC06C02A}"/>
          </ac:spMkLst>
        </pc:spChg>
        <pc:spChg chg="add del">
          <ac:chgData name="J. Nixon [ Wheatley Hill Primary School ]" userId="S::j.nixon300@whprimary.com::181405a3-31f2-4034-9af0-5f24c97ae9ad" providerId="AD" clId="Web-{313A21F7-D729-49D5-BA48-A95A537B50B9}" dt="2021-01-29T16:23:43.271" v="135"/>
          <ac:spMkLst>
            <pc:docMk/>
            <pc:sldMk cId="3351903050" sldId="346"/>
            <ac:spMk id="19" creationId="{6FCD70E2-BD62-41E4-975D-E58B07928F6F}"/>
          </ac:spMkLst>
        </pc:spChg>
        <pc:graphicFrameChg chg="mod ord modGraphic">
          <ac:chgData name="J. Nixon [ Wheatley Hill Primary School ]" userId="S::j.nixon300@whprimary.com::181405a3-31f2-4034-9af0-5f24c97ae9ad" providerId="AD" clId="Web-{313A21F7-D729-49D5-BA48-A95A537B50B9}" dt="2021-01-29T16:23:43.271" v="135"/>
          <ac:graphicFrameMkLst>
            <pc:docMk/>
            <pc:sldMk cId="3351903050" sldId="346"/>
            <ac:graphicFrameMk id="6" creationId="{00000000-0000-0000-0000-000000000000}"/>
          </ac:graphicFrameMkLst>
        </pc:graphicFrameChg>
        <pc:picChg chg="add mod">
          <ac:chgData name="J. Nixon [ Wheatley Hill Primary School ]" userId="S::j.nixon300@whprimary.com::181405a3-31f2-4034-9af0-5f24c97ae9ad" providerId="AD" clId="Web-{313A21F7-D729-49D5-BA48-A95A537B50B9}" dt="2021-01-29T16:23:43.271" v="135"/>
          <ac:picMkLst>
            <pc:docMk/>
            <pc:sldMk cId="3351903050" sldId="346"/>
            <ac:picMk id="2" creationId="{EAAA1B04-EC08-41DD-9E56-F8C5867E8E24}"/>
          </ac:picMkLst>
        </pc:picChg>
        <pc:picChg chg="mod ord">
          <ac:chgData name="J. Nixon [ Wheatley Hill Primary School ]" userId="S::j.nixon300@whprimary.com::181405a3-31f2-4034-9af0-5f24c97ae9ad" providerId="AD" clId="Web-{313A21F7-D729-49D5-BA48-A95A537B50B9}" dt="2021-01-29T16:23:43.271" v="135"/>
          <ac:picMkLst>
            <pc:docMk/>
            <pc:sldMk cId="3351903050" sldId="346"/>
            <ac:picMk id="4" creationId="{8FF8FCF2-CBD7-49D3-9B51-846FA7472DA0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23:50.147" v="137" actId="1076"/>
        <pc:sldMkLst>
          <pc:docMk/>
          <pc:sldMk cId="219643932" sldId="348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6:23:50.147" v="137" actId="1076"/>
          <ac:picMkLst>
            <pc:docMk/>
            <pc:sldMk cId="219643932" sldId="348"/>
            <ac:picMk id="2" creationId="{EF8E14FA-EC11-4DE6-AC63-00470CFFC91F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24:21.462" v="142" actId="1076"/>
        <pc:sldMkLst>
          <pc:docMk/>
          <pc:sldMk cId="647860292" sldId="355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6:24:21.462" v="142" actId="1076"/>
          <ac:picMkLst>
            <pc:docMk/>
            <pc:sldMk cId="647860292" sldId="355"/>
            <ac:picMk id="2" creationId="{8D44AB0B-51A2-4A4E-98E4-1C7BB845BD66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29:26.598" v="14" actId="1076"/>
        <pc:sldMkLst>
          <pc:docMk/>
          <pc:sldMk cId="978201640" sldId="363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29:26.598" v="14" actId="1076"/>
          <ac:picMkLst>
            <pc:docMk/>
            <pc:sldMk cId="978201640" sldId="363"/>
            <ac:picMk id="2" creationId="{9BA0832F-0A59-40F9-849F-D10B223F2C24}"/>
          </ac:picMkLst>
        </pc:picChg>
      </pc:sldChg>
      <pc:sldChg chg="addSp delSp modSp">
        <pc:chgData name="J. Nixon [ Wheatley Hill Primary School ]" userId="S::j.nixon300@whprimary.com::181405a3-31f2-4034-9af0-5f24c97ae9ad" providerId="AD" clId="Web-{313A21F7-D729-49D5-BA48-A95A537B50B9}" dt="2021-01-29T16:12:57.196" v="55" actId="1076"/>
        <pc:sldMkLst>
          <pc:docMk/>
          <pc:sldMk cId="3865657842" sldId="367"/>
        </pc:sldMkLst>
        <pc:spChg chg="mod">
          <ac:chgData name="J. Nixon [ Wheatley Hill Primary School ]" userId="S::j.nixon300@whprimary.com::181405a3-31f2-4034-9af0-5f24c97ae9ad" providerId="AD" clId="Web-{313A21F7-D729-49D5-BA48-A95A537B50B9}" dt="2021-01-29T16:12:55.149" v="54" actId="1076"/>
          <ac:spMkLst>
            <pc:docMk/>
            <pc:sldMk cId="3865657842" sldId="367"/>
            <ac:spMk id="5" creationId="{00000000-0000-0000-0000-000000000000}"/>
          </ac:spMkLst>
        </pc:spChg>
        <pc:picChg chg="add del">
          <ac:chgData name="J. Nixon [ Wheatley Hill Primary School ]" userId="S::j.nixon300@whprimary.com::181405a3-31f2-4034-9af0-5f24c97ae9ad" providerId="AD" clId="Web-{313A21F7-D729-49D5-BA48-A95A537B50B9}" dt="2021-01-29T16:12:13.724" v="48"/>
          <ac:picMkLst>
            <pc:docMk/>
            <pc:sldMk cId="3865657842" sldId="367"/>
            <ac:picMk id="2" creationId="{63253D46-BABA-49D1-A8EB-A9D6E5FC46F1}"/>
          </ac:picMkLst>
        </pc:picChg>
        <pc:picChg chg="add mod">
          <ac:chgData name="J. Nixon [ Wheatley Hill Primary School ]" userId="S::j.nixon300@whprimary.com::181405a3-31f2-4034-9af0-5f24c97ae9ad" providerId="AD" clId="Web-{313A21F7-D729-49D5-BA48-A95A537B50B9}" dt="2021-01-29T16:12:57.196" v="55" actId="1076"/>
          <ac:picMkLst>
            <pc:docMk/>
            <pc:sldMk cId="3865657842" sldId="367"/>
            <ac:picMk id="14" creationId="{747DCB27-3C8C-4C4D-AA38-11AB31BFF6B2}"/>
          </ac:picMkLst>
        </pc:picChg>
      </pc:sldChg>
      <pc:sldChg chg="addSp">
        <pc:chgData name="J. Nixon [ Wheatley Hill Primary School ]" userId="S::j.nixon300@whprimary.com::181405a3-31f2-4034-9af0-5f24c97ae9ad" providerId="AD" clId="Web-{313A21F7-D729-49D5-BA48-A95A537B50B9}" dt="2021-01-29T16:13:17.573" v="56"/>
        <pc:sldMkLst>
          <pc:docMk/>
          <pc:sldMk cId="1306836835" sldId="368"/>
        </pc:sldMkLst>
        <pc:picChg chg="add">
          <ac:chgData name="J. Nixon [ Wheatley Hill Primary School ]" userId="S::j.nixon300@whprimary.com::181405a3-31f2-4034-9af0-5f24c97ae9ad" providerId="AD" clId="Web-{313A21F7-D729-49D5-BA48-A95A537B50B9}" dt="2021-01-29T16:13:17.573" v="56"/>
          <ac:picMkLst>
            <pc:docMk/>
            <pc:sldMk cId="1306836835" sldId="368"/>
            <ac:picMk id="8" creationId="{718022DD-E67A-4EEA-BC0D-409DD010F109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30:55.854" v="23" actId="1076"/>
        <pc:sldMkLst>
          <pc:docMk/>
          <pc:sldMk cId="1018088521" sldId="369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30:55.854" v="23" actId="1076"/>
          <ac:picMkLst>
            <pc:docMk/>
            <pc:sldMk cId="1018088521" sldId="369"/>
            <ac:picMk id="2" creationId="{6BD81CA1-D560-40C6-A388-76941F5DCB69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31:23.543" v="27" actId="1076"/>
        <pc:sldMkLst>
          <pc:docMk/>
          <pc:sldMk cId="2139802604" sldId="370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31:23.543" v="27" actId="1076"/>
          <ac:picMkLst>
            <pc:docMk/>
            <pc:sldMk cId="2139802604" sldId="370"/>
            <ac:picMk id="2" creationId="{88B666CF-551F-45E5-8E47-332BE404ADCB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31:28.090" v="29" actId="1076"/>
        <pc:sldMkLst>
          <pc:docMk/>
          <pc:sldMk cId="212270677" sldId="371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31:28.090" v="29" actId="1076"/>
          <ac:picMkLst>
            <pc:docMk/>
            <pc:sldMk cId="212270677" sldId="371"/>
            <ac:picMk id="2" creationId="{AEA50666-B85A-438A-97C0-D065DF03149F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31:07.495" v="25" actId="1076"/>
        <pc:sldMkLst>
          <pc:docMk/>
          <pc:sldMk cId="3082404590" sldId="372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31:07.495" v="25" actId="1076"/>
          <ac:picMkLst>
            <pc:docMk/>
            <pc:sldMk cId="3082404590" sldId="372"/>
            <ac:picMk id="2" creationId="{34CBE40D-F709-4F0A-B77A-B4754EB14144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31:33.637" v="31" actId="1076"/>
        <pc:sldMkLst>
          <pc:docMk/>
          <pc:sldMk cId="2766858171" sldId="373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31:33.637" v="31" actId="1076"/>
          <ac:picMkLst>
            <pc:docMk/>
            <pc:sldMk cId="2766858171" sldId="373"/>
            <ac:picMk id="9" creationId="{B2D9CD42-1AF2-419D-9243-2156C71C6FDF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31:40.044" v="33" actId="1076"/>
        <pc:sldMkLst>
          <pc:docMk/>
          <pc:sldMk cId="4084469990" sldId="374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31:40.044" v="33" actId="1076"/>
          <ac:picMkLst>
            <pc:docMk/>
            <pc:sldMk cId="4084469990" sldId="374"/>
            <ac:picMk id="10" creationId="{BF400C7D-52D4-4CEC-AAE9-48A7A45883E5}"/>
          </ac:picMkLst>
        </pc:picChg>
      </pc:sldChg>
      <pc:sldChg chg="addSp delSp modSp">
        <pc:chgData name="J. Nixon [ Wheatley Hill Primary School ]" userId="S::j.nixon300@whprimary.com::181405a3-31f2-4034-9af0-5f24c97ae9ad" providerId="AD" clId="Web-{313A21F7-D729-49D5-BA48-A95A537B50B9}" dt="2021-01-29T16:15:53.771" v="70" actId="1076"/>
        <pc:sldMkLst>
          <pc:docMk/>
          <pc:sldMk cId="1357127256" sldId="375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6:15:53.771" v="70" actId="1076"/>
          <ac:picMkLst>
            <pc:docMk/>
            <pc:sldMk cId="1357127256" sldId="375"/>
            <ac:picMk id="2" creationId="{AB93A415-C16C-435C-8CEE-623DA304551A}"/>
          </ac:picMkLst>
        </pc:picChg>
        <pc:picChg chg="add del mod">
          <ac:chgData name="J. Nixon [ Wheatley Hill Primary School ]" userId="S::j.nixon300@whprimary.com::181405a3-31f2-4034-9af0-5f24c97ae9ad" providerId="AD" clId="Web-{313A21F7-D729-49D5-BA48-A95A537B50B9}" dt="2021-01-29T15:31:44.294" v="35"/>
          <ac:picMkLst>
            <pc:docMk/>
            <pc:sldMk cId="1357127256" sldId="375"/>
            <ac:picMk id="2" creationId="{CA1D2D82-2FD0-419C-8371-09211E0ADABA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16:14.585" v="72" actId="1076"/>
        <pc:sldMkLst>
          <pc:docMk/>
          <pc:sldMk cId="3148935497" sldId="376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6:16:14.585" v="72" actId="1076"/>
          <ac:picMkLst>
            <pc:docMk/>
            <pc:sldMk cId="3148935497" sldId="376"/>
            <ac:picMk id="2" creationId="{4CF924D3-5AAC-4333-804B-3689293BFB24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16:41.602" v="76" actId="1076"/>
        <pc:sldMkLst>
          <pc:docMk/>
          <pc:sldMk cId="2422516553" sldId="377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6:16:41.602" v="76" actId="1076"/>
          <ac:picMkLst>
            <pc:docMk/>
            <pc:sldMk cId="2422516553" sldId="377"/>
            <ac:picMk id="2" creationId="{3869D1D5-25B8-4EB4-A969-165CD3C344CA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16:49.728" v="78" actId="1076"/>
        <pc:sldMkLst>
          <pc:docMk/>
          <pc:sldMk cId="3602020301" sldId="378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6:16:49.728" v="78" actId="1076"/>
          <ac:picMkLst>
            <pc:docMk/>
            <pc:sldMk cId="3602020301" sldId="378"/>
            <ac:picMk id="3" creationId="{E21F4027-60A9-46F9-B4DA-A9A19E6E345E}"/>
          </ac:picMkLst>
        </pc:picChg>
      </pc:sldChg>
      <pc:sldChg chg="addSp delSp modSp mod setBg delAnim">
        <pc:chgData name="J. Nixon [ Wheatley Hill Primary School ]" userId="S::j.nixon300@whprimary.com::181405a3-31f2-4034-9af0-5f24c97ae9ad" providerId="AD" clId="Web-{313A21F7-D729-49D5-BA48-A95A537B50B9}" dt="2021-01-29T16:19:12.878" v="82"/>
        <pc:sldMkLst>
          <pc:docMk/>
          <pc:sldMk cId="2986144412" sldId="380"/>
        </pc:sldMkLst>
        <pc:spChg chg="mod">
          <ac:chgData name="J. Nixon [ Wheatley Hill Primary School ]" userId="S::j.nixon300@whprimary.com::181405a3-31f2-4034-9af0-5f24c97ae9ad" providerId="AD" clId="Web-{313A21F7-D729-49D5-BA48-A95A537B50B9}" dt="2021-01-29T16:19:12.878" v="82"/>
          <ac:spMkLst>
            <pc:docMk/>
            <pc:sldMk cId="2986144412" sldId="380"/>
            <ac:spMk id="4" creationId="{E5440772-360E-48A8-89A8-380EE9702E63}"/>
          </ac:spMkLst>
        </pc:spChg>
        <pc:spChg chg="mod">
          <ac:chgData name="J. Nixon [ Wheatley Hill Primary School ]" userId="S::j.nixon300@whprimary.com::181405a3-31f2-4034-9af0-5f24c97ae9ad" providerId="AD" clId="Web-{313A21F7-D729-49D5-BA48-A95A537B50B9}" dt="2021-01-29T16:19:12.878" v="82"/>
          <ac:spMkLst>
            <pc:docMk/>
            <pc:sldMk cId="2986144412" sldId="380"/>
            <ac:spMk id="5" creationId="{00000000-0000-0000-0000-000000000000}"/>
          </ac:spMkLst>
        </pc:spChg>
        <pc:spChg chg="mod">
          <ac:chgData name="J. Nixon [ Wheatley Hill Primary School ]" userId="S::j.nixon300@whprimary.com::181405a3-31f2-4034-9af0-5f24c97ae9ad" providerId="AD" clId="Web-{313A21F7-D729-49D5-BA48-A95A537B50B9}" dt="2021-01-29T16:19:12.878" v="82"/>
          <ac:spMkLst>
            <pc:docMk/>
            <pc:sldMk cId="2986144412" sldId="380"/>
            <ac:spMk id="6" creationId="{00000000-0000-0000-0000-000000000000}"/>
          </ac:spMkLst>
        </pc:spChg>
        <pc:spChg chg="mod">
          <ac:chgData name="J. Nixon [ Wheatley Hill Primary School ]" userId="S::j.nixon300@whprimary.com::181405a3-31f2-4034-9af0-5f24c97ae9ad" providerId="AD" clId="Web-{313A21F7-D729-49D5-BA48-A95A537B50B9}" dt="2021-01-29T16:19:12.878" v="82"/>
          <ac:spMkLst>
            <pc:docMk/>
            <pc:sldMk cId="2986144412" sldId="380"/>
            <ac:spMk id="7" creationId="{00000000-0000-0000-0000-000000000000}"/>
          </ac:spMkLst>
        </pc:spChg>
        <pc:spChg chg="mod">
          <ac:chgData name="J. Nixon [ Wheatley Hill Primary School ]" userId="S::j.nixon300@whprimary.com::181405a3-31f2-4034-9af0-5f24c97ae9ad" providerId="AD" clId="Web-{313A21F7-D729-49D5-BA48-A95A537B50B9}" dt="2021-01-29T16:19:12.878" v="82"/>
          <ac:spMkLst>
            <pc:docMk/>
            <pc:sldMk cId="2986144412" sldId="380"/>
            <ac:spMk id="8" creationId="{00000000-0000-0000-0000-000000000000}"/>
          </ac:spMkLst>
        </pc:spChg>
        <pc:spChg chg="add del">
          <ac:chgData name="J. Nixon [ Wheatley Hill Primary School ]" userId="S::j.nixon300@whprimary.com::181405a3-31f2-4034-9af0-5f24c97ae9ad" providerId="AD" clId="Web-{313A21F7-D729-49D5-BA48-A95A537B50B9}" dt="2021-01-29T16:19:12.878" v="82"/>
          <ac:spMkLst>
            <pc:docMk/>
            <pc:sldMk cId="2986144412" sldId="380"/>
            <ac:spMk id="13" creationId="{59A309A7-1751-4ABE-A3C1-EEC40366AD89}"/>
          </ac:spMkLst>
        </pc:spChg>
        <pc:spChg chg="add del">
          <ac:chgData name="J. Nixon [ Wheatley Hill Primary School ]" userId="S::j.nixon300@whprimary.com::181405a3-31f2-4034-9af0-5f24c97ae9ad" providerId="AD" clId="Web-{313A21F7-D729-49D5-BA48-A95A537B50B9}" dt="2021-01-29T16:19:12.878" v="82"/>
          <ac:spMkLst>
            <pc:docMk/>
            <pc:sldMk cId="2986144412" sldId="380"/>
            <ac:spMk id="15" creationId="{967D8EB6-EAE1-4F9C-B398-83321E287204}"/>
          </ac:spMkLst>
        </pc:spChg>
        <pc:picChg chg="add mod ord">
          <ac:chgData name="J. Nixon [ Wheatley Hill Primary School ]" userId="S::j.nixon300@whprimary.com::181405a3-31f2-4034-9af0-5f24c97ae9ad" providerId="AD" clId="Web-{313A21F7-D729-49D5-BA48-A95A537B50B9}" dt="2021-01-29T16:19:12.878" v="82"/>
          <ac:picMkLst>
            <pc:docMk/>
            <pc:sldMk cId="2986144412" sldId="380"/>
            <ac:picMk id="2" creationId="{7F9313E7-EE1C-41FE-A4B8-95A9C525E600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19:27.832" v="84" actId="1076"/>
        <pc:sldMkLst>
          <pc:docMk/>
          <pc:sldMk cId="2465761950" sldId="381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6:19:27.832" v="84" actId="1076"/>
          <ac:picMkLst>
            <pc:docMk/>
            <pc:sldMk cId="2465761950" sldId="381"/>
            <ac:picMk id="2" creationId="{855E1512-CF98-4417-AD69-9169FA5399F7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28:39.049" v="4" actId="1076"/>
        <pc:sldMkLst>
          <pc:docMk/>
          <pc:sldMk cId="107352276" sldId="382"/>
        </pc:sldMkLst>
        <pc:spChg chg="mod">
          <ac:chgData name="J. Nixon [ Wheatley Hill Primary School ]" userId="S::j.nixon300@whprimary.com::181405a3-31f2-4034-9af0-5f24c97ae9ad" providerId="AD" clId="Web-{313A21F7-D729-49D5-BA48-A95A537B50B9}" dt="2021-01-29T15:27:57.312" v="1" actId="20577"/>
          <ac:spMkLst>
            <pc:docMk/>
            <pc:sldMk cId="107352276" sldId="382"/>
            <ac:spMk id="5" creationId="{DB41C259-E049-4CBB-BCF5-7C62DDC2D611}"/>
          </ac:spMkLst>
        </pc:spChg>
        <pc:picChg chg="add mod">
          <ac:chgData name="J. Nixon [ Wheatley Hill Primary School ]" userId="S::j.nixon300@whprimary.com::181405a3-31f2-4034-9af0-5f24c97ae9ad" providerId="AD" clId="Web-{313A21F7-D729-49D5-BA48-A95A537B50B9}" dt="2021-01-29T15:28:39.049" v="4" actId="1076"/>
          <ac:picMkLst>
            <pc:docMk/>
            <pc:sldMk cId="107352276" sldId="382"/>
            <ac:picMk id="3" creationId="{86DB4178-28B8-4796-8571-03E850488F83}"/>
          </ac:picMkLst>
        </pc:picChg>
      </pc:sldChg>
      <pc:sldChg chg="addSp delSp modSp">
        <pc:chgData name="J. Nixon [ Wheatley Hill Primary School ]" userId="S::j.nixon300@whprimary.com::181405a3-31f2-4034-9af0-5f24c97ae9ad" providerId="AD" clId="Web-{313A21F7-D729-49D5-BA48-A95A537B50B9}" dt="2021-01-29T16:12:37.914" v="51"/>
        <pc:sldMkLst>
          <pc:docMk/>
          <pc:sldMk cId="622235619" sldId="383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29:01.253" v="10" actId="1076"/>
          <ac:picMkLst>
            <pc:docMk/>
            <pc:sldMk cId="622235619" sldId="383"/>
            <ac:picMk id="2" creationId="{1B88512A-300A-47E7-9B15-A80E3324D54F}"/>
          </ac:picMkLst>
        </pc:picChg>
        <pc:picChg chg="add del mod">
          <ac:chgData name="J. Nixon [ Wheatley Hill Primary School ]" userId="S::j.nixon300@whprimary.com::181405a3-31f2-4034-9af0-5f24c97ae9ad" providerId="AD" clId="Web-{313A21F7-D729-49D5-BA48-A95A537B50B9}" dt="2021-01-29T16:12:37.914" v="51"/>
          <ac:picMkLst>
            <pc:docMk/>
            <pc:sldMk cId="622235619" sldId="383"/>
            <ac:picMk id="14" creationId="{0D186082-6F6D-4A9A-9748-8AAC40E275AF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29:14.816" v="12" actId="1076"/>
        <pc:sldMkLst>
          <pc:docMk/>
          <pc:sldMk cId="1648275221" sldId="384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29:14.816" v="12" actId="1076"/>
          <ac:picMkLst>
            <pc:docMk/>
            <pc:sldMk cId="1648275221" sldId="384"/>
            <ac:picMk id="8" creationId="{9CF1E485-10CC-4A45-956E-5A9A8468381B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13:56.185" v="66" actId="1076"/>
        <pc:sldMkLst>
          <pc:docMk/>
          <pc:sldMk cId="940144798" sldId="385"/>
        </pc:sldMkLst>
        <pc:spChg chg="mod">
          <ac:chgData name="J. Nixon [ Wheatley Hill Primary School ]" userId="S::j.nixon300@whprimary.com::181405a3-31f2-4034-9af0-5f24c97ae9ad" providerId="AD" clId="Web-{313A21F7-D729-49D5-BA48-A95A537B50B9}" dt="2021-01-29T16:13:43.887" v="64" actId="20577"/>
          <ac:spMkLst>
            <pc:docMk/>
            <pc:sldMk cId="940144798" sldId="385"/>
            <ac:spMk id="5" creationId="{00000000-0000-0000-0000-000000000000}"/>
          </ac:spMkLst>
        </pc:spChg>
        <pc:picChg chg="add mod">
          <ac:chgData name="J. Nixon [ Wheatley Hill Primary School ]" userId="S::j.nixon300@whprimary.com::181405a3-31f2-4034-9af0-5f24c97ae9ad" providerId="AD" clId="Web-{313A21F7-D729-49D5-BA48-A95A537B50B9}" dt="2021-01-29T16:13:56.185" v="66" actId="1076"/>
          <ac:picMkLst>
            <pc:docMk/>
            <pc:sldMk cId="940144798" sldId="385"/>
            <ac:picMk id="2" creationId="{4436C82C-A766-4DEB-B3B7-9B3D62FC037F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14:04.810" v="68" actId="1076"/>
        <pc:sldMkLst>
          <pc:docMk/>
          <pc:sldMk cId="138333520" sldId="386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6:14:04.810" v="68" actId="1076"/>
          <ac:picMkLst>
            <pc:docMk/>
            <pc:sldMk cId="138333520" sldId="386"/>
            <ac:picMk id="8" creationId="{24CCC685-8CE2-4599-ADA7-F837D30E6BE1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30:13.070" v="16" actId="1076"/>
        <pc:sldMkLst>
          <pc:docMk/>
          <pc:sldMk cId="2869144534" sldId="387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30:13.070" v="16" actId="1076"/>
          <ac:picMkLst>
            <pc:docMk/>
            <pc:sldMk cId="2869144534" sldId="387"/>
            <ac:picMk id="15" creationId="{81C197A4-F045-4BA4-87F5-DFB0952346DC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30:19.602" v="18" actId="1076"/>
        <pc:sldMkLst>
          <pc:docMk/>
          <pc:sldMk cId="846524395" sldId="388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30:19.602" v="18" actId="1076"/>
          <ac:picMkLst>
            <pc:docMk/>
            <pc:sldMk cId="846524395" sldId="388"/>
            <ac:picMk id="2" creationId="{CD5AFC41-6F39-4B3A-8C1D-A08AF3456692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5:30:25.055" v="20" actId="1076"/>
        <pc:sldMkLst>
          <pc:docMk/>
          <pc:sldMk cId="3993014427" sldId="389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5:30:25.055" v="20" actId="1076"/>
          <ac:picMkLst>
            <pc:docMk/>
            <pc:sldMk cId="3993014427" sldId="389"/>
            <ac:picMk id="8" creationId="{F5B3C8CD-087E-40CC-BD2F-466AE76C2D10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20:01.756" v="91" actId="1076"/>
        <pc:sldMkLst>
          <pc:docMk/>
          <pc:sldMk cId="3485810434" sldId="391"/>
        </pc:sldMkLst>
        <pc:spChg chg="mod">
          <ac:chgData name="J. Nixon [ Wheatley Hill Primary School ]" userId="S::j.nixon300@whprimary.com::181405a3-31f2-4034-9af0-5f24c97ae9ad" providerId="AD" clId="Web-{313A21F7-D729-49D5-BA48-A95A537B50B9}" dt="2021-01-29T16:19:59.116" v="90" actId="1076"/>
          <ac:spMkLst>
            <pc:docMk/>
            <pc:sldMk cId="3485810434" sldId="391"/>
            <ac:spMk id="12" creationId="{00000000-0000-0000-0000-000000000000}"/>
          </ac:spMkLst>
        </pc:spChg>
        <pc:spChg chg="mod">
          <ac:chgData name="J. Nixon [ Wheatley Hill Primary School ]" userId="S::j.nixon300@whprimary.com::181405a3-31f2-4034-9af0-5f24c97ae9ad" providerId="AD" clId="Web-{313A21F7-D729-49D5-BA48-A95A537B50B9}" dt="2021-01-29T16:19:55.459" v="89" actId="1076"/>
          <ac:spMkLst>
            <pc:docMk/>
            <pc:sldMk cId="3485810434" sldId="391"/>
            <ac:spMk id="17" creationId="{00000000-0000-0000-0000-000000000000}"/>
          </ac:spMkLst>
        </pc:spChg>
        <pc:picChg chg="add mod">
          <ac:chgData name="J. Nixon [ Wheatley Hill Primary School ]" userId="S::j.nixon300@whprimary.com::181405a3-31f2-4034-9af0-5f24c97ae9ad" providerId="AD" clId="Web-{313A21F7-D729-49D5-BA48-A95A537B50B9}" dt="2021-01-29T16:20:01.756" v="91" actId="1076"/>
          <ac:picMkLst>
            <pc:docMk/>
            <pc:sldMk cId="3485810434" sldId="391"/>
            <ac:picMk id="2" creationId="{68C0E728-2734-44F3-8210-2824F4ABAE0D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21:13.996" v="106" actId="1076"/>
        <pc:sldMkLst>
          <pc:docMk/>
          <pc:sldMk cId="34773315" sldId="394"/>
        </pc:sldMkLst>
        <pc:spChg chg="mod">
          <ac:chgData name="J. Nixon [ Wheatley Hill Primary School ]" userId="S::j.nixon300@whprimary.com::181405a3-31f2-4034-9af0-5f24c97ae9ad" providerId="AD" clId="Web-{313A21F7-D729-49D5-BA48-A95A537B50B9}" dt="2021-01-29T16:20:53.182" v="104" actId="20577"/>
          <ac:spMkLst>
            <pc:docMk/>
            <pc:sldMk cId="34773315" sldId="394"/>
            <ac:spMk id="5" creationId="{00000000-0000-0000-0000-000000000000}"/>
          </ac:spMkLst>
        </pc:spChg>
        <pc:picChg chg="add mod">
          <ac:chgData name="J. Nixon [ Wheatley Hill Primary School ]" userId="S::j.nixon300@whprimary.com::181405a3-31f2-4034-9af0-5f24c97ae9ad" providerId="AD" clId="Web-{313A21F7-D729-49D5-BA48-A95A537B50B9}" dt="2021-01-29T16:21:13.996" v="106" actId="1076"/>
          <ac:picMkLst>
            <pc:docMk/>
            <pc:sldMk cId="34773315" sldId="394"/>
            <ac:picMk id="2" creationId="{CA26FF6D-8183-433B-B031-9E16DAC41766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21:22.293" v="108" actId="1076"/>
        <pc:sldMkLst>
          <pc:docMk/>
          <pc:sldMk cId="3211651499" sldId="395"/>
        </pc:sldMkLst>
        <pc:picChg chg="add mod">
          <ac:chgData name="J. Nixon [ Wheatley Hill Primary School ]" userId="S::j.nixon300@whprimary.com::181405a3-31f2-4034-9af0-5f24c97ae9ad" providerId="AD" clId="Web-{313A21F7-D729-49D5-BA48-A95A537B50B9}" dt="2021-01-29T16:21:22.293" v="108" actId="1076"/>
          <ac:picMkLst>
            <pc:docMk/>
            <pc:sldMk cId="3211651499" sldId="395"/>
            <ac:picMk id="8" creationId="{54CCBC41-33E7-4A43-9BFB-D11DCC6F084D}"/>
          </ac:picMkLst>
        </pc:picChg>
      </pc:sldChg>
      <pc:sldChg chg="addSp modSp">
        <pc:chgData name="J. Nixon [ Wheatley Hill Primary School ]" userId="S::j.nixon300@whprimary.com::181405a3-31f2-4034-9af0-5f24c97ae9ad" providerId="AD" clId="Web-{313A21F7-D729-49D5-BA48-A95A537B50B9}" dt="2021-01-29T16:22:04.421" v="116" actId="1076"/>
        <pc:sldMkLst>
          <pc:docMk/>
          <pc:sldMk cId="2089528550" sldId="397"/>
        </pc:sldMkLst>
        <pc:spChg chg="mod">
          <ac:chgData name="J. Nixon [ Wheatley Hill Primary School ]" userId="S::j.nixon300@whprimary.com::181405a3-31f2-4034-9af0-5f24c97ae9ad" providerId="AD" clId="Web-{313A21F7-D729-49D5-BA48-A95A537B50B9}" dt="2021-01-29T16:22:04.421" v="116" actId="1076"/>
          <ac:spMkLst>
            <pc:docMk/>
            <pc:sldMk cId="2089528550" sldId="397"/>
            <ac:spMk id="5" creationId="{72929739-50E1-4AE4-99B0-FA131B9D6D04}"/>
          </ac:spMkLst>
        </pc:spChg>
        <pc:picChg chg="add mod">
          <ac:chgData name="J. Nixon [ Wheatley Hill Primary School ]" userId="S::j.nixon300@whprimary.com::181405a3-31f2-4034-9af0-5f24c97ae9ad" providerId="AD" clId="Web-{313A21F7-D729-49D5-BA48-A95A537B50B9}" dt="2021-01-29T16:21:55.858" v="115" actId="1076"/>
          <ac:picMkLst>
            <pc:docMk/>
            <pc:sldMk cId="2089528550" sldId="397"/>
            <ac:picMk id="2" creationId="{B199C2F5-5E26-4644-969C-04C2CA9D79AB}"/>
          </ac:picMkLst>
        </pc:picChg>
      </pc:sldChg>
    </pc:docChg>
  </pc:docChgLst>
  <pc:docChgLst>
    <pc:chgData name="J. Stanners [ Wheatley Hill Primary School ]" userId="S::j.stanners300@whprimary.com::95d13023-5fe8-4aa6-af64-49ca2f97d09d" providerId="AD" clId="Web-{5FE5C54B-BB5B-74E7-D41C-E74B99A78014}"/>
    <pc:docChg chg="addSld modSld sldOrd">
      <pc:chgData name="J. Stanners [ Wheatley Hill Primary School ]" userId="S::j.stanners300@whprimary.com::95d13023-5fe8-4aa6-af64-49ca2f97d09d" providerId="AD" clId="Web-{5FE5C54B-BB5B-74E7-D41C-E74B99A78014}" dt="2021-01-28T15:14:00.436" v="37" actId="20577"/>
      <pc:docMkLst>
        <pc:docMk/>
      </pc:docMkLst>
      <pc:sldChg chg="addSp modSp">
        <pc:chgData name="J. Stanners [ Wheatley Hill Primary School ]" userId="S::j.stanners300@whprimary.com::95d13023-5fe8-4aa6-af64-49ca2f97d09d" providerId="AD" clId="Web-{5FE5C54B-BB5B-74E7-D41C-E74B99A78014}" dt="2021-01-28T15:12:06.933" v="6" actId="1076"/>
        <pc:sldMkLst>
          <pc:docMk/>
          <pc:sldMk cId="2871867747" sldId="403"/>
        </pc:sldMkLst>
        <pc:picChg chg="add mod">
          <ac:chgData name="J. Stanners [ Wheatley Hill Primary School ]" userId="S::j.stanners300@whprimary.com::95d13023-5fe8-4aa6-af64-49ca2f97d09d" providerId="AD" clId="Web-{5FE5C54B-BB5B-74E7-D41C-E74B99A78014}" dt="2021-01-28T15:12:06.933" v="6" actId="1076"/>
          <ac:picMkLst>
            <pc:docMk/>
            <pc:sldMk cId="2871867747" sldId="403"/>
            <ac:picMk id="2" creationId="{0039B17B-4D64-430D-894F-BBF08216C1FC}"/>
          </ac:picMkLst>
        </pc:picChg>
      </pc:sldChg>
      <pc:sldChg chg="delSp modSp add ord replId">
        <pc:chgData name="J. Stanners [ Wheatley Hill Primary School ]" userId="S::j.stanners300@whprimary.com::95d13023-5fe8-4aa6-af64-49ca2f97d09d" providerId="AD" clId="Web-{5FE5C54B-BB5B-74E7-D41C-E74B99A78014}" dt="2021-01-28T15:14:00.436" v="37" actId="20577"/>
        <pc:sldMkLst>
          <pc:docMk/>
          <pc:sldMk cId="1763816024" sldId="404"/>
        </pc:sldMkLst>
        <pc:spChg chg="mod">
          <ac:chgData name="J. Stanners [ Wheatley Hill Primary School ]" userId="S::j.stanners300@whprimary.com::95d13023-5fe8-4aa6-af64-49ca2f97d09d" providerId="AD" clId="Web-{5FE5C54B-BB5B-74E7-D41C-E74B99A78014}" dt="2021-01-28T15:14:00.436" v="37" actId="20577"/>
          <ac:spMkLst>
            <pc:docMk/>
            <pc:sldMk cId="1763816024" sldId="404"/>
            <ac:spMk id="9" creationId="{B5775EA4-C1AF-458D-A025-4C4E3C279C10}"/>
          </ac:spMkLst>
        </pc:spChg>
        <pc:picChg chg="del">
          <ac:chgData name="J. Stanners [ Wheatley Hill Primary School ]" userId="S::j.stanners300@whprimary.com::95d13023-5fe8-4aa6-af64-49ca2f97d09d" providerId="AD" clId="Web-{5FE5C54B-BB5B-74E7-D41C-E74B99A78014}" dt="2021-01-28T15:13:30.622" v="9"/>
          <ac:picMkLst>
            <pc:docMk/>
            <pc:sldMk cId="1763816024" sldId="404"/>
            <ac:picMk id="2" creationId="{0039B17B-4D64-430D-894F-BBF08216C1FC}"/>
          </ac:picMkLst>
        </pc:picChg>
      </pc:sldChg>
    </pc:docChg>
  </pc:docChgLst>
  <pc:docChgLst>
    <pc:chgData name="J. Stanners [ Wheatley Hill Primary School ]" userId="S::j.stanners300@whprimary.com::95d13023-5fe8-4aa6-af64-49ca2f97d09d" providerId="AD" clId="Web-{865FF391-1A73-AF1A-DFB2-5B8D6D2E71C2}"/>
    <pc:docChg chg="modSld">
      <pc:chgData name="J. Stanners [ Wheatley Hill Primary School ]" userId="S::j.stanners300@whprimary.com::95d13023-5fe8-4aa6-af64-49ca2f97d09d" providerId="AD" clId="Web-{865FF391-1A73-AF1A-DFB2-5B8D6D2E71C2}" dt="2021-01-28T19:25:09.534" v="5" actId="1076"/>
      <pc:docMkLst>
        <pc:docMk/>
      </pc:docMkLst>
      <pc:sldChg chg="addSp modSp">
        <pc:chgData name="J. Stanners [ Wheatley Hill Primary School ]" userId="S::j.stanners300@whprimary.com::95d13023-5fe8-4aa6-af64-49ca2f97d09d" providerId="AD" clId="Web-{865FF391-1A73-AF1A-DFB2-5B8D6D2E71C2}" dt="2021-01-28T19:25:09.534" v="5" actId="1076"/>
        <pc:sldMkLst>
          <pc:docMk/>
          <pc:sldMk cId="1763816024" sldId="404"/>
        </pc:sldMkLst>
        <pc:picChg chg="add mod">
          <ac:chgData name="J. Stanners [ Wheatley Hill Primary School ]" userId="S::j.stanners300@whprimary.com::95d13023-5fe8-4aa6-af64-49ca2f97d09d" providerId="AD" clId="Web-{865FF391-1A73-AF1A-DFB2-5B8D6D2E71C2}" dt="2021-01-28T19:25:09.534" v="5" actId="1076"/>
          <ac:picMkLst>
            <pc:docMk/>
            <pc:sldMk cId="1763816024" sldId="404"/>
            <ac:picMk id="2" creationId="{05476E60-E482-4FC2-B505-605B697DBDCC}"/>
          </ac:picMkLst>
        </pc:picChg>
      </pc:sldChg>
    </pc:docChg>
  </pc:docChgLst>
  <pc:docChgLst>
    <pc:chgData name="J. Stanners [ Wheatley Hill Primary School ]" userId="S::j.stanners300@whprimary.com::95d13023-5fe8-4aa6-af64-49ca2f97d09d" providerId="AD" clId="Web-{6F9383DC-22EF-4896-B0AD-55002F4A33E7}"/>
    <pc:docChg chg="modSld">
      <pc:chgData name="J. Stanners [ Wheatley Hill Primary School ]" userId="S::j.stanners300@whprimary.com::95d13023-5fe8-4aa6-af64-49ca2f97d09d" providerId="AD" clId="Web-{6F9383DC-22EF-4896-B0AD-55002F4A33E7}" dt="2021-01-29T19:37:07.894" v="5" actId="1076"/>
      <pc:docMkLst>
        <pc:docMk/>
      </pc:docMkLst>
      <pc:sldChg chg="modSp">
        <pc:chgData name="J. Stanners [ Wheatley Hill Primary School ]" userId="S::j.stanners300@whprimary.com::95d13023-5fe8-4aa6-af64-49ca2f97d09d" providerId="AD" clId="Web-{6F9383DC-22EF-4896-B0AD-55002F4A33E7}" dt="2021-01-29T19:37:07.894" v="5" actId="1076"/>
        <pc:sldMkLst>
          <pc:docMk/>
          <pc:sldMk cId="3865657842" sldId="367"/>
        </pc:sldMkLst>
        <pc:spChg chg="mod">
          <ac:chgData name="J. Stanners [ Wheatley Hill Primary School ]" userId="S::j.stanners300@whprimary.com::95d13023-5fe8-4aa6-af64-49ca2f97d09d" providerId="AD" clId="Web-{6F9383DC-22EF-4896-B0AD-55002F4A33E7}" dt="2021-01-29T19:37:07.894" v="5" actId="1076"/>
          <ac:spMkLst>
            <pc:docMk/>
            <pc:sldMk cId="3865657842" sldId="367"/>
            <ac:spMk id="5" creationId="{00000000-0000-0000-0000-000000000000}"/>
          </ac:spMkLst>
        </pc:spChg>
        <pc:picChg chg="mod">
          <ac:chgData name="J. Stanners [ Wheatley Hill Primary School ]" userId="S::j.stanners300@whprimary.com::95d13023-5fe8-4aa6-af64-49ca2f97d09d" providerId="AD" clId="Web-{6F9383DC-22EF-4896-B0AD-55002F4A33E7}" dt="2021-01-29T19:37:02.581" v="4" actId="1076"/>
          <ac:picMkLst>
            <pc:docMk/>
            <pc:sldMk cId="3865657842" sldId="367"/>
            <ac:picMk id="14" creationId="{747DCB27-3C8C-4C4D-AA38-11AB31BFF6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FC881-F0E8-4356-BA4B-0CA8060E5FE5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C9A2E-F8E6-4833-8EDE-0DF928E4C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20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1462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3EADA-DF9C-4CB7-9BB8-EB8ED44E8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851FC-C2AE-46A0-8D35-968550CBE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31F17-D6CE-4C6C-9F33-A8E7B5AE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CC11F-955E-49C0-BBC2-2DAD1CB63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45AA3-8DD6-4A87-896C-CF58F8199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69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B675-118A-4458-B565-7471B5C2F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3EE05-F08E-4B47-84E6-935EF945A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3BD17-ACCD-443D-96A4-CB358E90F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8BE84-D37B-43BA-A516-931D305EC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822EA-83D8-447B-BCE7-AFA82A34A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48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79B698-3972-4784-9FF4-2F7DFCFB1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0C02F-F59F-42F4-8F93-DC38D04C2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74AC8-2BCA-4026-ADAD-23D8F47D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ACF73-4866-4055-B8FD-78BB2427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915F8-FDCE-4F62-BB60-10E69C6C3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88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993E-7028-434C-9D4E-66F69A4F6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7349D-A31C-4F7B-8A70-3AC74D3F7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B2B9A-AD65-4F28-BF9B-724D21E89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EAD1A-FDFC-4FE3-9614-F61DBDCB5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252EB-BAF4-40B0-8488-786E0FA1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26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283AF-2744-406D-908F-C8D644ADC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580C1-1C91-447D-A95E-D696214DF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582D9-B8BD-4CE6-B6C2-2FE45F04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4CF45-CB5D-425A-ACC9-180B55D5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37EA0-C6C2-4EA2-BDC7-D0801B751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88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2E86-03BB-4B91-9AF3-9E29CE81A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5D736-49D9-4309-A264-6673ACB848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98F4C-6ADC-440E-A17C-31FB7F3F4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39928-0664-49F1-9A4F-42A9B5F8A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19276-3DF6-4DB7-AF40-94C80BDD4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CD3EE-E1DE-4449-BDF5-CA4DF931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82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79501-EAAB-4021-B4F6-2E4461E4C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6C8AE-4C97-4B4B-8CF6-8EB91629B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8520C-8299-40A0-8E2F-2B5809801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7E613C-0ACA-45D8-ADD9-141D61349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EE52BF-985A-4FBF-9E98-0478140CF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D577EF-B9AF-4724-98AC-A32E27E68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C56899-1F49-4ADF-9037-9C8B3FCB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F8C5E3-060B-462B-BC85-B6D1226E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1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D8DC8-5D0D-4A4D-8B30-F0914F4B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CCBEED-5E38-443B-9C95-DA5164AB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BB8BF-C89D-4DE7-86F9-32BDB2574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5D04FB-BDA7-4B6B-AC80-073496121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14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A46BF5-0116-4219-B891-CF0CA9271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53E87D-AA98-49A3-A9B9-C37CC991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EF742-CF14-4FA2-9866-7D8E6F8D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10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1C59D-C827-4370-8F58-53942C758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5428C-4F30-4BF1-9244-ACC05EE10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8EF69-4DDF-4203-8C92-A6FC28E11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DD091-EDEB-4745-BF8A-FD23857B5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2813C-7483-4663-8CFB-C119B30B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54078-A125-4DBE-BF61-7308B067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39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164FC-2949-4B25-9091-287AD23B2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16199A-8575-480C-AC09-DBB0E718C4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3BEE7-1A52-45F3-B1D0-B9EC6E3A8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4584D-842F-46FD-9123-86C2C9E95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155FF-C630-406A-B833-50CDBFAC5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1CBDE-D53E-48C5-BFAF-7EA72B86B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14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AE2B18-B06C-4731-A3D4-B3EB6ED6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70AD1-3575-443F-A2B4-5AE0E1E65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D570B-97EA-4289-AF49-4E3BE3126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0184E-FB15-4E65-A718-A35250CBA68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076A2-D013-4567-8FDB-D40A164BC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13B7B-B11A-49C5-9384-C9E4FC15F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86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29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8.png"/><Relationship Id="rId5" Type="http://schemas.openxmlformats.org/officeDocument/2006/relationships/image" Target="../media/image31.jpeg"/><Relationship Id="rId15" Type="http://schemas.openxmlformats.org/officeDocument/2006/relationships/image" Target="../media/image50.png"/><Relationship Id="rId10" Type="http://schemas.openxmlformats.org/officeDocument/2006/relationships/image" Target="../media/image37.png"/><Relationship Id="rId4" Type="http://schemas.openxmlformats.org/officeDocument/2006/relationships/image" Target="../media/image30.jpeg"/><Relationship Id="rId9" Type="http://schemas.openxmlformats.org/officeDocument/2006/relationships/image" Target="../media/image36.png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s.thenational.academy/lessons/to-investigate-homophones-69jk0r?from_query=near+homophone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achers.thenational.academy/lessons/to-use-imperative-verbs-6tj32d?from_query=imperative+verb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4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46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9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2.png"/><Relationship Id="rId7" Type="http://schemas.openxmlformats.org/officeDocument/2006/relationships/image" Target="../media/image4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2.png"/><Relationship Id="rId7" Type="http://schemas.openxmlformats.org/officeDocument/2006/relationships/image" Target="../media/image4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9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46.png"/><Relationship Id="rId7" Type="http://schemas.openxmlformats.org/officeDocument/2006/relationships/image" Target="../media/image2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Relationship Id="rId9" Type="http://schemas.openxmlformats.org/officeDocument/2006/relationships/image" Target="../media/image1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0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image" Target="../media/image3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8.png"/><Relationship Id="rId5" Type="http://schemas.openxmlformats.org/officeDocument/2006/relationships/image" Target="../media/image31.jpeg"/><Relationship Id="rId10" Type="http://schemas.openxmlformats.org/officeDocument/2006/relationships/image" Target="../media/image37.png"/><Relationship Id="rId4" Type="http://schemas.openxmlformats.org/officeDocument/2006/relationships/image" Target="../media/image30.jpeg"/><Relationship Id="rId9" Type="http://schemas.openxmlformats.org/officeDocument/2006/relationships/image" Target="../media/image36.png"/><Relationship Id="rId14" Type="http://schemas.openxmlformats.org/officeDocument/2006/relationships/image" Target="../media/image1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s.thenational.academy/lessons/to-investigate-homophones-69jk0r?from_query=near+homophone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achers.thenational.academy/lessons/to-identify-the-features-of-instructions-cru38r?from_query=instruction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9.png"/><Relationship Id="rId7" Type="http://schemas.openxmlformats.org/officeDocument/2006/relationships/image" Target="../media/image123.png"/><Relationship Id="rId12" Type="http://schemas.openxmlformats.org/officeDocument/2006/relationships/image" Target="../media/image135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88.png"/><Relationship Id="rId5" Type="http://schemas.openxmlformats.org/officeDocument/2006/relationships/image" Target="../media/image131.png"/><Relationship Id="rId10" Type="http://schemas.openxmlformats.org/officeDocument/2006/relationships/image" Target="../media/image55.png"/><Relationship Id="rId4" Type="http://schemas.openxmlformats.org/officeDocument/2006/relationships/image" Target="../media/image130.png"/><Relationship Id="rId9" Type="http://schemas.openxmlformats.org/officeDocument/2006/relationships/image" Target="../media/image1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6.jpeg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ksouth1-mediap.svc.ms/transform/thumbnail?provider=spo&amp;inputFormat=png&amp;cs=fFNQTw&amp;docid=https%3A%2F%2Fdurhamschools-my.sharepoint.com%3A443%2F_api%2Fv2.0%2Fdrives%2Fb!gAJaW5u-Rkmqwl4jPy9UGYMZtw1An2RBrvovy85FHRaZLaNEPYlAQ67Txwpp0T4S%2Fitems%2F01CGZ3B4SFBP6W3RDGVNEIBYRV4NDMAK4D%3Fversion%3DPublished&amp;access_token=eyJ0eXAiOiJKV1QiLCJhbGciOiJub25lIn0.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.OUdyUlgxMmtNT1hoaGlrMVVZVlhtaExzc3hVM2VHbGZJYzZjem5STlFDVT0&amp;encodeFailures=1&amp;srcWidth=&amp;srcHeight=&amp;width=585&amp;height=585&amp;action=A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52" y="1032197"/>
            <a:ext cx="4713295" cy="469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66" y="6033803"/>
            <a:ext cx="1101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Base 1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Subject: </a:t>
            </a:r>
            <a:r>
              <a:rPr lang="en-GB" sz="3200" dirty="0" smtClean="0"/>
              <a:t>English </a:t>
            </a:r>
            <a:endParaRPr lang="en-GB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64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002799" y="4220298"/>
            <a:ext cx="74845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5390F739-65A0-4C51-B2B4-BD67FC9230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411" y="4704833"/>
            <a:ext cx="2444291" cy="1926144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C9ECC6EF-1B90-4E8E-8AC7-F411106FA9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1478830"/>
            <a:ext cx="2343150" cy="1092633"/>
          </a:xfrm>
          <a:prstGeom prst="rect">
            <a:avLst/>
          </a:prstGeom>
        </p:spPr>
      </p:pic>
      <p:pic>
        <p:nvPicPr>
          <p:cNvPr id="17" name="Picture 16" descr="A plate with a knife and a loaf of bread on it&#10;&#10;Description automatically generated with low confidence">
            <a:extLst>
              <a:ext uri="{FF2B5EF4-FFF2-40B4-BE49-F238E27FC236}">
                <a16:creationId xmlns:a16="http://schemas.microsoft.com/office/drawing/2014/main" id="{5D1906EC-82D1-4B48-B215-87BEE4272C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2893775"/>
            <a:ext cx="2343150" cy="1092633"/>
          </a:xfrm>
          <a:prstGeom prst="rect">
            <a:avLst/>
          </a:prstGeom>
        </p:spPr>
      </p:pic>
      <p:pic>
        <p:nvPicPr>
          <p:cNvPr id="19" name="Picture 18" descr="Text, letter&#10;&#10;Description automatically generated">
            <a:extLst>
              <a:ext uri="{FF2B5EF4-FFF2-40B4-BE49-F238E27FC236}">
                <a16:creationId xmlns:a16="http://schemas.microsoft.com/office/drawing/2014/main" id="{564BDDDB-DB68-485A-933C-8D15B02C692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4283498"/>
            <a:ext cx="2343150" cy="1111602"/>
          </a:xfrm>
          <a:prstGeom prst="rect">
            <a:avLst/>
          </a:prstGeom>
        </p:spPr>
      </p:pic>
      <p:pic>
        <p:nvPicPr>
          <p:cNvPr id="21" name="Picture 20" descr="A picture containing table, food, plate&#10;&#10;Description automatically generated">
            <a:extLst>
              <a:ext uri="{FF2B5EF4-FFF2-40B4-BE49-F238E27FC236}">
                <a16:creationId xmlns:a16="http://schemas.microsoft.com/office/drawing/2014/main" id="{16D1A822-A257-4F42-8C20-BED4D767E60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5663164"/>
            <a:ext cx="2343150" cy="10993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65" y="48719"/>
            <a:ext cx="4087906" cy="7126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66" y="755617"/>
            <a:ext cx="4087906" cy="6054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144" y="1606858"/>
            <a:ext cx="3190476" cy="7428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47" y="3075002"/>
            <a:ext cx="5488929" cy="8772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47" y="4167635"/>
            <a:ext cx="5659259" cy="12479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47" y="5510963"/>
            <a:ext cx="6250929" cy="13047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097" y="1156029"/>
            <a:ext cx="3228571" cy="3361905"/>
          </a:xfrm>
          <a:prstGeom prst="rect">
            <a:avLst/>
          </a:prstGeom>
        </p:spPr>
      </p:pic>
      <p:pic>
        <p:nvPicPr>
          <p:cNvPr id="25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DB4178-28B8-4796-8571-03E850488F8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82852" y="115648"/>
            <a:ext cx="1266825" cy="962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20" y="1630667"/>
            <a:ext cx="771429" cy="6952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607" y="3256996"/>
            <a:ext cx="771429" cy="6952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9" y="6108606"/>
            <a:ext cx="771429" cy="69523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06" y="4718135"/>
            <a:ext cx="771429" cy="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8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andwich with lettuce and tomato on a plate&#10;&#10;Description automatically generated with medium confidence">
            <a:extLst>
              <a:ext uri="{FF2B5EF4-FFF2-40B4-BE49-F238E27FC236}">
                <a16:creationId xmlns:a16="http://schemas.microsoft.com/office/drawing/2014/main" id="{BFA9BC6D-4B59-4083-9B34-9794DF4104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1092606"/>
            <a:ext cx="2343150" cy="1092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016105-72B4-4ED8-B432-EAB8C2C7AF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2553740"/>
            <a:ext cx="2343150" cy="10926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901" y="1092606"/>
            <a:ext cx="5976750" cy="11047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79" y="2541585"/>
            <a:ext cx="5967458" cy="12554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95" y="4330949"/>
            <a:ext cx="6739185" cy="1695381"/>
          </a:xfrm>
          <a:prstGeom prst="rect">
            <a:avLst/>
          </a:prstGeom>
        </p:spPr>
      </p:pic>
      <p:pic>
        <p:nvPicPr>
          <p:cNvPr id="10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DB4178-28B8-4796-8571-03E850488F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2852" y="115648"/>
            <a:ext cx="1266825" cy="962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651" y="1291303"/>
            <a:ext cx="771429" cy="6952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37" y="2821715"/>
            <a:ext cx="771429" cy="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1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Tuesday 9th February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use </a:t>
            </a:r>
            <a:r>
              <a:rPr lang="en-GB" sz="4000" dirty="0" smtClean="0"/>
              <a:t>imperative verbs.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85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</a:t>
            </a:r>
            <a:r>
              <a:rPr lang="en-US" dirty="0">
                <a:hlinkClick r:id="rId4"/>
              </a:rPr>
              <a:t>Video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82606" y="5981049"/>
            <a:ext cx="112087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You can also copy and paste this link if you would </a:t>
            </a:r>
            <a:r>
              <a:rPr lang="en-GB" dirty="0"/>
              <a:t>prefer</a:t>
            </a:r>
            <a:r>
              <a:rPr lang="en-GB" dirty="0" smtClean="0"/>
              <a:t>:</a:t>
            </a:r>
          </a:p>
          <a:p>
            <a:r>
              <a:rPr lang="en-GB" dirty="0" smtClean="0"/>
              <a:t>https</a:t>
            </a:r>
            <a:r>
              <a:rPr lang="en-GB" dirty="0"/>
              <a:t>://teachers.thenational.academy/lessons/to-use-imperative-verbs-6tj32d?from_query=imperative+verbs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28265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119" y="4498561"/>
            <a:ext cx="4606835" cy="2228810"/>
          </a:xfrm>
          <a:prstGeom prst="rect">
            <a:avLst/>
          </a:prstGeom>
        </p:spPr>
      </p:pic>
      <p:pic>
        <p:nvPicPr>
          <p:cNvPr id="2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6BD81CA1-D560-40C6-A388-76941F5DC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437" y="144403"/>
            <a:ext cx="1266825" cy="962025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1480458" y="302111"/>
            <a:ext cx="4489267" cy="2230126"/>
          </a:xfrm>
          <a:prstGeom prst="cloudCallout">
            <a:avLst>
              <a:gd name="adj1" fmla="val -29869"/>
              <a:gd name="adj2" fmla="val 71959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31" y="2088200"/>
            <a:ext cx="2125453" cy="2125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536" y="829193"/>
            <a:ext cx="3024944" cy="10083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04" y="4673628"/>
            <a:ext cx="2265551" cy="2307999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5107628" y="1790195"/>
            <a:ext cx="5873615" cy="2454823"/>
          </a:xfrm>
          <a:prstGeom prst="cloudCallout">
            <a:avLst>
              <a:gd name="adj1" fmla="val -37925"/>
              <a:gd name="adj2" fmla="val 88486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354" y="2449390"/>
            <a:ext cx="3783543" cy="94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1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88B666CF-551F-45E5-8E47-332BE404A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8474" y="101271"/>
            <a:ext cx="126682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56" y="217831"/>
            <a:ext cx="1654247" cy="673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231" y="5965371"/>
            <a:ext cx="2540348" cy="7483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00" y="2587770"/>
            <a:ext cx="1116290" cy="12476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58" y="1024546"/>
            <a:ext cx="953983" cy="10662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00" y="891739"/>
            <a:ext cx="934026" cy="1043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075" y="1232907"/>
            <a:ext cx="910222" cy="10173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803" y="1811716"/>
            <a:ext cx="976953" cy="10918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88" y="2250214"/>
            <a:ext cx="950826" cy="10626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396" y="3475757"/>
            <a:ext cx="976953" cy="10918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83" y="3645574"/>
            <a:ext cx="825011" cy="9220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54" y="5325655"/>
            <a:ext cx="912895" cy="10202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977" y="5083920"/>
            <a:ext cx="1037913" cy="11600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279" y="4021701"/>
            <a:ext cx="915993" cy="102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49" y="1971145"/>
            <a:ext cx="1581763" cy="1161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454" y="3526502"/>
            <a:ext cx="1560446" cy="1161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975" y="1971145"/>
            <a:ext cx="1560446" cy="11618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201" y="3418337"/>
            <a:ext cx="1525511" cy="11618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2975" y="1982301"/>
            <a:ext cx="1525511" cy="11506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6013" y="3332945"/>
            <a:ext cx="1560446" cy="11618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649" y="4999821"/>
            <a:ext cx="1581763" cy="11506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8748" y="5353878"/>
            <a:ext cx="1552900" cy="1133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2975" y="5169638"/>
            <a:ext cx="1581763" cy="1150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9" y="104295"/>
            <a:ext cx="2522282" cy="1322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968" y="227365"/>
            <a:ext cx="5175807" cy="974418"/>
          </a:xfrm>
          <a:prstGeom prst="rect">
            <a:avLst/>
          </a:prstGeom>
        </p:spPr>
      </p:pic>
      <p:pic>
        <p:nvPicPr>
          <p:cNvPr id="16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DB4178-28B8-4796-8571-03E850488F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82852" y="115648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1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83" y="1279745"/>
            <a:ext cx="5318573" cy="1325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84" y="3092420"/>
            <a:ext cx="5318573" cy="1325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84" y="5326240"/>
            <a:ext cx="5318573" cy="13257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81664" y="2885442"/>
            <a:ext cx="258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Choose from these verbs: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469" y="3496887"/>
            <a:ext cx="1776389" cy="1058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1889" y="3506026"/>
            <a:ext cx="1761625" cy="1039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2774" y="4929676"/>
            <a:ext cx="1765162" cy="1026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4" y="55893"/>
            <a:ext cx="4728016" cy="978648"/>
          </a:xfrm>
          <a:prstGeom prst="rect">
            <a:avLst/>
          </a:prstGeom>
        </p:spPr>
      </p:pic>
      <p:pic>
        <p:nvPicPr>
          <p:cNvPr id="13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DB4178-28B8-4796-8571-03E850488F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82852" y="115648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56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85" y="1040335"/>
            <a:ext cx="5318573" cy="1325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84" y="3092420"/>
            <a:ext cx="5318573" cy="1325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84" y="5326240"/>
            <a:ext cx="5318573" cy="13257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81664" y="2885442"/>
            <a:ext cx="258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Choose from these verbs: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469" y="3496887"/>
            <a:ext cx="1776389" cy="1058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1889" y="3506026"/>
            <a:ext cx="1761625" cy="1039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2774" y="4929676"/>
            <a:ext cx="1765162" cy="10268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5582" y="1722679"/>
            <a:ext cx="1143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Spread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4669" y="3782646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Put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30776" y="5989112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Cut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6" y="81270"/>
            <a:ext cx="3751574" cy="885381"/>
          </a:xfrm>
          <a:prstGeom prst="rect">
            <a:avLst/>
          </a:prstGeom>
        </p:spPr>
      </p:pic>
      <p:pic>
        <p:nvPicPr>
          <p:cNvPr id="15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DB4178-28B8-4796-8571-03E850488F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82852" y="115648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06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 err="1" smtClean="0"/>
              <a:t>Wedensday</a:t>
            </a:r>
            <a:r>
              <a:rPr lang="en-GB" sz="3200" dirty="0" smtClean="0"/>
              <a:t> 10th </a:t>
            </a:r>
            <a:r>
              <a:rPr lang="en-GB" sz="3200" dirty="0"/>
              <a:t>February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</a:t>
            </a:r>
            <a:r>
              <a:rPr lang="en-GB" sz="4000" dirty="0" smtClean="0"/>
              <a:t>use time openers.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56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Monday </a:t>
            </a:r>
            <a:r>
              <a:rPr lang="en-GB" sz="3200" dirty="0" smtClean="0"/>
              <a:t>8th </a:t>
            </a:r>
            <a:r>
              <a:rPr lang="en-GB" sz="3200" dirty="0"/>
              <a:t>February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follow instructions to make a ham and cheese sandwich.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75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AB93A415-C16C-435C-8CEE-623DA3045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304" y="158780"/>
            <a:ext cx="1266825" cy="96202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480458" y="302111"/>
            <a:ext cx="4489267" cy="2230126"/>
          </a:xfrm>
          <a:prstGeom prst="cloudCallout">
            <a:avLst>
              <a:gd name="adj1" fmla="val -29869"/>
              <a:gd name="adj2" fmla="val 71959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66" y="2548175"/>
            <a:ext cx="2125453" cy="21254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905" y="4472793"/>
            <a:ext cx="2265551" cy="2307999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5107628" y="1790195"/>
            <a:ext cx="5873615" cy="2454823"/>
          </a:xfrm>
          <a:prstGeom prst="cloudCallout">
            <a:avLst>
              <a:gd name="adj1" fmla="val -37925"/>
              <a:gd name="adj2" fmla="val 88486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050" y="2365225"/>
            <a:ext cx="4169768" cy="12258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712" y="885191"/>
            <a:ext cx="2268387" cy="9050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37" y="4820048"/>
            <a:ext cx="4476190" cy="1466667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6505353" y="4325969"/>
            <a:ext cx="5873615" cy="2454823"/>
          </a:xfrm>
          <a:prstGeom prst="cloudCallout">
            <a:avLst>
              <a:gd name="adj1" fmla="val -62241"/>
              <a:gd name="adj2" fmla="val 8666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1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4CF924D3-5AAC-4333-804B-3689293BF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4097" y="144403"/>
            <a:ext cx="126682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5" y="144402"/>
            <a:ext cx="2592776" cy="9620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48" y="2613983"/>
            <a:ext cx="1958867" cy="11154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143" y="1305932"/>
            <a:ext cx="1165668" cy="10277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20" y="2333725"/>
            <a:ext cx="1246834" cy="10993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452" y="820341"/>
            <a:ext cx="1101463" cy="9711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663" y="2024538"/>
            <a:ext cx="1183086" cy="10431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241" y="3705659"/>
            <a:ext cx="1081326" cy="9534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29" y="4083552"/>
            <a:ext cx="1128274" cy="9948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458" y="4919575"/>
            <a:ext cx="998427" cy="8803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06" y="5078374"/>
            <a:ext cx="1028057" cy="90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038" y="2427771"/>
            <a:ext cx="1865273" cy="1624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976" y="2427772"/>
            <a:ext cx="1865273" cy="1624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507" y="2427771"/>
            <a:ext cx="1865273" cy="1624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4569" y="2427771"/>
            <a:ext cx="1865273" cy="1624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445" y="2427773"/>
            <a:ext cx="1865273" cy="16241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0445" y="4672113"/>
            <a:ext cx="1998618" cy="17940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447303" y="4672113"/>
            <a:ext cx="1998618" cy="17940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594161" y="4672113"/>
            <a:ext cx="1998618" cy="17940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741019" y="4672113"/>
            <a:ext cx="1998618" cy="17940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887877" y="4672113"/>
            <a:ext cx="1998618" cy="17940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869D1D5-25B8-4EB4-A969-165CD3C344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9115" y="43761"/>
            <a:ext cx="1180561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46" y="43761"/>
            <a:ext cx="2729791" cy="9168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86" y="1005786"/>
            <a:ext cx="5285714" cy="1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16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83" y="2418770"/>
            <a:ext cx="1865273" cy="1624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418" y="2418770"/>
            <a:ext cx="1865273" cy="1624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953" y="2418769"/>
            <a:ext cx="1865273" cy="1624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6077" y="2418769"/>
            <a:ext cx="1865273" cy="1624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3201" y="2418768"/>
            <a:ext cx="1865273" cy="16241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92059" y="5847803"/>
            <a:ext cx="970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First</a:t>
            </a:r>
            <a:r>
              <a:rPr lang="en-GB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2847" y="5847804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Finally</a:t>
            </a:r>
            <a:r>
              <a:rPr lang="en-GB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5133" y="5852152"/>
            <a:ext cx="1087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Then</a:t>
            </a:r>
            <a:r>
              <a:rPr lang="en-GB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89242" y="5847802"/>
            <a:ext cx="1040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Next</a:t>
            </a:r>
            <a:r>
              <a:rPr lang="en-GB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35843" y="5792071"/>
            <a:ext cx="1763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Secondly</a:t>
            </a:r>
            <a:r>
              <a:rPr lang="en-GB" dirty="0"/>
              <a:t>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52489" y="3892732"/>
            <a:ext cx="1450565" cy="18679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E21F4027-60A9-46F9-B4DA-A9A19E6E34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8474" y="58139"/>
            <a:ext cx="1266825" cy="962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46" y="43761"/>
            <a:ext cx="2729791" cy="9168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198" y="960595"/>
            <a:ext cx="5285714" cy="1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2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27" y="2615864"/>
            <a:ext cx="1865273" cy="1624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162" y="2615864"/>
            <a:ext cx="1865273" cy="1624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697" y="2615863"/>
            <a:ext cx="1865273" cy="1624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6821" y="2615863"/>
            <a:ext cx="1865273" cy="1624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3945" y="2615862"/>
            <a:ext cx="1865273" cy="16241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38729" y="5943596"/>
            <a:ext cx="970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First</a:t>
            </a:r>
            <a:r>
              <a:rPr lang="en-GB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40194" y="5943599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Finally</a:t>
            </a:r>
            <a:r>
              <a:rPr lang="en-GB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9929" y="5943598"/>
            <a:ext cx="1087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Then</a:t>
            </a:r>
            <a:r>
              <a:rPr lang="en-GB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18546" y="5943597"/>
            <a:ext cx="1040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Next</a:t>
            </a:r>
            <a:r>
              <a:rPr lang="en-GB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70676" y="5943596"/>
            <a:ext cx="1763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Secondly</a:t>
            </a:r>
            <a:r>
              <a:rPr lang="en-GB" dirty="0"/>
              <a:t> </a:t>
            </a:r>
          </a:p>
        </p:txBody>
      </p:sp>
      <p:cxnSp>
        <p:nvCxnSpPr>
          <p:cNvPr id="4" name="Straight Arrow Connector 3"/>
          <p:cNvCxnSpPr>
            <a:endCxn id="2" idx="0"/>
          </p:cNvCxnSpPr>
          <p:nvPr/>
        </p:nvCxnSpPr>
        <p:spPr>
          <a:xfrm>
            <a:off x="2473233" y="4075612"/>
            <a:ext cx="1450565" cy="18679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71389" y="3979818"/>
            <a:ext cx="5055787" cy="19637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22333" y="4027715"/>
            <a:ext cx="818410" cy="20857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089457" y="4010109"/>
            <a:ext cx="493853" cy="21033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179544" y="4163757"/>
            <a:ext cx="8280268" cy="17798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87" y="301170"/>
            <a:ext cx="4583570" cy="122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5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7F9313E7-EE1C-41FE-A4B8-95A9C525E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455" y="72516"/>
            <a:ext cx="126682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80" y="210519"/>
            <a:ext cx="5285714" cy="1304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32" y="5143682"/>
            <a:ext cx="1083214" cy="10049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33" y="5143681"/>
            <a:ext cx="1083214" cy="10049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4" y="1930447"/>
            <a:ext cx="5712822" cy="10742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36" y="3140472"/>
            <a:ext cx="5676130" cy="116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4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855E1512-CF98-4417-AD69-9169FA539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53" y="1484696"/>
            <a:ext cx="1266825" cy="962025"/>
          </a:xfrm>
          <a:prstGeom prst="rect">
            <a:avLst/>
          </a:prstGeom>
        </p:spPr>
      </p:pic>
      <p:pic>
        <p:nvPicPr>
          <p:cNvPr id="14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DB4178-28B8-4796-8571-03E850488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45" y="4932525"/>
            <a:ext cx="126682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15" y="197244"/>
            <a:ext cx="7038856" cy="996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24" y="1459268"/>
            <a:ext cx="7019019" cy="119234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086892" y="2417999"/>
            <a:ext cx="77822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30434" y="2417999"/>
            <a:ext cx="5878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739" y="3208754"/>
            <a:ext cx="1219048" cy="752381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stCxn id="22" idx="0"/>
          </p:cNvCxnSpPr>
          <p:nvPr/>
        </p:nvCxnSpPr>
        <p:spPr>
          <a:xfrm flipH="1" flipV="1">
            <a:off x="3224348" y="2450932"/>
            <a:ext cx="293915" cy="757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0"/>
          </p:cNvCxnSpPr>
          <p:nvPr/>
        </p:nvCxnSpPr>
        <p:spPr>
          <a:xfrm flipV="1">
            <a:off x="2139540" y="2418000"/>
            <a:ext cx="109924" cy="790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78" y="3208563"/>
            <a:ext cx="1009524" cy="75238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76" y="4367469"/>
            <a:ext cx="6281313" cy="95727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77" y="5353467"/>
            <a:ext cx="6281313" cy="1082167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2139540" y="5111931"/>
            <a:ext cx="1838099" cy="100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042954" y="5120641"/>
            <a:ext cx="1756955" cy="13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863724" y="6213565"/>
            <a:ext cx="1654539" cy="1306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747210" y="6220783"/>
            <a:ext cx="1153205" cy="116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761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39" y="1761302"/>
            <a:ext cx="1427525" cy="812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38" y="2980776"/>
            <a:ext cx="1427525" cy="828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41" y="4512743"/>
            <a:ext cx="1427525" cy="828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643" y="5800050"/>
            <a:ext cx="1427525" cy="8286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572340" y="2540549"/>
            <a:ext cx="15460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Time openers:</a:t>
            </a:r>
          </a:p>
          <a:p>
            <a:r>
              <a:rPr lang="en-GB" dirty="0"/>
              <a:t>First</a:t>
            </a:r>
          </a:p>
          <a:p>
            <a:r>
              <a:rPr lang="en-GB" dirty="0"/>
              <a:t>Next</a:t>
            </a:r>
          </a:p>
          <a:p>
            <a:r>
              <a:rPr lang="en-GB" dirty="0"/>
              <a:t>Then</a:t>
            </a:r>
          </a:p>
          <a:p>
            <a:r>
              <a:rPr lang="en-GB" dirty="0"/>
              <a:t>After that</a:t>
            </a:r>
          </a:p>
          <a:p>
            <a:r>
              <a:rPr lang="en-GB" dirty="0"/>
              <a:t>Finally </a:t>
            </a:r>
          </a:p>
          <a:p>
            <a:r>
              <a:rPr lang="en-GB" dirty="0"/>
              <a:t>Before</a:t>
            </a:r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0328107" y="4933817"/>
            <a:ext cx="18536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Imperative verbs:</a:t>
            </a:r>
          </a:p>
          <a:p>
            <a:r>
              <a:rPr lang="en-GB" dirty="0"/>
              <a:t>Brush </a:t>
            </a:r>
          </a:p>
          <a:p>
            <a:r>
              <a:rPr lang="en-GB" dirty="0"/>
              <a:t>Turn </a:t>
            </a:r>
          </a:p>
          <a:p>
            <a:r>
              <a:rPr lang="en-GB" dirty="0"/>
              <a:t>Wash</a:t>
            </a:r>
          </a:p>
          <a:p>
            <a:r>
              <a:rPr lang="en-GB" dirty="0"/>
              <a:t>Rinse</a:t>
            </a:r>
          </a:p>
          <a:p>
            <a:r>
              <a:rPr lang="en-GB" dirty="0"/>
              <a:t>Scrub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0508927" y="2540549"/>
            <a:ext cx="1672829" cy="2021622"/>
          </a:xfrm>
          <a:prstGeom prst="rect">
            <a:avLst/>
          </a:prstGeom>
          <a:noFill/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283287" y="4927080"/>
            <a:ext cx="1898469" cy="1769407"/>
          </a:xfrm>
          <a:prstGeom prst="rect">
            <a:avLst/>
          </a:prstGeom>
          <a:noFill/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/>
          <p:nvPr/>
        </p:nvCxnSpPr>
        <p:spPr>
          <a:xfrm>
            <a:off x="156638" y="2540549"/>
            <a:ext cx="10352289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584163" y="2005962"/>
            <a:ext cx="799091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584163" y="3277345"/>
            <a:ext cx="8743944" cy="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56638" y="3848554"/>
            <a:ext cx="10352289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647579" y="4742028"/>
            <a:ext cx="10316705" cy="1820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4163" y="5314002"/>
            <a:ext cx="8699122" cy="274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/>
        </p:nvCxnSpPr>
        <p:spPr>
          <a:xfrm>
            <a:off x="1584163" y="6077844"/>
            <a:ext cx="8699123" cy="481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584163" y="6626890"/>
            <a:ext cx="8743944" cy="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68C0E728-2734-44F3-8210-2824F4ABAE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4097" y="43762"/>
            <a:ext cx="126682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45" y="109528"/>
            <a:ext cx="4037752" cy="673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75" y="774839"/>
            <a:ext cx="6000485" cy="7523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484" y="1588977"/>
            <a:ext cx="1942857" cy="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10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Thursday </a:t>
            </a:r>
            <a:r>
              <a:rPr lang="en-GB" sz="3200" dirty="0" smtClean="0"/>
              <a:t>11th </a:t>
            </a:r>
            <a:r>
              <a:rPr lang="en-GB" sz="3200" dirty="0"/>
              <a:t>February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write instruction on how to make a ham, cheese and lettuce sandwich.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59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757593" y="1185324"/>
            <a:ext cx="3234110" cy="33449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002799" y="4220298"/>
            <a:ext cx="74845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5390F739-65A0-4C51-B2B4-BD67FC9230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411" y="4704833"/>
            <a:ext cx="2444291" cy="1926144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C9ECC6EF-1B90-4E8E-8AC7-F411106FA9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1478830"/>
            <a:ext cx="2343150" cy="1092633"/>
          </a:xfrm>
          <a:prstGeom prst="rect">
            <a:avLst/>
          </a:prstGeom>
        </p:spPr>
      </p:pic>
      <p:pic>
        <p:nvPicPr>
          <p:cNvPr id="17" name="Picture 16" descr="A plate with a knife and a loaf of bread on it&#10;&#10;Description automatically generated with low confidence">
            <a:extLst>
              <a:ext uri="{FF2B5EF4-FFF2-40B4-BE49-F238E27FC236}">
                <a16:creationId xmlns:a16="http://schemas.microsoft.com/office/drawing/2014/main" id="{5D1906EC-82D1-4B48-B215-87BEE4272C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2893775"/>
            <a:ext cx="2343150" cy="1092633"/>
          </a:xfrm>
          <a:prstGeom prst="rect">
            <a:avLst/>
          </a:prstGeom>
        </p:spPr>
      </p:pic>
      <p:pic>
        <p:nvPicPr>
          <p:cNvPr id="19" name="Picture 18" descr="Text, letter&#10;&#10;Description automatically generated">
            <a:extLst>
              <a:ext uri="{FF2B5EF4-FFF2-40B4-BE49-F238E27FC236}">
                <a16:creationId xmlns:a16="http://schemas.microsoft.com/office/drawing/2014/main" id="{564BDDDB-DB68-485A-933C-8D15B02C692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4283498"/>
            <a:ext cx="2343150" cy="1111602"/>
          </a:xfrm>
          <a:prstGeom prst="rect">
            <a:avLst/>
          </a:prstGeom>
        </p:spPr>
      </p:pic>
      <p:pic>
        <p:nvPicPr>
          <p:cNvPr id="21" name="Picture 20" descr="A picture containing table, food, plate&#10;&#10;Description automatically generated">
            <a:extLst>
              <a:ext uri="{FF2B5EF4-FFF2-40B4-BE49-F238E27FC236}">
                <a16:creationId xmlns:a16="http://schemas.microsoft.com/office/drawing/2014/main" id="{16D1A822-A257-4F42-8C20-BED4D767E60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5663164"/>
            <a:ext cx="2343150" cy="1099314"/>
          </a:xfrm>
          <a:prstGeom prst="rect">
            <a:avLst/>
          </a:prstGeom>
        </p:spPr>
      </p:pic>
      <p:pic>
        <p:nvPicPr>
          <p:cNvPr id="14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747DCB27-3C8C-4C4D-AA38-11AB31BFF6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1878" y="96338"/>
            <a:ext cx="1266825" cy="962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65" y="48719"/>
            <a:ext cx="4087906" cy="7126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144" y="1606858"/>
            <a:ext cx="3190476" cy="7428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47" y="3075002"/>
            <a:ext cx="5488929" cy="8772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47" y="4167635"/>
            <a:ext cx="5659259" cy="12479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47" y="5510963"/>
            <a:ext cx="6250929" cy="13047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93" y="1168349"/>
            <a:ext cx="3228571" cy="3361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" y="96338"/>
            <a:ext cx="2200000" cy="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4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</a:t>
            </a:r>
            <a:r>
              <a:rPr lang="en-US" dirty="0">
                <a:hlinkClick r:id="rId4"/>
              </a:rPr>
              <a:t>Video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82606" y="5981049"/>
            <a:ext cx="112087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You can also copy and paste this link if you would prefer:</a:t>
            </a:r>
          </a:p>
          <a:p>
            <a:r>
              <a:rPr lang="en-GB" dirty="0"/>
              <a:t>https://teachers.thenational.academy/lessons/to-identify-the-features-of-instructions-cru38r?from_query=instruction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51619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andwich with lettuce and tomato on a plate&#10;&#10;Description automatically generated with medium confidence">
            <a:extLst>
              <a:ext uri="{FF2B5EF4-FFF2-40B4-BE49-F238E27FC236}">
                <a16:creationId xmlns:a16="http://schemas.microsoft.com/office/drawing/2014/main" id="{BFA9BC6D-4B59-4083-9B34-9794DF4104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1092606"/>
            <a:ext cx="2343150" cy="1092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016105-72B4-4ED8-B432-EAB8C2C7AF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2553740"/>
            <a:ext cx="2343150" cy="1092607"/>
          </a:xfrm>
          <a:prstGeom prst="rect">
            <a:avLst/>
          </a:prstGeom>
        </p:spPr>
      </p:pic>
      <p:pic>
        <p:nvPicPr>
          <p:cNvPr id="8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718022DD-E67A-4EEA-BC0D-409DD010F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9484" y="130581"/>
            <a:ext cx="1266825" cy="962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901" y="1092606"/>
            <a:ext cx="5976750" cy="11047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79" y="2541585"/>
            <a:ext cx="5967458" cy="125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1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4A4F925-4304-4B84-8AFE-7A7F3BF8C113}"/>
              </a:ext>
            </a:extLst>
          </p:cNvPr>
          <p:cNvSpPr txBox="1"/>
          <p:nvPr/>
        </p:nvSpPr>
        <p:spPr>
          <a:xfrm>
            <a:off x="5431527" y="5469193"/>
            <a:ext cx="154382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u="sng" dirty="0"/>
              <a:t>Don’t forget: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622E70-9A56-41B6-89DE-29709FA0F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633" y="6037961"/>
            <a:ext cx="1012024" cy="774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3C42EF-67E2-46B7-9F82-8C4A5744B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523" y="6037961"/>
            <a:ext cx="1009650" cy="771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0DC230-98FD-42D9-9F9F-BAF54EC8E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039" y="6035227"/>
            <a:ext cx="1005927" cy="7742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B32C53-5EB9-4B7D-BD70-304A66F2A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5445" y="4445350"/>
            <a:ext cx="2551176" cy="14056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0DA0D0-46B6-4C9C-9A49-EF29495E46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6621" y="4451389"/>
            <a:ext cx="2551176" cy="14056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199C2F5-5E26-4644-969C-04C2CA9D79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2209" y="86893"/>
            <a:ext cx="126682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032" y="61329"/>
            <a:ext cx="5228571" cy="1304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58" y="1710102"/>
            <a:ext cx="3368890" cy="4803909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CD1C710-3298-4825-8207-92AD7492E1DC}"/>
              </a:ext>
            </a:extLst>
          </p:cNvPr>
          <p:cNvCxnSpPr>
            <a:cxnSpLocks/>
          </p:cNvCxnSpPr>
          <p:nvPr/>
        </p:nvCxnSpPr>
        <p:spPr>
          <a:xfrm flipV="1">
            <a:off x="2622587" y="3070211"/>
            <a:ext cx="3214333" cy="22215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37" y="2804228"/>
            <a:ext cx="3079900" cy="7708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18" y="1463468"/>
            <a:ext cx="4169768" cy="1225876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CD1C710-3298-4825-8207-92AD7492E1DC}"/>
              </a:ext>
            </a:extLst>
          </p:cNvPr>
          <p:cNvCxnSpPr>
            <a:cxnSpLocks/>
          </p:cNvCxnSpPr>
          <p:nvPr/>
        </p:nvCxnSpPr>
        <p:spPr>
          <a:xfrm flipV="1">
            <a:off x="2505126" y="2109525"/>
            <a:ext cx="3214333" cy="22215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526" y="3689956"/>
            <a:ext cx="3876190" cy="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28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74B201-F80C-42C5-8386-EBE70243E735}"/>
              </a:ext>
            </a:extLst>
          </p:cNvPr>
          <p:cNvCxnSpPr>
            <a:cxnSpLocks/>
          </p:cNvCxnSpPr>
          <p:nvPr/>
        </p:nvCxnSpPr>
        <p:spPr>
          <a:xfrm>
            <a:off x="0" y="77724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959BA6-C43E-492B-B667-32A62C313086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13257F-C06B-416A-BE9A-22850EFFF3E6}"/>
              </a:ext>
            </a:extLst>
          </p:cNvPr>
          <p:cNvCxnSpPr>
            <a:cxnSpLocks/>
          </p:cNvCxnSpPr>
          <p:nvPr/>
        </p:nvCxnSpPr>
        <p:spPr>
          <a:xfrm>
            <a:off x="0" y="183489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92FEBC-D86A-4BE7-AD0B-80A14E53C973}"/>
              </a:ext>
            </a:extLst>
          </p:cNvPr>
          <p:cNvCxnSpPr>
            <a:cxnSpLocks/>
          </p:cNvCxnSpPr>
          <p:nvPr/>
        </p:nvCxnSpPr>
        <p:spPr>
          <a:xfrm>
            <a:off x="0" y="240182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BC1FC7-9BC1-4763-82E4-E24D53D0F9D3}"/>
              </a:ext>
            </a:extLst>
          </p:cNvPr>
          <p:cNvCxnSpPr>
            <a:cxnSpLocks/>
          </p:cNvCxnSpPr>
          <p:nvPr/>
        </p:nvCxnSpPr>
        <p:spPr>
          <a:xfrm>
            <a:off x="0" y="297789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805FAB-AA97-4A10-8FCE-5727F7769529}"/>
              </a:ext>
            </a:extLst>
          </p:cNvPr>
          <p:cNvCxnSpPr>
            <a:cxnSpLocks/>
          </p:cNvCxnSpPr>
          <p:nvPr/>
        </p:nvCxnSpPr>
        <p:spPr>
          <a:xfrm>
            <a:off x="0" y="357225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B4D580-8CBC-4902-B3A0-CE2E0038F402}"/>
              </a:ext>
            </a:extLst>
          </p:cNvPr>
          <p:cNvCxnSpPr>
            <a:cxnSpLocks/>
          </p:cNvCxnSpPr>
          <p:nvPr/>
        </p:nvCxnSpPr>
        <p:spPr>
          <a:xfrm>
            <a:off x="0" y="418490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D71876-0D7A-4C14-822B-0DBFCCC04917}"/>
              </a:ext>
            </a:extLst>
          </p:cNvPr>
          <p:cNvCxnSpPr>
            <a:cxnSpLocks/>
          </p:cNvCxnSpPr>
          <p:nvPr/>
        </p:nvCxnSpPr>
        <p:spPr>
          <a:xfrm>
            <a:off x="0" y="476097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9610A2-3D19-4747-A2CB-7F77749046C2}"/>
              </a:ext>
            </a:extLst>
          </p:cNvPr>
          <p:cNvCxnSpPr>
            <a:cxnSpLocks/>
          </p:cNvCxnSpPr>
          <p:nvPr/>
        </p:nvCxnSpPr>
        <p:spPr>
          <a:xfrm>
            <a:off x="0" y="532790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4D235C-0592-4AF6-9BA3-353034F33E6B}"/>
              </a:ext>
            </a:extLst>
          </p:cNvPr>
          <p:cNvCxnSpPr>
            <a:cxnSpLocks/>
          </p:cNvCxnSpPr>
          <p:nvPr/>
        </p:nvCxnSpPr>
        <p:spPr>
          <a:xfrm>
            <a:off x="0" y="592226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6239E8-38BA-48F4-8694-74BF96A6BB99}"/>
              </a:ext>
            </a:extLst>
          </p:cNvPr>
          <p:cNvCxnSpPr>
            <a:cxnSpLocks/>
          </p:cNvCxnSpPr>
          <p:nvPr/>
        </p:nvCxnSpPr>
        <p:spPr>
          <a:xfrm>
            <a:off x="0" y="6571488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1EA9F06-5667-4546-9197-50D81B1BDA2B}"/>
              </a:ext>
            </a:extLst>
          </p:cNvPr>
          <p:cNvSpPr/>
          <p:nvPr/>
        </p:nvSpPr>
        <p:spPr>
          <a:xfrm>
            <a:off x="8708739" y="237995"/>
            <a:ext cx="3483261" cy="39560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57A78F3C-8466-4F61-B851-2BE5C020099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579"/>
            <a:ext cx="2343150" cy="1092633"/>
          </a:xfrm>
          <a:prstGeom prst="rect">
            <a:avLst/>
          </a:prstGeom>
        </p:spPr>
      </p:pic>
      <p:pic>
        <p:nvPicPr>
          <p:cNvPr id="21" name="Picture 20" descr="A plate with a knife and a loaf of bread on it&#10;&#10;Description automatically generated with low confidence">
            <a:extLst>
              <a:ext uri="{FF2B5EF4-FFF2-40B4-BE49-F238E27FC236}">
                <a16:creationId xmlns:a16="http://schemas.microsoft.com/office/drawing/2014/main" id="{8FF1E450-FEEC-4372-951C-BEE438490F5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2271"/>
            <a:ext cx="2343150" cy="1092633"/>
          </a:xfrm>
          <a:prstGeom prst="rect">
            <a:avLst/>
          </a:prstGeom>
        </p:spPr>
      </p:pic>
      <p:pic>
        <p:nvPicPr>
          <p:cNvPr id="22" name="Picture 21" descr="Text, letter&#10;&#10;Description automatically generated">
            <a:extLst>
              <a:ext uri="{FF2B5EF4-FFF2-40B4-BE49-F238E27FC236}">
                <a16:creationId xmlns:a16="http://schemas.microsoft.com/office/drawing/2014/main" id="{9B0D380E-2F95-4FCD-B6AD-23EDF6E1F76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" y="5410200"/>
            <a:ext cx="2343150" cy="111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1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74B201-F80C-42C5-8386-EBE70243E735}"/>
              </a:ext>
            </a:extLst>
          </p:cNvPr>
          <p:cNvCxnSpPr>
            <a:cxnSpLocks/>
          </p:cNvCxnSpPr>
          <p:nvPr/>
        </p:nvCxnSpPr>
        <p:spPr>
          <a:xfrm>
            <a:off x="0" y="77724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959BA6-C43E-492B-B667-32A62C313086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13257F-C06B-416A-BE9A-22850EFFF3E6}"/>
              </a:ext>
            </a:extLst>
          </p:cNvPr>
          <p:cNvCxnSpPr>
            <a:cxnSpLocks/>
          </p:cNvCxnSpPr>
          <p:nvPr/>
        </p:nvCxnSpPr>
        <p:spPr>
          <a:xfrm>
            <a:off x="0" y="183489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92FEBC-D86A-4BE7-AD0B-80A14E53C973}"/>
              </a:ext>
            </a:extLst>
          </p:cNvPr>
          <p:cNvCxnSpPr>
            <a:cxnSpLocks/>
          </p:cNvCxnSpPr>
          <p:nvPr/>
        </p:nvCxnSpPr>
        <p:spPr>
          <a:xfrm>
            <a:off x="0" y="240182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BC1FC7-9BC1-4763-82E4-E24D53D0F9D3}"/>
              </a:ext>
            </a:extLst>
          </p:cNvPr>
          <p:cNvCxnSpPr>
            <a:cxnSpLocks/>
          </p:cNvCxnSpPr>
          <p:nvPr/>
        </p:nvCxnSpPr>
        <p:spPr>
          <a:xfrm>
            <a:off x="0" y="297789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805FAB-AA97-4A10-8FCE-5727F7769529}"/>
              </a:ext>
            </a:extLst>
          </p:cNvPr>
          <p:cNvCxnSpPr>
            <a:cxnSpLocks/>
          </p:cNvCxnSpPr>
          <p:nvPr/>
        </p:nvCxnSpPr>
        <p:spPr>
          <a:xfrm>
            <a:off x="0" y="357225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B4D580-8CBC-4902-B3A0-CE2E0038F402}"/>
              </a:ext>
            </a:extLst>
          </p:cNvPr>
          <p:cNvCxnSpPr>
            <a:cxnSpLocks/>
          </p:cNvCxnSpPr>
          <p:nvPr/>
        </p:nvCxnSpPr>
        <p:spPr>
          <a:xfrm>
            <a:off x="0" y="418490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D71876-0D7A-4C14-822B-0DBFCCC04917}"/>
              </a:ext>
            </a:extLst>
          </p:cNvPr>
          <p:cNvCxnSpPr>
            <a:cxnSpLocks/>
          </p:cNvCxnSpPr>
          <p:nvPr/>
        </p:nvCxnSpPr>
        <p:spPr>
          <a:xfrm>
            <a:off x="0" y="476097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9610A2-3D19-4747-A2CB-7F77749046C2}"/>
              </a:ext>
            </a:extLst>
          </p:cNvPr>
          <p:cNvCxnSpPr>
            <a:cxnSpLocks/>
          </p:cNvCxnSpPr>
          <p:nvPr/>
        </p:nvCxnSpPr>
        <p:spPr>
          <a:xfrm>
            <a:off x="0" y="532790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4D235C-0592-4AF6-9BA3-353034F33E6B}"/>
              </a:ext>
            </a:extLst>
          </p:cNvPr>
          <p:cNvCxnSpPr>
            <a:cxnSpLocks/>
          </p:cNvCxnSpPr>
          <p:nvPr/>
        </p:nvCxnSpPr>
        <p:spPr>
          <a:xfrm>
            <a:off x="0" y="592226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6239E8-38BA-48F4-8694-74BF96A6BB99}"/>
              </a:ext>
            </a:extLst>
          </p:cNvPr>
          <p:cNvCxnSpPr>
            <a:cxnSpLocks/>
          </p:cNvCxnSpPr>
          <p:nvPr/>
        </p:nvCxnSpPr>
        <p:spPr>
          <a:xfrm>
            <a:off x="0" y="6571488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A picture containing table, food, plate&#10;&#10;Description automatically generated">
            <a:extLst>
              <a:ext uri="{FF2B5EF4-FFF2-40B4-BE49-F238E27FC236}">
                <a16:creationId xmlns:a16="http://schemas.microsoft.com/office/drawing/2014/main" id="{667AD0DA-2260-4877-A63E-69D9D1FDC8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583"/>
            <a:ext cx="2343150" cy="1099314"/>
          </a:xfrm>
          <a:prstGeom prst="rect">
            <a:avLst/>
          </a:prstGeom>
        </p:spPr>
      </p:pic>
      <p:pic>
        <p:nvPicPr>
          <p:cNvPr id="20" name="Picture 19" descr="A sandwich with lettuce and tomato on a plate&#10;&#10;Description automatically generated with medium confidence">
            <a:extLst>
              <a:ext uri="{FF2B5EF4-FFF2-40B4-BE49-F238E27FC236}">
                <a16:creationId xmlns:a16="http://schemas.microsoft.com/office/drawing/2014/main" id="{829DD30B-1AEA-40CC-88CD-85D05968E5B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3552"/>
            <a:ext cx="2343150" cy="10926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9A01A8-7CFE-480B-BC52-272E0161017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8369"/>
            <a:ext cx="2343150" cy="1092607"/>
          </a:xfrm>
          <a:prstGeom prst="rect">
            <a:avLst/>
          </a:prstGeom>
        </p:spPr>
      </p:pic>
      <p:pic>
        <p:nvPicPr>
          <p:cNvPr id="22" name="Picture 21" descr="A pair of scissors on a paper towel&#10;&#10;Description automatically generated with low confidence">
            <a:extLst>
              <a:ext uri="{FF2B5EF4-FFF2-40B4-BE49-F238E27FC236}">
                <a16:creationId xmlns:a16="http://schemas.microsoft.com/office/drawing/2014/main" id="{7E04D0D7-B0AC-4FD7-B472-99C32FE371B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7233"/>
            <a:ext cx="2343150" cy="113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1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1008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Friday 5</a:t>
            </a:r>
            <a:r>
              <a:rPr lang="en-GB" sz="3200" baseline="30000" dirty="0"/>
              <a:t>th</a:t>
            </a:r>
            <a:r>
              <a:rPr lang="en-GB" sz="3200" dirty="0"/>
              <a:t> February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</a:t>
            </a:r>
            <a:r>
              <a:rPr lang="en-GB" sz="4000" dirty="0" smtClean="0"/>
              <a:t>to read and spell common exception words.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465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Spellings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6472" y="2066001"/>
            <a:ext cx="7132093" cy="408885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Certain</a:t>
            </a:r>
          </a:p>
          <a:p>
            <a:pPr marL="514350" indent="-514350">
              <a:buAutoNum type="arabicPeriod"/>
            </a:pPr>
            <a:r>
              <a:rPr lang="en-GB" dirty="0" smtClean="0"/>
              <a:t>Decide</a:t>
            </a:r>
          </a:p>
          <a:p>
            <a:pPr marL="514350" indent="-514350">
              <a:buAutoNum type="arabicPeriod"/>
            </a:pPr>
            <a:r>
              <a:rPr lang="en-GB" dirty="0" smtClean="0"/>
              <a:t>Different </a:t>
            </a:r>
          </a:p>
          <a:p>
            <a:pPr marL="514350" indent="-514350">
              <a:buAutoNum type="arabicPeriod"/>
            </a:pPr>
            <a:r>
              <a:rPr lang="en-GB" dirty="0" smtClean="0"/>
              <a:t>Famous </a:t>
            </a:r>
          </a:p>
          <a:p>
            <a:pPr marL="514350" indent="-514350">
              <a:buAutoNum type="arabicPeriod"/>
            </a:pPr>
            <a:r>
              <a:rPr lang="en-GB" dirty="0" smtClean="0"/>
              <a:t>February</a:t>
            </a:r>
          </a:p>
          <a:p>
            <a:pPr marL="514350" indent="-514350">
              <a:buAutoNum type="arabicPeriod"/>
            </a:pPr>
            <a:r>
              <a:rPr lang="en-GB" dirty="0" smtClean="0"/>
              <a:t>History </a:t>
            </a:r>
          </a:p>
          <a:p>
            <a:pPr marL="514350" indent="-514350">
              <a:buAutoNum type="arabicPeriod"/>
            </a:pPr>
            <a:r>
              <a:rPr lang="en-GB" dirty="0" smtClean="0"/>
              <a:t>Important</a:t>
            </a:r>
          </a:p>
          <a:p>
            <a:pPr marL="514350" indent="-514350">
              <a:buAutoNum type="arabicPeriod"/>
            </a:pPr>
            <a:r>
              <a:rPr lang="en-GB" dirty="0" smtClean="0"/>
              <a:t>Often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3363" y="1335820"/>
            <a:ext cx="1632045" cy="8318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rgbClr val="FF0000"/>
                </a:solidFill>
              </a:rPr>
              <a:t>Remember: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08" y="1057523"/>
            <a:ext cx="8039726" cy="99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610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Spellings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8" y="1520090"/>
            <a:ext cx="11750722" cy="5099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/>
              <a:t> </a:t>
            </a:r>
          </a:p>
          <a:p>
            <a:pPr marL="0" indent="0">
              <a:buNone/>
            </a:pPr>
            <a:r>
              <a:rPr lang="en-GB" sz="2000" b="1" dirty="0" smtClean="0"/>
              <a:t>Certain:</a:t>
            </a:r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decide :</a:t>
            </a:r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 smtClean="0"/>
              <a:t>different:</a:t>
            </a:r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Famous:</a:t>
            </a:r>
            <a:endParaRPr lang="en-GB" sz="2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7797" y="1027906"/>
            <a:ext cx="10489442" cy="363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Can you put each one in a sentence?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65333" y="2351745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65333" y="2811082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53611" y="3500840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53611" y="3977734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41889" y="4675684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41889" y="5152578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17205" y="181304"/>
            <a:ext cx="1140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Do not forget: </a:t>
            </a:r>
            <a:endParaRPr lang="en-GB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5A7832-A43A-4680-8232-081257D0C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870" y="658357"/>
            <a:ext cx="1012024" cy="7742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EE3797-DCEC-4931-85FD-95556D25F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481" y="655623"/>
            <a:ext cx="1005927" cy="7742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295701-46B3-4A8D-8732-326E4F6DE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0995" y="658357"/>
            <a:ext cx="1009650" cy="77152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838200" y="5942509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838200" y="6419403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875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Spellings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8" y="1520090"/>
            <a:ext cx="11750722" cy="5099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/>
              <a:t> </a:t>
            </a:r>
          </a:p>
          <a:p>
            <a:pPr marL="0" indent="0">
              <a:buNone/>
            </a:pPr>
            <a:r>
              <a:rPr lang="en-GB" sz="2000" b="1" dirty="0" smtClean="0"/>
              <a:t>February:</a:t>
            </a:r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History: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Important:</a:t>
            </a:r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 </a:t>
            </a:r>
          </a:p>
          <a:p>
            <a:pPr marL="0" indent="0">
              <a:buNone/>
            </a:pPr>
            <a:r>
              <a:rPr lang="en-GB" sz="2000" b="1" dirty="0" smtClean="0"/>
              <a:t>Often: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7797" y="1027906"/>
            <a:ext cx="10489442" cy="363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Can you put each one in a sentence?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65333" y="2351745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65333" y="2811082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53611" y="3500840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53611" y="3977734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41889" y="4675684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41889" y="5152578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17205" y="181304"/>
            <a:ext cx="1140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Do not forget: </a:t>
            </a:r>
            <a:endParaRPr lang="en-GB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5A7832-A43A-4680-8232-081257D0C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870" y="658357"/>
            <a:ext cx="1012024" cy="7742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EE3797-DCEC-4931-85FD-95556D25F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481" y="655623"/>
            <a:ext cx="1005927" cy="7742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295701-46B3-4A8D-8732-326E4F6DE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0995" y="658357"/>
            <a:ext cx="1009650" cy="77152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838200" y="6028821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838200" y="6505715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03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8D44AB0B-51A2-4A4E-98E4-1C7BB845B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964" y="101271"/>
            <a:ext cx="126682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61" y="101270"/>
            <a:ext cx="5474249" cy="1390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483" y="2414401"/>
            <a:ext cx="2315497" cy="1030611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1277352" y="2017700"/>
            <a:ext cx="4489267" cy="2230126"/>
          </a:xfrm>
          <a:prstGeom prst="cloudCallout">
            <a:avLst>
              <a:gd name="adj1" fmla="val -29869"/>
              <a:gd name="adj2" fmla="val 71959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1" y="4452151"/>
            <a:ext cx="2125453" cy="21254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461" y="4550001"/>
            <a:ext cx="2265551" cy="2307999"/>
          </a:xfrm>
          <a:prstGeom prst="rect">
            <a:avLst/>
          </a:prstGeom>
        </p:spPr>
      </p:pic>
      <p:sp>
        <p:nvSpPr>
          <p:cNvPr id="16" name="Cloud Callout 15"/>
          <p:cNvSpPr/>
          <p:nvPr/>
        </p:nvSpPr>
        <p:spPr>
          <a:xfrm>
            <a:off x="6318385" y="1666568"/>
            <a:ext cx="5873615" cy="2454823"/>
          </a:xfrm>
          <a:prstGeom prst="cloudCallout">
            <a:avLst>
              <a:gd name="adj1" fmla="val -37925"/>
              <a:gd name="adj2" fmla="val 88486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471" y="2141598"/>
            <a:ext cx="4686742" cy="101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6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8D44AB0B-51A2-4A4E-98E4-1C7BB845B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964" y="101271"/>
            <a:ext cx="1266825" cy="962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93" y="206092"/>
            <a:ext cx="5256440" cy="13719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r="13875" b="10261"/>
          <a:stretch/>
        </p:blipFill>
        <p:spPr>
          <a:xfrm>
            <a:off x="1967154" y="1816016"/>
            <a:ext cx="2610466" cy="4601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9" t="9494" r="11794" b="7643"/>
          <a:stretch/>
        </p:blipFill>
        <p:spPr>
          <a:xfrm>
            <a:off x="7290400" y="1992997"/>
            <a:ext cx="2610465" cy="42475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78" y="2120992"/>
            <a:ext cx="790476" cy="7523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30" y="4269252"/>
            <a:ext cx="809524" cy="7523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3" y="3195122"/>
            <a:ext cx="1371429" cy="7523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29" y="2178135"/>
            <a:ext cx="1228571" cy="6952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127" y="4515849"/>
            <a:ext cx="1114286" cy="7523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865" y="4892039"/>
            <a:ext cx="790476" cy="695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13" y="3245885"/>
            <a:ext cx="1219048" cy="7523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80" y="1992997"/>
            <a:ext cx="968474" cy="659934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1967154" y="2373927"/>
            <a:ext cx="270949" cy="1232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62199" y="4583814"/>
            <a:ext cx="179004" cy="616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862392" y="3195122"/>
            <a:ext cx="314258" cy="1015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796937" y="4645442"/>
            <a:ext cx="1040446" cy="4926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270506" y="2178135"/>
            <a:ext cx="166614" cy="1957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9474926" y="5178030"/>
            <a:ext cx="445833" cy="616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127562" y="2559065"/>
            <a:ext cx="422769" cy="7292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8595632" y="2178135"/>
            <a:ext cx="1418793" cy="500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1" idx="0"/>
          </p:cNvCxnSpPr>
          <p:nvPr/>
        </p:nvCxnSpPr>
        <p:spPr>
          <a:xfrm flipV="1">
            <a:off x="1357630" y="5847667"/>
            <a:ext cx="967559" cy="809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68" y="5928620"/>
            <a:ext cx="1009524" cy="7523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367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794" y="1598653"/>
            <a:ext cx="4514850" cy="3381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94" y="5211118"/>
            <a:ext cx="2889602" cy="1372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874" y="5113628"/>
            <a:ext cx="1567540" cy="1567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414" y="5549779"/>
            <a:ext cx="2990476" cy="695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96" y="168253"/>
            <a:ext cx="5752438" cy="12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757593" y="1185324"/>
            <a:ext cx="3234110" cy="33449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002799" y="4220298"/>
            <a:ext cx="74845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5390F739-65A0-4C51-B2B4-BD67FC9230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411" y="4704833"/>
            <a:ext cx="2444291" cy="1926144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C9ECC6EF-1B90-4E8E-8AC7-F411106FA9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1478830"/>
            <a:ext cx="2343150" cy="1092633"/>
          </a:xfrm>
          <a:prstGeom prst="rect">
            <a:avLst/>
          </a:prstGeom>
        </p:spPr>
      </p:pic>
      <p:pic>
        <p:nvPicPr>
          <p:cNvPr id="17" name="Picture 16" descr="A plate with a knife and a loaf of bread on it&#10;&#10;Description automatically generated with low confidence">
            <a:extLst>
              <a:ext uri="{FF2B5EF4-FFF2-40B4-BE49-F238E27FC236}">
                <a16:creationId xmlns:a16="http://schemas.microsoft.com/office/drawing/2014/main" id="{5D1906EC-82D1-4B48-B215-87BEE4272C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2893775"/>
            <a:ext cx="2343150" cy="1092633"/>
          </a:xfrm>
          <a:prstGeom prst="rect">
            <a:avLst/>
          </a:prstGeom>
        </p:spPr>
      </p:pic>
      <p:pic>
        <p:nvPicPr>
          <p:cNvPr id="19" name="Picture 18" descr="Text, letter&#10;&#10;Description automatically generated">
            <a:extLst>
              <a:ext uri="{FF2B5EF4-FFF2-40B4-BE49-F238E27FC236}">
                <a16:creationId xmlns:a16="http://schemas.microsoft.com/office/drawing/2014/main" id="{564BDDDB-DB68-485A-933C-8D15B02C692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4283498"/>
            <a:ext cx="2343150" cy="1111602"/>
          </a:xfrm>
          <a:prstGeom prst="rect">
            <a:avLst/>
          </a:prstGeom>
        </p:spPr>
      </p:pic>
      <p:pic>
        <p:nvPicPr>
          <p:cNvPr id="21" name="Picture 20" descr="A picture containing table, food, plate&#10;&#10;Description automatically generated">
            <a:extLst>
              <a:ext uri="{FF2B5EF4-FFF2-40B4-BE49-F238E27FC236}">
                <a16:creationId xmlns:a16="http://schemas.microsoft.com/office/drawing/2014/main" id="{16D1A822-A257-4F42-8C20-BED4D767E60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5663164"/>
            <a:ext cx="2343150" cy="1099314"/>
          </a:xfrm>
          <a:prstGeom prst="rect">
            <a:avLst/>
          </a:prstGeom>
        </p:spPr>
      </p:pic>
      <p:pic>
        <p:nvPicPr>
          <p:cNvPr id="14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747DCB27-3C8C-4C4D-AA38-11AB31BFF6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1878" y="96338"/>
            <a:ext cx="1266825" cy="962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65" y="48719"/>
            <a:ext cx="4087906" cy="7126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66" y="755617"/>
            <a:ext cx="4087906" cy="6054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144" y="1606858"/>
            <a:ext cx="3190476" cy="7428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47" y="3075002"/>
            <a:ext cx="5488929" cy="8772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47" y="4167635"/>
            <a:ext cx="5659259" cy="12479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47" y="5510963"/>
            <a:ext cx="6250929" cy="13047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93" y="1168349"/>
            <a:ext cx="3228571" cy="3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5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andwich with lettuce and tomato on a plate&#10;&#10;Description automatically generated with medium confidence">
            <a:extLst>
              <a:ext uri="{FF2B5EF4-FFF2-40B4-BE49-F238E27FC236}">
                <a16:creationId xmlns:a16="http://schemas.microsoft.com/office/drawing/2014/main" id="{BFA9BC6D-4B59-4083-9B34-9794DF4104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1092606"/>
            <a:ext cx="2343150" cy="1092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016105-72B4-4ED8-B432-EAB8C2C7AF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2553740"/>
            <a:ext cx="2343150" cy="1092607"/>
          </a:xfrm>
          <a:prstGeom prst="rect">
            <a:avLst/>
          </a:prstGeom>
        </p:spPr>
      </p:pic>
      <p:pic>
        <p:nvPicPr>
          <p:cNvPr id="8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718022DD-E67A-4EEA-BC0D-409DD010F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9484" y="130581"/>
            <a:ext cx="1266825" cy="962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901" y="1092606"/>
            <a:ext cx="5976750" cy="11047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79" y="2541585"/>
            <a:ext cx="5967458" cy="125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3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1BADDD-E3F1-4045-AAB4-359593BA2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937" y="2540916"/>
            <a:ext cx="2531863" cy="1896227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3CFB022-FC0A-4FBE-9BBB-A1C0E6F9C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473" y="1350718"/>
            <a:ext cx="1217494" cy="98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DB4178-28B8-4796-8571-03E850488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2852" y="115648"/>
            <a:ext cx="1266825" cy="962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00" y="210945"/>
            <a:ext cx="6127139" cy="1021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354" y="1350718"/>
            <a:ext cx="5319492" cy="10354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59" y="4591910"/>
            <a:ext cx="5583914" cy="205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382</Words>
  <Application>Microsoft Office PowerPoint</Application>
  <PresentationFormat>Widescreen</PresentationFormat>
  <Paragraphs>108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Spellings </vt:lpstr>
      <vt:lpstr>Spellings </vt:lpstr>
      <vt:lpstr>Spellings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nixon</dc:creator>
  <cp:lastModifiedBy>Kimberley Graham</cp:lastModifiedBy>
  <cp:revision>152</cp:revision>
  <dcterms:created xsi:type="dcterms:W3CDTF">2021-01-24T09:34:07Z</dcterms:created>
  <dcterms:modified xsi:type="dcterms:W3CDTF">2021-02-02T13:33:23Z</dcterms:modified>
</cp:coreProperties>
</file>