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7F9"/>
    <a:srgbClr val="FF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427B1-4FA4-A8CD-7200-2BB934D1BF74}" v="32" dt="2021-01-22T16:00:16.340"/>
    <p1510:client id="{8F40EB80-099F-15FA-4759-A4F3174FDCA0}" v="113" dt="2021-01-25T11:08:04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Hodgkinson [ Wheatley Hill Primary School ]" userId="S::j.hodgkinson300@whprimary.com::0ab81dbb-74eb-487f-8ae8-682e61e52841" providerId="AD" clId="Web-{5E8427B1-4FA4-A8CD-7200-2BB934D1BF74}"/>
    <pc:docChg chg="modSld">
      <pc:chgData name="J. Hodgkinson [ Wheatley Hill Primary School ]" userId="S::j.hodgkinson300@whprimary.com::0ab81dbb-74eb-487f-8ae8-682e61e52841" providerId="AD" clId="Web-{5E8427B1-4FA4-A8CD-7200-2BB934D1BF74}" dt="2021-01-22T16:00:16.340" v="31" actId="1076"/>
      <pc:docMkLst>
        <pc:docMk/>
      </pc:docMkLst>
      <pc:sldChg chg="modSp">
        <pc:chgData name="J. Hodgkinson [ Wheatley Hill Primary School ]" userId="S::j.hodgkinson300@whprimary.com::0ab81dbb-74eb-487f-8ae8-682e61e52841" providerId="AD" clId="Web-{5E8427B1-4FA4-A8CD-7200-2BB934D1BF74}" dt="2021-01-22T15:57:48.044" v="21" actId="1076"/>
        <pc:sldMkLst>
          <pc:docMk/>
          <pc:sldMk cId="1228169217" sldId="301"/>
        </pc:sldMkLst>
        <pc:picChg chg="mod">
          <ac:chgData name="J. Hodgkinson [ Wheatley Hill Primary School ]" userId="S::j.hodgkinson300@whprimary.com::0ab81dbb-74eb-487f-8ae8-682e61e52841" providerId="AD" clId="Web-{5E8427B1-4FA4-A8CD-7200-2BB934D1BF74}" dt="2021-01-22T15:57:32.529" v="13" actId="1076"/>
          <ac:picMkLst>
            <pc:docMk/>
            <pc:sldMk cId="1228169217" sldId="301"/>
            <ac:picMk id="9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12.467" v="5" actId="1076"/>
          <ac:picMkLst>
            <pc:docMk/>
            <pc:sldMk cId="1228169217" sldId="301"/>
            <ac:picMk id="1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36.763" v="15" actId="1076"/>
          <ac:picMkLst>
            <pc:docMk/>
            <pc:sldMk cId="1228169217" sldId="301"/>
            <ac:picMk id="17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10.576" v="4" actId="1076"/>
          <ac:picMkLst>
            <pc:docMk/>
            <pc:sldMk cId="1228169217" sldId="301"/>
            <ac:picMk id="2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34.763" v="14" actId="1076"/>
          <ac:picMkLst>
            <pc:docMk/>
            <pc:sldMk cId="1228169217" sldId="301"/>
            <ac:picMk id="22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45.419" v="19" actId="1076"/>
          <ac:picMkLst>
            <pc:docMk/>
            <pc:sldMk cId="1228169217" sldId="301"/>
            <ac:picMk id="23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46.669" v="20" actId="1076"/>
          <ac:picMkLst>
            <pc:docMk/>
            <pc:sldMk cId="1228169217" sldId="301"/>
            <ac:picMk id="24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38.576" v="16" actId="1076"/>
          <ac:picMkLst>
            <pc:docMk/>
            <pc:sldMk cId="1228169217" sldId="301"/>
            <ac:picMk id="27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14.435" v="7" actId="1076"/>
          <ac:picMkLst>
            <pc:docMk/>
            <pc:sldMk cId="1228169217" sldId="301"/>
            <ac:picMk id="29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15.467" v="8" actId="1076"/>
          <ac:picMkLst>
            <pc:docMk/>
            <pc:sldMk cId="1228169217" sldId="301"/>
            <ac:picMk id="41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7:48.044" v="21" actId="1076"/>
          <ac:picMkLst>
            <pc:docMk/>
            <pc:sldMk cId="1228169217" sldId="301"/>
            <ac:picMk id="42" creationId="{00000000-0000-0000-0000-000000000000}"/>
          </ac:picMkLst>
        </pc:picChg>
      </pc:sldChg>
      <pc:sldChg chg="modSp">
        <pc:chgData name="J. Hodgkinson [ Wheatley Hill Primary School ]" userId="S::j.hodgkinson300@whprimary.com::0ab81dbb-74eb-487f-8ae8-682e61e52841" providerId="AD" clId="Web-{5E8427B1-4FA4-A8CD-7200-2BB934D1BF74}" dt="2021-01-22T15:58:28.107" v="22" actId="1076"/>
        <pc:sldMkLst>
          <pc:docMk/>
          <pc:sldMk cId="3413951103" sldId="305"/>
        </pc:sldMkLst>
        <pc:picChg chg="mod">
          <ac:chgData name="J. Hodgkinson [ Wheatley Hill Primary School ]" userId="S::j.hodgkinson300@whprimary.com::0ab81dbb-74eb-487f-8ae8-682e61e52841" providerId="AD" clId="Web-{5E8427B1-4FA4-A8CD-7200-2BB934D1BF74}" dt="2021-01-22T15:58:28.107" v="22" actId="1076"/>
          <ac:picMkLst>
            <pc:docMk/>
            <pc:sldMk cId="3413951103" sldId="305"/>
            <ac:picMk id="52" creationId="{00000000-0000-0000-0000-000000000000}"/>
          </ac:picMkLst>
        </pc:picChg>
      </pc:sldChg>
      <pc:sldChg chg="modSp">
        <pc:chgData name="J. Hodgkinson [ Wheatley Hill Primary School ]" userId="S::j.hodgkinson300@whprimary.com::0ab81dbb-74eb-487f-8ae8-682e61e52841" providerId="AD" clId="Web-{5E8427B1-4FA4-A8CD-7200-2BB934D1BF74}" dt="2021-01-22T15:59:21.637" v="23" actId="1076"/>
        <pc:sldMkLst>
          <pc:docMk/>
          <pc:sldMk cId="230977465" sldId="307"/>
        </pc:sldMkLst>
        <pc:picChg chg="mod">
          <ac:chgData name="J. Hodgkinson [ Wheatley Hill Primary School ]" userId="S::j.hodgkinson300@whprimary.com::0ab81dbb-74eb-487f-8ae8-682e61e52841" providerId="AD" clId="Web-{5E8427B1-4FA4-A8CD-7200-2BB934D1BF74}" dt="2021-01-22T15:59:21.637" v="23" actId="1076"/>
          <ac:picMkLst>
            <pc:docMk/>
            <pc:sldMk cId="230977465" sldId="307"/>
            <ac:picMk id="6" creationId="{00000000-0000-0000-0000-000000000000}"/>
          </ac:picMkLst>
        </pc:picChg>
      </pc:sldChg>
      <pc:sldChg chg="modSp">
        <pc:chgData name="J. Hodgkinson [ Wheatley Hill Primary School ]" userId="S::j.hodgkinson300@whprimary.com::0ab81dbb-74eb-487f-8ae8-682e61e52841" providerId="AD" clId="Web-{5E8427B1-4FA4-A8CD-7200-2BB934D1BF74}" dt="2021-01-22T16:00:16.340" v="31" actId="1076"/>
        <pc:sldMkLst>
          <pc:docMk/>
          <pc:sldMk cId="2400362964" sldId="309"/>
        </pc:sldMkLst>
        <pc:picChg chg="mod">
          <ac:chgData name="J. Hodgkinson [ Wheatley Hill Primary School ]" userId="S::j.hodgkinson300@whprimary.com::0ab81dbb-74eb-487f-8ae8-682e61e52841" providerId="AD" clId="Web-{5E8427B1-4FA4-A8CD-7200-2BB934D1BF74}" dt="2021-01-22T15:59:54.856" v="25" actId="1076"/>
          <ac:picMkLst>
            <pc:docMk/>
            <pc:sldMk cId="2400362964" sldId="309"/>
            <ac:picMk id="17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6:00:16.340" v="31" actId="1076"/>
          <ac:picMkLst>
            <pc:docMk/>
            <pc:sldMk cId="2400362964" sldId="309"/>
            <ac:picMk id="22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6:00:00.121" v="27" actId="1076"/>
          <ac:picMkLst>
            <pc:docMk/>
            <pc:sldMk cId="2400362964" sldId="309"/>
            <ac:picMk id="3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5:59:58.090" v="26" actId="1076"/>
          <ac:picMkLst>
            <pc:docMk/>
            <pc:sldMk cId="2400362964" sldId="309"/>
            <ac:picMk id="45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5E8427B1-4FA4-A8CD-7200-2BB934D1BF74}" dt="2021-01-22T16:00:07.246" v="29" actId="1076"/>
          <ac:picMkLst>
            <pc:docMk/>
            <pc:sldMk cId="2400362964" sldId="309"/>
            <ac:picMk id="46" creationId="{00000000-0000-0000-0000-000000000000}"/>
          </ac:picMkLst>
        </pc:picChg>
      </pc:sldChg>
    </pc:docChg>
  </pc:docChgLst>
  <pc:docChgLst>
    <pc:chgData name="J. Hodgkinson [ Wheatley Hill Primary School ]" userId="S::j.hodgkinson300@whprimary.com::0ab81dbb-74eb-487f-8ae8-682e61e52841" providerId="AD" clId="Web-{8F40EB80-099F-15FA-4759-A4F3174FDCA0}"/>
    <pc:docChg chg="modSld">
      <pc:chgData name="J. Hodgkinson [ Wheatley Hill Primary School ]" userId="S::j.hodgkinson300@whprimary.com::0ab81dbb-74eb-487f-8ae8-682e61e52841" providerId="AD" clId="Web-{8F40EB80-099F-15FA-4759-A4F3174FDCA0}" dt="2021-01-25T11:08:04.964" v="80"/>
      <pc:docMkLst>
        <pc:docMk/>
      </pc:docMkLst>
      <pc:sldChg chg="addSp delSp modSp">
        <pc:chgData name="J. Hodgkinson [ Wheatley Hill Primary School ]" userId="S::j.hodgkinson300@whprimary.com::0ab81dbb-74eb-487f-8ae8-682e61e52841" providerId="AD" clId="Web-{8F40EB80-099F-15FA-4759-A4F3174FDCA0}" dt="2021-01-25T10:56:41.637" v="6" actId="1076"/>
        <pc:sldMkLst>
          <pc:docMk/>
          <pc:sldMk cId="3413951103" sldId="305"/>
        </pc:sldMkLst>
        <pc:picChg chg="add mod">
          <ac:chgData name="J. Hodgkinson [ Wheatley Hill Primary School ]" userId="S::j.hodgkinson300@whprimary.com::0ab81dbb-74eb-487f-8ae8-682e61e52841" providerId="AD" clId="Web-{8F40EB80-099F-15FA-4759-A4F3174FDCA0}" dt="2021-01-25T10:56:41.637" v="6" actId="1076"/>
          <ac:picMkLst>
            <pc:docMk/>
            <pc:sldMk cId="3413951103" sldId="305"/>
            <ac:picMk id="3" creationId="{E031592D-58E3-4511-B752-65580D615ECC}"/>
          </ac:picMkLst>
        </pc:picChg>
        <pc:picChg chg="del">
          <ac:chgData name="J. Hodgkinson [ Wheatley Hill Primary School ]" userId="S::j.hodgkinson300@whprimary.com::0ab81dbb-74eb-487f-8ae8-682e61e52841" providerId="AD" clId="Web-{8F40EB80-099F-15FA-4759-A4F3174FDCA0}" dt="2021-01-25T10:56:33.559" v="2"/>
          <ac:picMkLst>
            <pc:docMk/>
            <pc:sldMk cId="3413951103" sldId="305"/>
            <ac:picMk id="27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0:56:04.949" v="1" actId="1076"/>
          <ac:picMkLst>
            <pc:docMk/>
            <pc:sldMk cId="3413951103" sldId="305"/>
            <ac:picMk id="52" creationId="{00000000-0000-0000-0000-000000000000}"/>
          </ac:picMkLst>
        </pc:picChg>
      </pc:sldChg>
      <pc:sldChg chg="delSp">
        <pc:chgData name="J. Hodgkinson [ Wheatley Hill Primary School ]" userId="S::j.hodgkinson300@whprimary.com::0ab81dbb-74eb-487f-8ae8-682e61e52841" providerId="AD" clId="Web-{8F40EB80-099F-15FA-4759-A4F3174FDCA0}" dt="2021-01-25T10:47:51.231" v="0"/>
        <pc:sldMkLst>
          <pc:docMk/>
          <pc:sldMk cId="2400362964" sldId="309"/>
        </pc:sldMkLst>
        <pc:picChg chg="del">
          <ac:chgData name="J. Hodgkinson [ Wheatley Hill Primary School ]" userId="S::j.hodgkinson300@whprimary.com::0ab81dbb-74eb-487f-8ae8-682e61e52841" providerId="AD" clId="Web-{8F40EB80-099F-15FA-4759-A4F3174FDCA0}" dt="2021-01-25T10:47:51.231" v="0"/>
          <ac:picMkLst>
            <pc:docMk/>
            <pc:sldMk cId="2400362964" sldId="309"/>
            <ac:picMk id="22" creationId="{00000000-0000-0000-0000-000000000000}"/>
          </ac:picMkLst>
        </pc:picChg>
      </pc:sldChg>
      <pc:sldChg chg="modSp">
        <pc:chgData name="J. Hodgkinson [ Wheatley Hill Primary School ]" userId="S::j.hodgkinson300@whprimary.com::0ab81dbb-74eb-487f-8ae8-682e61e52841" providerId="AD" clId="Web-{8F40EB80-099F-15FA-4759-A4F3174FDCA0}" dt="2021-01-25T10:58:29.183" v="16" actId="20577"/>
        <pc:sldMkLst>
          <pc:docMk/>
          <pc:sldMk cId="1796904470" sldId="311"/>
        </pc:sldMkLst>
        <pc:spChg chg="mod">
          <ac:chgData name="J. Hodgkinson [ Wheatley Hill Primary School ]" userId="S::j.hodgkinson300@whprimary.com::0ab81dbb-74eb-487f-8ae8-682e61e52841" providerId="AD" clId="Web-{8F40EB80-099F-15FA-4759-A4F3174FDCA0}" dt="2021-01-25T10:58:29.183" v="16" actId="20577"/>
          <ac:spMkLst>
            <pc:docMk/>
            <pc:sldMk cId="1796904470" sldId="311"/>
            <ac:spMk id="7" creationId="{00000000-0000-0000-0000-000000000000}"/>
          </ac:spMkLst>
        </pc:spChg>
      </pc:sldChg>
      <pc:sldChg chg="addSp">
        <pc:chgData name="J. Hodgkinson [ Wheatley Hill Primary School ]" userId="S::j.hodgkinson300@whprimary.com::0ab81dbb-74eb-487f-8ae8-682e61e52841" providerId="AD" clId="Web-{8F40EB80-099F-15FA-4759-A4F3174FDCA0}" dt="2021-01-25T11:06:16.401" v="61"/>
        <pc:sldMkLst>
          <pc:docMk/>
          <pc:sldMk cId="3979851249" sldId="325"/>
        </pc:sldMkLst>
        <pc:inkChg chg="add">
          <ac:chgData name="J. Hodgkinson [ Wheatley Hill Primary School ]" userId="S::j.hodgkinson300@whprimary.com::0ab81dbb-74eb-487f-8ae8-682e61e52841" providerId="AD" clId="Web-{8F40EB80-099F-15FA-4759-A4F3174FDCA0}" dt="2021-01-25T11:06:16.401" v="61"/>
          <ac:inkMkLst>
            <pc:docMk/>
            <pc:sldMk cId="3979851249" sldId="325"/>
            <ac:inkMk id="2" creationId="{6E23AC06-646E-4726-BD81-500A39B2DBC0}"/>
          </ac:inkMkLst>
        </pc:inkChg>
      </pc:sldChg>
      <pc:sldChg chg="addSp delSp modSp">
        <pc:chgData name="J. Hodgkinson [ Wheatley Hill Primary School ]" userId="S::j.hodgkinson300@whprimary.com::0ab81dbb-74eb-487f-8ae8-682e61e52841" providerId="AD" clId="Web-{8F40EB80-099F-15FA-4759-A4F3174FDCA0}" dt="2021-01-25T11:05:22.183" v="60"/>
        <pc:sldMkLst>
          <pc:docMk/>
          <pc:sldMk cId="673332862" sldId="326"/>
        </pc:sldMkLst>
        <pc:spChg chg="mod">
          <ac:chgData name="J. Hodgkinson [ Wheatley Hill Primary School ]" userId="S::j.hodgkinson300@whprimary.com::0ab81dbb-74eb-487f-8ae8-682e61e52841" providerId="AD" clId="Web-{8F40EB80-099F-15FA-4759-A4F3174FDCA0}" dt="2021-01-25T11:01:25.542" v="20" actId="20577"/>
          <ac:spMkLst>
            <pc:docMk/>
            <pc:sldMk cId="673332862" sldId="326"/>
            <ac:spMk id="21" creationId="{00000000-0000-0000-0000-000000000000}"/>
          </ac:spMkLst>
        </pc:spChg>
        <pc:inkChg chg="add">
          <ac:chgData name="J. Hodgkinson [ Wheatley Hill Primary School ]" userId="S::j.hodgkinson300@whprimary.com::0ab81dbb-74eb-487f-8ae8-682e61e52841" providerId="AD" clId="Web-{8F40EB80-099F-15FA-4759-A4F3174FDCA0}" dt="2021-01-25T11:04:44.558" v="52"/>
          <ac:inkMkLst>
            <pc:docMk/>
            <pc:sldMk cId="673332862" sldId="326"/>
            <ac:inkMk id="2" creationId="{6942C6D7-B202-4EC1-AA28-156D031D370A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4:57.526" v="55"/>
          <ac:inkMkLst>
            <pc:docMk/>
            <pc:sldMk cId="673332862" sldId="326"/>
            <ac:inkMk id="6" creationId="{BC362027-04C8-4E2D-BF5B-5874DEFC2A79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4:49.120" v="54"/>
          <ac:inkMkLst>
            <pc:docMk/>
            <pc:sldMk cId="673332862" sldId="326"/>
            <ac:inkMk id="8" creationId="{57B21593-8D96-449F-8803-34B05C8106D5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5:07.636" v="56"/>
          <ac:inkMkLst>
            <pc:docMk/>
            <pc:sldMk cId="673332862" sldId="326"/>
            <ac:inkMk id="13" creationId="{F0813611-07DC-4E27-BFAD-AF32E3124220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5:12.089" v="57"/>
          <ac:inkMkLst>
            <pc:docMk/>
            <pc:sldMk cId="673332862" sldId="326"/>
            <ac:inkMk id="15" creationId="{80CE0A44-AF5D-4ABC-B019-48540D4EB70D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5:18.792" v="58"/>
          <ac:inkMkLst>
            <pc:docMk/>
            <pc:sldMk cId="673332862" sldId="326"/>
            <ac:inkMk id="16" creationId="{78FFDC96-0F84-4DB9-9D3B-29309AE13F88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5:22.183" v="60"/>
          <ac:inkMkLst>
            <pc:docMk/>
            <pc:sldMk cId="673332862" sldId="326"/>
            <ac:inkMk id="18" creationId="{00093D5F-81FC-4788-9353-182F43B30877}"/>
          </ac:inkMkLst>
        </pc:inkChg>
      </pc:sldChg>
      <pc:sldChg chg="addSp delSp modSp">
        <pc:chgData name="J. Hodgkinson [ Wheatley Hill Primary School ]" userId="S::j.hodgkinson300@whprimary.com::0ab81dbb-74eb-487f-8ae8-682e61e52841" providerId="AD" clId="Web-{8F40EB80-099F-15FA-4759-A4F3174FDCA0}" dt="2021-01-25T11:07:30.839" v="74"/>
        <pc:sldMkLst>
          <pc:docMk/>
          <pc:sldMk cId="2685481376" sldId="327"/>
        </pc:sldMkLst>
        <pc:picChg chg="mod">
          <ac:chgData name="J. Hodgkinson [ Wheatley Hill Primary School ]" userId="S::j.hodgkinson300@whprimary.com::0ab81dbb-74eb-487f-8ae8-682e61e52841" providerId="AD" clId="Web-{8F40EB80-099F-15FA-4759-A4F3174FDCA0}" dt="2021-01-25T11:02:31.449" v="33" actId="1076"/>
          <ac:picMkLst>
            <pc:docMk/>
            <pc:sldMk cId="2685481376" sldId="327"/>
            <ac:picMk id="1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06.308" v="25" actId="1076"/>
          <ac:picMkLst>
            <pc:docMk/>
            <pc:sldMk cId="2685481376" sldId="327"/>
            <ac:picMk id="11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35.433" v="35" actId="1076"/>
          <ac:picMkLst>
            <pc:docMk/>
            <pc:sldMk cId="2685481376" sldId="327"/>
            <ac:picMk id="2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13.011" v="26" actId="1076"/>
          <ac:picMkLst>
            <pc:docMk/>
            <pc:sldMk cId="2685481376" sldId="327"/>
            <ac:picMk id="28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04.308" v="24" actId="1076"/>
          <ac:picMkLst>
            <pc:docMk/>
            <pc:sldMk cId="2685481376" sldId="327"/>
            <ac:picMk id="29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17.183" v="27" actId="1076"/>
          <ac:picMkLst>
            <pc:docMk/>
            <pc:sldMk cId="2685481376" sldId="327"/>
            <ac:picMk id="30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1:50.995" v="23" actId="1076"/>
          <ac:picMkLst>
            <pc:docMk/>
            <pc:sldMk cId="2685481376" sldId="327"/>
            <ac:picMk id="31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29.183" v="32" actId="1076"/>
          <ac:picMkLst>
            <pc:docMk/>
            <pc:sldMk cId="2685481376" sldId="327"/>
            <ac:picMk id="32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33.324" v="34" actId="1076"/>
          <ac:picMkLst>
            <pc:docMk/>
            <pc:sldMk cId="2685481376" sldId="327"/>
            <ac:picMk id="34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27.136" v="31" actId="1076"/>
          <ac:picMkLst>
            <pc:docMk/>
            <pc:sldMk cId="2685481376" sldId="327"/>
            <ac:picMk id="36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20.777" v="28" actId="1076"/>
          <ac:picMkLst>
            <pc:docMk/>
            <pc:sldMk cId="2685481376" sldId="327"/>
            <ac:picMk id="43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8F40EB80-099F-15FA-4759-A4F3174FDCA0}" dt="2021-01-25T11:02:25.683" v="30" actId="1076"/>
          <ac:picMkLst>
            <pc:docMk/>
            <pc:sldMk cId="2685481376" sldId="327"/>
            <ac:picMk id="45" creationId="{00000000-0000-0000-0000-000000000000}"/>
          </ac:picMkLst>
        </pc:picChg>
        <pc:inkChg chg="add">
          <ac:chgData name="J. Hodgkinson [ Wheatley Hill Primary School ]" userId="S::j.hodgkinson300@whprimary.com::0ab81dbb-74eb-487f-8ae8-682e61e52841" providerId="AD" clId="Web-{8F40EB80-099F-15FA-4759-A4F3174FDCA0}" dt="2021-01-25T11:06:31.276" v="62"/>
          <ac:inkMkLst>
            <pc:docMk/>
            <pc:sldMk cId="2685481376" sldId="327"/>
            <ac:inkMk id="3" creationId="{AE6085FE-38A3-461D-B96E-484263900521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6:39.573" v="64"/>
          <ac:inkMkLst>
            <pc:docMk/>
            <pc:sldMk cId="2685481376" sldId="327"/>
            <ac:inkMk id="5" creationId="{25977CBE-E04B-4FAF-BBB3-CA832A5D3543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6:53.745" v="65"/>
          <ac:inkMkLst>
            <pc:docMk/>
            <pc:sldMk cId="2685481376" sldId="327"/>
            <ac:inkMk id="7" creationId="{48772DF6-CA1E-4D3A-81E6-5F61D8554C4C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7:03.026" v="67"/>
          <ac:inkMkLst>
            <pc:docMk/>
            <pc:sldMk cId="2685481376" sldId="327"/>
            <ac:inkMk id="8" creationId="{8EA2ACE8-6113-4333-AD22-8F02F8B09062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7:22.198" v="72"/>
          <ac:inkMkLst>
            <pc:docMk/>
            <pc:sldMk cId="2685481376" sldId="327"/>
            <ac:inkMk id="14" creationId="{D7D800BA-D48D-4759-BAC0-9013A9A9FFF8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7:26.729" v="73"/>
          <ac:inkMkLst>
            <pc:docMk/>
            <pc:sldMk cId="2685481376" sldId="327"/>
            <ac:inkMk id="16" creationId="{65100987-6EE1-4627-830A-7C5FDF6F902D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7:20.370" v="71"/>
          <ac:inkMkLst>
            <pc:docMk/>
            <pc:sldMk cId="2685481376" sldId="327"/>
            <ac:inkMk id="18" creationId="{4CAA0BBE-27D2-4231-9BD7-83E5D0187694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7:30.839" v="74"/>
          <ac:inkMkLst>
            <pc:docMk/>
            <pc:sldMk cId="2685481376" sldId="327"/>
            <ac:inkMk id="21" creationId="{266288CD-7680-4185-8874-42F712A0CC12}"/>
          </ac:inkMkLst>
        </pc:inkChg>
      </pc:sldChg>
      <pc:sldChg chg="addSp delSp">
        <pc:chgData name="J. Hodgkinson [ Wheatley Hill Primary School ]" userId="S::j.hodgkinson300@whprimary.com::0ab81dbb-74eb-487f-8ae8-682e61e52841" providerId="AD" clId="Web-{8F40EB80-099F-15FA-4759-A4F3174FDCA0}" dt="2021-01-25T11:08:04.964" v="80"/>
        <pc:sldMkLst>
          <pc:docMk/>
          <pc:sldMk cId="3411372917" sldId="328"/>
        </pc:sldMkLst>
        <pc:inkChg chg="add del">
          <ac:chgData name="J. Hodgkinson [ Wheatley Hill Primary School ]" userId="S::j.hodgkinson300@whprimary.com::0ab81dbb-74eb-487f-8ae8-682e61e52841" providerId="AD" clId="Web-{8F40EB80-099F-15FA-4759-A4F3174FDCA0}" dt="2021-01-25T11:04:04.823" v="49"/>
          <ac:inkMkLst>
            <pc:docMk/>
            <pc:sldMk cId="3411372917" sldId="328"/>
            <ac:inkMk id="2" creationId="{9AF2EA82-BD91-4DBA-AD36-37022992AB9B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4:04.823" v="48"/>
          <ac:inkMkLst>
            <pc:docMk/>
            <pc:sldMk cId="3411372917" sldId="328"/>
            <ac:inkMk id="4" creationId="{8BE3B972-B561-488D-B9A7-8BC43DD6CEDB}"/>
          </ac:inkMkLst>
        </pc:inkChg>
        <pc:inkChg chg="add del">
          <ac:chgData name="J. Hodgkinson [ Wheatley Hill Primary School ]" userId="S::j.hodgkinson300@whprimary.com::0ab81dbb-74eb-487f-8ae8-682e61e52841" providerId="AD" clId="Web-{8F40EB80-099F-15FA-4759-A4F3174FDCA0}" dt="2021-01-25T11:04:16.698" v="51"/>
          <ac:inkMkLst>
            <pc:docMk/>
            <pc:sldMk cId="3411372917" sldId="328"/>
            <ac:inkMk id="5" creationId="{E904F75E-0E74-43B4-81E9-6D548CE49D83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7:49.510" v="75"/>
          <ac:inkMkLst>
            <pc:docMk/>
            <pc:sldMk cId="3411372917" sldId="328"/>
            <ac:inkMk id="9" creationId="{6E92125B-792E-4429-BC7E-2A5CF36AE3A0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7:53.510" v="76"/>
          <ac:inkMkLst>
            <pc:docMk/>
            <pc:sldMk cId="3411372917" sldId="328"/>
            <ac:inkMk id="17" creationId="{E9C1DF09-1834-45A1-B9E6-48A1C43D8F20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7:55.979" v="77"/>
          <ac:inkMkLst>
            <pc:docMk/>
            <pc:sldMk cId="3411372917" sldId="328"/>
            <ac:inkMk id="18" creationId="{F17493A0-1B68-4B63-9FCB-3ACAFA2482A6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7:59.557" v="78"/>
          <ac:inkMkLst>
            <pc:docMk/>
            <pc:sldMk cId="3411372917" sldId="328"/>
            <ac:inkMk id="19" creationId="{600F7879-1632-48C9-A822-3ECE98182626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8:01.901" v="79"/>
          <ac:inkMkLst>
            <pc:docMk/>
            <pc:sldMk cId="3411372917" sldId="328"/>
            <ac:inkMk id="21" creationId="{84930025-18F9-4339-8962-5231420A16B4}"/>
          </ac:inkMkLst>
        </pc:inkChg>
        <pc:inkChg chg="add">
          <ac:chgData name="J. Hodgkinson [ Wheatley Hill Primary School ]" userId="S::j.hodgkinson300@whprimary.com::0ab81dbb-74eb-487f-8ae8-682e61e52841" providerId="AD" clId="Web-{8F40EB80-099F-15FA-4759-A4F3174FDCA0}" dt="2021-01-25T11:08:04.964" v="80"/>
          <ac:inkMkLst>
            <pc:docMk/>
            <pc:sldMk cId="3411372917" sldId="328"/>
            <ac:inkMk id="23" creationId="{7B1B4E0C-3B1A-4F3C-9539-DC62E113B102}"/>
          </ac:inkMkLst>
        </pc:inkChg>
      </pc:sldChg>
      <pc:sldChg chg="modSp">
        <pc:chgData name="J. Hodgkinson [ Wheatley Hill Primary School ]" userId="S::j.hodgkinson300@whprimary.com::0ab81dbb-74eb-487f-8ae8-682e61e52841" providerId="AD" clId="Web-{8F40EB80-099F-15FA-4759-A4F3174FDCA0}" dt="2021-01-25T11:03:24.589" v="45" actId="20577"/>
        <pc:sldMkLst>
          <pc:docMk/>
          <pc:sldMk cId="3748923370" sldId="329"/>
        </pc:sldMkLst>
        <pc:spChg chg="mod">
          <ac:chgData name="J. Hodgkinson [ Wheatley Hill Primary School ]" userId="S::j.hodgkinson300@whprimary.com::0ab81dbb-74eb-487f-8ae8-682e61e52841" providerId="AD" clId="Web-{8F40EB80-099F-15FA-4759-A4F3174FDCA0}" dt="2021-01-25T11:03:24.589" v="45" actId="20577"/>
          <ac:spMkLst>
            <pc:docMk/>
            <pc:sldMk cId="3748923370" sldId="329"/>
            <ac:spMk id="7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21878 7885 16383 0 0,'5'4'0'0'0,"4"5"0"0"0,2 6 0 0 0,-2 4 0 0 0,-2 3 0 0 0,-2 1 0 0 0,-6-2 0 0 0,-3-1 0 0 0,-5 0 0 0 0,-5-4 0 0 0,0 1 0 0 0,-2-4 0 0 0,2-4-16383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6854 1482 16383 0 0,'3'0'0'0'0,"1"3"0"0"0,0 4 0 0 0,-1 3 0 0 0,-1 4 0 0 0,0 2 0 0 0,-1 2 0 0 0,-1 0 0 0 0,0 0 0 0 0,0 1 0 0 0,-3-1 0 0 0,-5-3 0 0 0,0-1 0 0 0,-2-3 0 0 0,-2-3 0 0 0,-2-4 0 0 0,1-1-16383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21748 1508 16383 0 0,'0'3'0'0'0,"0"4"0"0"0,0 4 0 0 0,3 0 0 0 0,1 1 0 0 0,0 1 0 0 0,-1 2 0 0 0,-1 2 0 0 0,0 0 0 0 0,-5-3 0 0 0,0 0 0 0 0,-4 0 0 0 0,-3-2 0 0 0,-3-3 0 0 0,0 0 0 0 0,0-2 0 0 0,-1-2 0 0 0,2 1 0 0 0,0 0 0 0 0,-1-1 0 0 0,2-2-16383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8158 9631 16383 0 0,'3'0'0'0'0,"4"0"0"0"0,4 0 0 0 0,3 0 0 0 0,-1 3 0 0 0,-3 4 0 0 0,-3 4 0 0 0,-2 2 0 0 0,-3 4 0 0 0,-1 0 0 0 0,-1 1 0 0 0,0 0 0 0 0,-1 1 0 0 0,-3-1 0 0 0,0 0 0 0 0,-3-3 0 0 0,-3-1 0 0 0,-3 0 0 0 0,-3-3 0 0 0,3 1 0 0 0,-1-3 0 0 0,0-2 0 0 0,1-2-16383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22945 9631 16383 0 0,'3'0'0'0'0,"1"3"0"0"0,-1 4 0 0 0,1 4 0 0 0,-2 2 0 0 0,-1 4 0 0 0,0 0 0 0 0,-1 1 0 0 0,-3 0 0 0 0,-4 1 0 0 0,-1-1 0 0 0,-2-3 0 0 0,-2-1 0 0 0,-3-3 0 0 0,-1 3 0 0 0,-1-2 0 0 0,2 2 0 0 0,4-4-16383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6515 17965 16383 0 0,'-3'0'0'0'0,"-1"3"0"0"0,1 4 0 0 0,0 4 0 0 0,-3 0 0 0 0,1 1 0 0 0,1 1 0 0 0,-3 3 0 0 0,1 0 0 0 0,-2-2 0 0 0,0-1 0 0 0,-1-2 0 0 0,1 0 0 0 0,-1 1 0 0 0,0-1-16383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21253 17992 16383 0 0,'0'3'0'0'0,"0"4"0"0"0,0 3 0 0 0,0 4 0 0 0,0 2 0 0 0,0 2 0 0 0,0 0 0 0 0,-3 0 0 0 0,-1 1 0 0 0,-3-1 0 0 0,0 0 0 0 0,-2-3 0 0 0,1-1 0 0 0,-2-3 0 0 0,-1-4 0 0 0,0 1 0 0 0,-1-2 0 0 0,3-1-16383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11558 5477 16383 0 0,'0'4'0'0'0,"0"5"0"0"0,0 6 0 0 0,0 4 0 0 0,-4 3 0 0 0,-2 2 0 0 0,-3-4 0 0 0,-5 0 0 0 0,1-4-16383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21087 5550 16383 0 0,'0'-4'0'0'0,"4"-6"0"0"0,6-5 0 0 0,1-3 0 0 0,-2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13119 11165 16383 0 0,'0'5'0'0'0,"0"4"0"0"0,0 6 0 0 0,-4 4 0 0 0,-1 3 0 0 0,0 1 0 0 0,-3-2 0 0 0,-1-2 0 0 0,2-3-16383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20914 11139 16383 0 0,'0'4'0'0'0,"-4"1"0"0"0,-1 5 0 0 0,-1 3 0 0 0,-2 1 0 0 0,-4-3 0 0 0,-1 2 0 0 0,-1-3 0 0 0,1 2 0 0 0,-1 3 0 0 0,1 3 0 0 0,0-2 0 0 0,-3-3 0 0 0,2-4-16383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21616 5847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9551 11086 16383 0 0,'4'0'0'0'0,"2"4"0"0"0,-1 6 0 0 0,-1 4 0 0 0,-1 5 0 0 0,-5-1 0 0 0,-3 0 0 0 0,-4 2 0 0 0,0-3-16383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4409 19738 16383 0 0,'0'3'0'0'0,"0"4"0"0"0,0 4 0 0 0,0 3 0 0 0,0 2 0 0 0,0 1 0 0 0,-3-2 0 0 0,-1 0 0 0 0,-3-1 0 0 0,-3-2 0 0 0,-3-3 0 0 0,1 0 0 0 0,-1-2 0 0 0,2-2-16383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19974 13097 16383 0 0,'0'3'0'0'0,"0"4"0"0"0,0 4 0 0 0,0 3 0 0 0,0 2 0 0 0,0 1 0 0 0,0 1 0 0 0,0 0 0 0 0,-6 1 0 0 0,-5-4 0 0 0,-3-1 0 0 0,-3-3 0 0 0,-1-3 0 0 0,2 0 0 0 0,1-2 0 0 0,3-1-16383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38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.png"/><Relationship Id="rId7" Type="http://schemas.openxmlformats.org/officeDocument/2006/relationships/image" Target="../media/image9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4.png"/><Relationship Id="rId7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7.png"/><Relationship Id="rId7" Type="http://schemas.openxmlformats.org/officeDocument/2006/relationships/image" Target="../media/image1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18.png"/><Relationship Id="rId5" Type="http://schemas.openxmlformats.org/officeDocument/2006/relationships/image" Target="../media/image30.png"/><Relationship Id="rId10" Type="http://schemas.openxmlformats.org/officeDocument/2006/relationships/image" Target="../media/image117.png"/><Relationship Id="rId4" Type="http://schemas.openxmlformats.org/officeDocument/2006/relationships/image" Target="../media/image28.pn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image" Target="../media/image3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1.png"/><Relationship Id="rId2" Type="http://schemas.openxmlformats.org/officeDocument/2006/relationships/image" Target="../media/image3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29.png"/><Relationship Id="rId10" Type="http://schemas.openxmlformats.org/officeDocument/2006/relationships/image" Target="../media/image125.png"/><Relationship Id="rId19" Type="http://schemas.openxmlformats.org/officeDocument/2006/relationships/image" Target="../media/image133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1.png"/><Relationship Id="rId7" Type="http://schemas.openxmlformats.org/officeDocument/2006/relationships/customXml" Target="../ink/ink1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91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customXml" Target="../ink/ink3.xml"/><Relationship Id="rId18" Type="http://schemas.openxmlformats.org/officeDocument/2006/relationships/image" Target="../media/image158.png"/><Relationship Id="rId3" Type="http://schemas.openxmlformats.org/officeDocument/2006/relationships/image" Target="../media/image27.png"/><Relationship Id="rId7" Type="http://schemas.openxmlformats.org/officeDocument/2006/relationships/image" Target="../media/image118.png"/><Relationship Id="rId12" Type="http://schemas.openxmlformats.org/officeDocument/2006/relationships/image" Target="../media/image155.png"/><Relationship Id="rId17" Type="http://schemas.openxmlformats.org/officeDocument/2006/relationships/customXml" Target="../ink/ink5.xml"/><Relationship Id="rId2" Type="http://schemas.openxmlformats.org/officeDocument/2006/relationships/image" Target="../media/image26.png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2.xml"/><Relationship Id="rId5" Type="http://schemas.openxmlformats.org/officeDocument/2006/relationships/image" Target="../media/image30.png"/><Relationship Id="rId15" Type="http://schemas.openxmlformats.org/officeDocument/2006/relationships/customXml" Target="../ink/ink4.xml"/><Relationship Id="rId10" Type="http://schemas.openxmlformats.org/officeDocument/2006/relationships/image" Target="../media/image154.png"/><Relationship Id="rId19" Type="http://schemas.openxmlformats.org/officeDocument/2006/relationships/customXml" Target="../ink/ink6.xml"/><Relationship Id="rId4" Type="http://schemas.openxmlformats.org/officeDocument/2006/relationships/image" Target="../media/image28.png"/><Relationship Id="rId9" Type="http://schemas.openxmlformats.org/officeDocument/2006/relationships/image" Target="../media/image73.png"/><Relationship Id="rId14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18" Type="http://schemas.openxmlformats.org/officeDocument/2006/relationships/image" Target="../media/image164.png"/><Relationship Id="rId26" Type="http://schemas.openxmlformats.org/officeDocument/2006/relationships/customXml" Target="../ink/ink9.xml"/><Relationship Id="rId3" Type="http://schemas.openxmlformats.org/officeDocument/2006/relationships/image" Target="../media/image38.png"/><Relationship Id="rId21" Type="http://schemas.openxmlformats.org/officeDocument/2006/relationships/image" Target="../media/image167.png"/><Relationship Id="rId7" Type="http://schemas.openxmlformats.org/officeDocument/2006/relationships/image" Target="../media/image78.png"/><Relationship Id="rId12" Type="http://schemas.openxmlformats.org/officeDocument/2006/relationships/image" Target="../media/image79.png"/><Relationship Id="rId17" Type="http://schemas.openxmlformats.org/officeDocument/2006/relationships/image" Target="../media/image163.png"/><Relationship Id="rId25" Type="http://schemas.openxmlformats.org/officeDocument/2006/relationships/image" Target="../media/image169.png"/><Relationship Id="rId2" Type="http://schemas.openxmlformats.org/officeDocument/2006/relationships/image" Target="../media/image37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60.png"/><Relationship Id="rId24" Type="http://schemas.openxmlformats.org/officeDocument/2006/relationships/customXml" Target="../ink/ink8.xml"/><Relationship Id="rId5" Type="http://schemas.openxmlformats.org/officeDocument/2006/relationships/image" Target="../media/image128.png"/><Relationship Id="rId15" Type="http://schemas.openxmlformats.org/officeDocument/2006/relationships/image" Target="../media/image161.png"/><Relationship Id="rId23" Type="http://schemas.openxmlformats.org/officeDocument/2006/relationships/image" Target="../media/image168.png"/><Relationship Id="rId10" Type="http://schemas.openxmlformats.org/officeDocument/2006/relationships/image" Target="../media/image84.png"/><Relationship Id="rId19" Type="http://schemas.openxmlformats.org/officeDocument/2006/relationships/image" Target="../media/image165.png"/><Relationship Id="rId4" Type="http://schemas.openxmlformats.org/officeDocument/2006/relationships/image" Target="../media/image127.png"/><Relationship Id="rId9" Type="http://schemas.openxmlformats.org/officeDocument/2006/relationships/image" Target="../media/image82.png"/><Relationship Id="rId14" Type="http://schemas.openxmlformats.org/officeDocument/2006/relationships/image" Target="../media/image85.png"/><Relationship Id="rId22" Type="http://schemas.openxmlformats.org/officeDocument/2006/relationships/customXml" Target="../ink/ink7.xml"/><Relationship Id="rId27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77.png"/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12" Type="http://schemas.openxmlformats.org/officeDocument/2006/relationships/customXml" Target="../ink/ink13.xml"/><Relationship Id="rId17" Type="http://schemas.openxmlformats.org/officeDocument/2006/relationships/image" Target="../media/image179.png"/><Relationship Id="rId2" Type="http://schemas.openxmlformats.org/officeDocument/2006/relationships/image" Target="../media/image38.pn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76.png"/><Relationship Id="rId5" Type="http://schemas.openxmlformats.org/officeDocument/2006/relationships/image" Target="../media/image173.png"/><Relationship Id="rId15" Type="http://schemas.openxmlformats.org/officeDocument/2006/relationships/image" Target="../media/image178.png"/><Relationship Id="rId10" Type="http://schemas.openxmlformats.org/officeDocument/2006/relationships/customXml" Target="../ink/ink12.xml"/><Relationship Id="rId4" Type="http://schemas.openxmlformats.org/officeDocument/2006/relationships/image" Target="../media/image172.png"/><Relationship Id="rId9" Type="http://schemas.openxmlformats.org/officeDocument/2006/relationships/image" Target="../media/image175.png"/><Relationship Id="rId14" Type="http://schemas.openxmlformats.org/officeDocument/2006/relationships/customXml" Target="../ink/ink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Monday 25th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identify what homophones are.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291844" y="3587931"/>
            <a:ext cx="789388" cy="3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25035" y="4630470"/>
            <a:ext cx="558988" cy="4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6" y="5260284"/>
            <a:ext cx="1612709" cy="161270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299745" y="2281813"/>
            <a:ext cx="881177" cy="26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3" y="113464"/>
            <a:ext cx="1757295" cy="1197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88" y="4285940"/>
            <a:ext cx="2561126" cy="86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22" y="1853114"/>
            <a:ext cx="2978939" cy="1009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32" y="3167867"/>
            <a:ext cx="2777042" cy="9409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0" y="3167867"/>
            <a:ext cx="730110" cy="76190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858274" y="3468423"/>
            <a:ext cx="289816" cy="3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82" y="1913706"/>
            <a:ext cx="780952" cy="76190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7097485" y="2281813"/>
            <a:ext cx="306097" cy="1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36080" y="4382550"/>
            <a:ext cx="422194" cy="2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74" y="4145213"/>
            <a:ext cx="2247619" cy="78095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7934100" y="4564349"/>
            <a:ext cx="344428" cy="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30" y="5690374"/>
            <a:ext cx="2238804" cy="9232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38" y="5148617"/>
            <a:ext cx="3209524" cy="1514286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>
            <a:off x="7240834" y="6173534"/>
            <a:ext cx="1741642" cy="250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031592D-58E3-4511-B752-65580D615E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51" y="2769812"/>
            <a:ext cx="3198541" cy="1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4022271"/>
            <a:ext cx="2645228" cy="26452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54629" y="714103"/>
            <a:ext cx="8961120" cy="314540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0" y="4556717"/>
            <a:ext cx="2110782" cy="21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06" y="5235917"/>
            <a:ext cx="2009524" cy="7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23" y="1509930"/>
            <a:ext cx="3168815" cy="13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2" y="181426"/>
            <a:ext cx="7079879" cy="1281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3682272"/>
            <a:ext cx="756793" cy="89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7"/>
          <a:stretch/>
        </p:blipFill>
        <p:spPr>
          <a:xfrm>
            <a:off x="2610532" y="1910237"/>
            <a:ext cx="4748261" cy="113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2" y="3606875"/>
            <a:ext cx="4815649" cy="1104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4"/>
          <a:stretch/>
        </p:blipFill>
        <p:spPr>
          <a:xfrm>
            <a:off x="2368921" y="4853306"/>
            <a:ext cx="2385959" cy="988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4945013"/>
            <a:ext cx="756793" cy="800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6024877"/>
            <a:ext cx="756793" cy="800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4" y="5983441"/>
            <a:ext cx="4850485" cy="79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/>
          <a:stretch/>
        </p:blipFill>
        <p:spPr>
          <a:xfrm>
            <a:off x="4754880" y="4853305"/>
            <a:ext cx="2399209" cy="9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21460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9166" y="5364480"/>
            <a:ext cx="77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Frequently, he wandered through the field slowly.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04430" y="601081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38" y="3120372"/>
            <a:ext cx="4686521" cy="11281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89166" y="5687646"/>
            <a:ext cx="77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Suddenly, they jumped in the puddle excitedly.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61" y="1446130"/>
            <a:ext cx="4309310" cy="7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4" y="1256858"/>
            <a:ext cx="4850485" cy="937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4" y="2315101"/>
            <a:ext cx="4850485" cy="937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11" y="3334768"/>
            <a:ext cx="4850485" cy="937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1378090"/>
            <a:ext cx="676190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4" y="2436333"/>
            <a:ext cx="676190" cy="6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3456000"/>
            <a:ext cx="676190" cy="6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4862327"/>
            <a:ext cx="1000000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19" y="3462064"/>
            <a:ext cx="1000000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60" y="4936407"/>
            <a:ext cx="1000000" cy="695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93" y="4682700"/>
            <a:ext cx="695238" cy="6952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3" y="5708234"/>
            <a:ext cx="847619" cy="695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37" y="3454134"/>
            <a:ext cx="1038095" cy="695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67" y="5012996"/>
            <a:ext cx="1038095" cy="69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6" y="4764753"/>
            <a:ext cx="676190" cy="6952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2" y="5821896"/>
            <a:ext cx="676190" cy="6952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42" y="5556708"/>
            <a:ext cx="1381602" cy="7809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96" y="4933603"/>
            <a:ext cx="790476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adverbs.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56" y="963132"/>
            <a:ext cx="5457044" cy="1013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77394" y="1750423"/>
            <a:ext cx="3100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6" y="2933072"/>
            <a:ext cx="5396083" cy="1064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98" y="4865631"/>
            <a:ext cx="5500587" cy="10850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055326" y="3762103"/>
            <a:ext cx="3322320" cy="4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77394" y="5704114"/>
            <a:ext cx="3257005" cy="4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Choose 3 verbs then write 3 sentences using your adverbs.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CCW Cursive Solid Lined 4"/>
              </a:rPr>
              <a:t>Cheerfully, she danced in the street  </a:t>
            </a:r>
            <a:endParaRPr lang="en-GB" sz="16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CW Cursive Solid Lined 4"/>
              </a:rPr>
              <a:t>Quietly, he read his book in the museum.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CW Cursive Solid Lined 4" panose="03050602040000000000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CW Cursive Solid Lined 4"/>
              </a:rPr>
              <a:t>Happily, they laughed in the class . </a:t>
            </a:r>
            <a:endParaRPr lang="en-GB" dirty="0"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Wednesday 27th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write sentences with subordinating conjunctions.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5486575"/>
            <a:ext cx="1288869" cy="1288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3" y="6023063"/>
            <a:ext cx="2009524" cy="7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79" y="2005684"/>
            <a:ext cx="2832043" cy="122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96" y="2005684"/>
            <a:ext cx="2832800" cy="122257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3516096" y="1204388"/>
            <a:ext cx="751104" cy="80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77388" y="1204388"/>
            <a:ext cx="492742" cy="82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96" y="3805640"/>
            <a:ext cx="2832800" cy="24045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503032" y="3243134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3" y="6225100"/>
            <a:ext cx="468085" cy="468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38" y="6210226"/>
            <a:ext cx="2598758" cy="59671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8352353" y="3228260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3781980"/>
            <a:ext cx="3020052" cy="158249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8384700" y="5370567"/>
            <a:ext cx="689631" cy="65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4" y="105138"/>
            <a:ext cx="4299282" cy="10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469657" y="2401389"/>
            <a:ext cx="20515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80457" y="3101389"/>
            <a:ext cx="21063" cy="130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35" y="5537350"/>
            <a:ext cx="2038095" cy="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0" y="134871"/>
            <a:ext cx="3477997" cy="133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" y="1701389"/>
            <a:ext cx="3419048" cy="14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7" y="4501389"/>
            <a:ext cx="3032082" cy="1035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18" y="2010912"/>
            <a:ext cx="2780492" cy="95000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799909" y="2967488"/>
            <a:ext cx="506919" cy="87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42699" y="4702629"/>
            <a:ext cx="1181255" cy="31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97" y="3887656"/>
            <a:ext cx="2584624" cy="2412316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18" idx="1"/>
          </p:cNvCxnSpPr>
          <p:nvPr/>
        </p:nvCxnSpPr>
        <p:spPr>
          <a:xfrm>
            <a:off x="7092221" y="5537350"/>
            <a:ext cx="1529264" cy="40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4022271"/>
            <a:ext cx="2645228" cy="26452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54629" y="714103"/>
            <a:ext cx="8961120" cy="314540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33" y="1328351"/>
            <a:ext cx="4395704" cy="164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0" y="4556717"/>
            <a:ext cx="2110782" cy="21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06" y="5235917"/>
            <a:ext cx="2009524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09" y="5316460"/>
            <a:ext cx="857143" cy="7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04" y="3813634"/>
            <a:ext cx="857143" cy="752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13" y="3748557"/>
            <a:ext cx="857143" cy="7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10" y="4657045"/>
            <a:ext cx="857143" cy="790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73" y="5447521"/>
            <a:ext cx="857143" cy="7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61" y="63362"/>
            <a:ext cx="7826393" cy="1617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" y="2433684"/>
            <a:ext cx="5190476" cy="771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3287363"/>
            <a:ext cx="5190476" cy="771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4174585"/>
            <a:ext cx="5190476" cy="771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5061807"/>
            <a:ext cx="5190476" cy="771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5949029"/>
            <a:ext cx="5190476" cy="7714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66" y="2008633"/>
            <a:ext cx="3352381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19" y="1746568"/>
            <a:ext cx="422778" cy="385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21460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106125" y="1393320"/>
            <a:ext cx="1185715" cy="7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5" y="1393318"/>
            <a:ext cx="1514286" cy="7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17" y="3249515"/>
            <a:ext cx="5039822" cy="9223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9166" y="5364480"/>
            <a:ext cx="777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I wake up I do yoga</a:t>
            </a:r>
            <a:r>
              <a:rPr lang="en-GB" b="1" u="sng" dirty="0"/>
              <a:t> before </a:t>
            </a:r>
            <a:r>
              <a:rPr lang="en-GB" dirty="0"/>
              <a:t>getting dressed. I then feel ready for school </a:t>
            </a:r>
            <a:r>
              <a:rPr lang="en-GB" b="1" u="sng" dirty="0"/>
              <a:t>because</a:t>
            </a:r>
            <a:r>
              <a:rPr lang="en-GB" dirty="0"/>
              <a:t> I have exercised.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04430" y="601081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383121"/>
            <a:ext cx="1180952" cy="7619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2" y="1393318"/>
            <a:ext cx="88892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using the subordinate conjunctions to join the sentences.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33" y="3316339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6" y="5602759"/>
            <a:ext cx="761905" cy="6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06" y="4583216"/>
            <a:ext cx="761905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1" y="5914997"/>
            <a:ext cx="2371429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65" y="3258539"/>
            <a:ext cx="971429" cy="7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4" y="3249043"/>
            <a:ext cx="990476" cy="7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49" y="3249043"/>
            <a:ext cx="971429" cy="7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6" y="4599774"/>
            <a:ext cx="971429" cy="761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48" y="3259797"/>
            <a:ext cx="971429" cy="7619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83" y="3250301"/>
            <a:ext cx="990476" cy="761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66" y="3250300"/>
            <a:ext cx="971429" cy="7619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4" y="4787856"/>
            <a:ext cx="971429" cy="7619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55" y="4530933"/>
            <a:ext cx="971429" cy="7619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72" y="5646087"/>
            <a:ext cx="971429" cy="7619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9" y="4514754"/>
            <a:ext cx="857143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2" y="4710721"/>
            <a:ext cx="857143" cy="7619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71" y="5569425"/>
            <a:ext cx="857143" cy="7619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57" y="5807610"/>
            <a:ext cx="1523810" cy="7619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10" y="5663118"/>
            <a:ext cx="1523810" cy="7619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62" y="4430649"/>
            <a:ext cx="85714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subordinate conjunctions then finishing the sentences.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923504"/>
            <a:ext cx="6337980" cy="90223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672014" y="1586080"/>
            <a:ext cx="15284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2896381"/>
            <a:ext cx="6337980" cy="90293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704643" y="3539547"/>
            <a:ext cx="3890717" cy="13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4851118"/>
            <a:ext cx="6337980" cy="98362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436258" y="5636833"/>
            <a:ext cx="3159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4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Write 3 sentences using the subordinate conjunctions.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CCW Cursive Solid Lined 4" panose="03050602040000000000" pitchFamily="66" charset="0"/>
              </a:rPr>
              <a:t>I was daydreaming while waiting for the movie to start.</a:t>
            </a:r>
            <a:endParaRPr lang="en-GB" sz="1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Sadly, the boy cried after hurting his leg.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My enormous, smelly sock was wet because it had just been in the washing machine.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47" y="5190383"/>
            <a:ext cx="3568882" cy="103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03" y="5190383"/>
            <a:ext cx="3650026" cy="103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4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/>
              <a:t>Wednesday 27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20005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write sentences using two clauses.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67" y="3357720"/>
            <a:ext cx="2084928" cy="90005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532232" y="2744362"/>
            <a:ext cx="80138" cy="57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82598" y="2769236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23" y="3354158"/>
            <a:ext cx="1537759" cy="86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67" y="1361966"/>
            <a:ext cx="4310344" cy="13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2" t="29085" r="42767" b="52431"/>
          <a:stretch/>
        </p:blipFill>
        <p:spPr>
          <a:xfrm>
            <a:off x="5055933" y="2333897"/>
            <a:ext cx="6245616" cy="2313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" y="2136595"/>
            <a:ext cx="3762637" cy="3549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03817" y="2429691"/>
            <a:ext cx="1201783" cy="26996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94" y="131555"/>
            <a:ext cx="8359497" cy="16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23" y="1804120"/>
            <a:ext cx="3622606" cy="83475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4" idx="0"/>
          </p:cNvCxnSpPr>
          <p:nvPr/>
        </p:nvCxnSpPr>
        <p:spPr>
          <a:xfrm flipH="1">
            <a:off x="5432826" y="1388967"/>
            <a:ext cx="13064" cy="4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4" y="508790"/>
            <a:ext cx="7120983" cy="9039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341386" y="2638872"/>
            <a:ext cx="13064" cy="4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7" y="3054025"/>
            <a:ext cx="4628571" cy="73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5486575"/>
            <a:ext cx="1288869" cy="1288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3" y="6023063"/>
            <a:ext cx="2009524" cy="7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74" y="4394744"/>
            <a:ext cx="4057143" cy="73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5" y="5086575"/>
            <a:ext cx="2609524" cy="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75" y="5086575"/>
            <a:ext cx="2401923" cy="80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535680" y="3787358"/>
            <a:ext cx="51766" cy="60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29067" y="3787358"/>
            <a:ext cx="5676" cy="60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5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1" y="200549"/>
            <a:ext cx="1757295" cy="119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64" y="1846217"/>
            <a:ext cx="7754555" cy="19564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47406" y="1397998"/>
            <a:ext cx="269965" cy="62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8" y="200306"/>
            <a:ext cx="2290835" cy="88246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744789" y="1010194"/>
            <a:ext cx="378822" cy="102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/>
          <a:stretch/>
        </p:blipFill>
        <p:spPr>
          <a:xfrm>
            <a:off x="2647406" y="4098725"/>
            <a:ext cx="1502122" cy="958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/>
          <a:stretch/>
        </p:blipFill>
        <p:spPr>
          <a:xfrm>
            <a:off x="6844937" y="3977134"/>
            <a:ext cx="2091709" cy="9400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788230" y="2824462"/>
            <a:ext cx="261256" cy="126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07632" y="2789629"/>
            <a:ext cx="37621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23324" y="2788161"/>
            <a:ext cx="2216767" cy="14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08023" y="3640183"/>
            <a:ext cx="861712" cy="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28272" y="2788161"/>
            <a:ext cx="61397" cy="118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0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1" y="228760"/>
            <a:ext cx="3477996" cy="1302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5" y="2824793"/>
            <a:ext cx="3788126" cy="15730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31211" y="2639009"/>
            <a:ext cx="1544492" cy="37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5" idx="1"/>
          </p:cNvCxnSpPr>
          <p:nvPr/>
        </p:nvCxnSpPr>
        <p:spPr>
          <a:xfrm>
            <a:off x="3931211" y="3946930"/>
            <a:ext cx="1662408" cy="4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2" y="2004507"/>
            <a:ext cx="4038061" cy="1211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64" y="3123033"/>
            <a:ext cx="914286" cy="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19" y="3831590"/>
            <a:ext cx="4805760" cy="113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" y="5334182"/>
            <a:ext cx="7323551" cy="1409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35" y="5537350"/>
            <a:ext cx="2038095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06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3" y="317502"/>
            <a:ext cx="5399315" cy="114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2" y="2107475"/>
            <a:ext cx="8035457" cy="1393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9" y="4790387"/>
            <a:ext cx="1757295" cy="1197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20" y="4618415"/>
            <a:ext cx="2290835" cy="882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/>
          <a:stretch/>
        </p:blipFill>
        <p:spPr>
          <a:xfrm>
            <a:off x="3795085" y="5291798"/>
            <a:ext cx="1502122" cy="95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/>
          <a:stretch/>
        </p:blipFill>
        <p:spPr>
          <a:xfrm>
            <a:off x="7914268" y="5030871"/>
            <a:ext cx="2091709" cy="940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23AC06-646E-4726-BD81-500A39B2DBC0}"/>
                  </a:ext>
                </a:extLst>
              </p14:cNvPr>
              <p14:cNvContentPartPr/>
              <p14:nvPr/>
            </p14:nvContentPartPr>
            <p14:xfrm>
              <a:off x="6060576" y="2493818"/>
              <a:ext cx="28574" cy="7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23AC06-646E-4726-BD81-500A39B2DB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0790" y="2485109"/>
                <a:ext cx="47754" cy="939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85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73" y="1832285"/>
            <a:ext cx="422778" cy="385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198271"/>
            <a:ext cx="7781444" cy="288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9166" y="5364480"/>
            <a:ext cx="7776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       Daily, I brush my teeth in the bathroom,  so that they are nice and clean. 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35" y="1557474"/>
            <a:ext cx="754948" cy="64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0" y="3318452"/>
            <a:ext cx="5719193" cy="8557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25" y="1488295"/>
            <a:ext cx="4309310" cy="72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82" y="1488295"/>
            <a:ext cx="1642691" cy="721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42C6D7-B202-4EC1-AA28-156D031D370A}"/>
                  </a:ext>
                </a:extLst>
              </p14:cNvPr>
              <p14:cNvContentPartPr/>
              <p14:nvPr/>
            </p14:nvContentPartPr>
            <p14:xfrm>
              <a:off x="2676378" y="1705840"/>
              <a:ext cx="19049" cy="57149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42C6D7-B202-4EC1-AA28-156D031D37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66651" y="1696696"/>
                <a:ext cx="38909" cy="7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B21593-8D96-449F-8803-34B05C8106D5}"/>
                  </a:ext>
                </a:extLst>
              </p14:cNvPr>
              <p14:cNvContentPartPr/>
              <p14:nvPr/>
            </p14:nvContentPartPr>
            <p14:xfrm>
              <a:off x="5810250" y="1708416"/>
              <a:ext cx="9524" cy="19049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B21593-8D96-449F-8803-34B05C8106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3447" y="1701489"/>
                <a:ext cx="22858" cy="33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813611-07DC-4E27-BFAD-AF32E3124220}"/>
                  </a:ext>
                </a:extLst>
              </p14:cNvPr>
              <p14:cNvContentPartPr/>
              <p14:nvPr/>
            </p14:nvContentPartPr>
            <p14:xfrm>
              <a:off x="3190027" y="3567545"/>
              <a:ext cx="9524" cy="57149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813611-07DC-4E27-BFAD-AF32E31242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83922" y="3558020"/>
                <a:ext cx="21490" cy="7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CE0A44-AF5D-4ABC-B019-48540D4EB70D}"/>
                  </a:ext>
                </a:extLst>
              </p14:cNvPr>
              <p14:cNvContentPartPr/>
              <p14:nvPr/>
            </p14:nvContentPartPr>
            <p14:xfrm>
              <a:off x="5706048" y="3558886"/>
              <a:ext cx="47625" cy="57149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CE0A44-AF5D-4ABC-B019-48540D4EB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8219" y="3550523"/>
                <a:ext cx="63609" cy="74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FFDC96-0F84-4DB9-9D3B-29309AE13F88}"/>
                  </a:ext>
                </a:extLst>
              </p14:cNvPr>
              <p14:cNvContentPartPr/>
              <p14:nvPr/>
            </p14:nvContentPartPr>
            <p14:xfrm>
              <a:off x="5983432" y="1827068"/>
              <a:ext cx="9524" cy="9524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FFDC96-0F84-4DB9-9D3B-29309AE13F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45332" y="1588968"/>
                <a:ext cx="476200" cy="4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332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with subordinate clauses.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07" y="2504320"/>
            <a:ext cx="582160" cy="5312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32" y="3425513"/>
            <a:ext cx="651986" cy="5949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32" y="1760909"/>
            <a:ext cx="629094" cy="574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91" y="3315523"/>
            <a:ext cx="849688" cy="666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92" y="5847478"/>
            <a:ext cx="751936" cy="5897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58" y="4334319"/>
            <a:ext cx="816622" cy="640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3" y="5742358"/>
            <a:ext cx="1000000" cy="695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1" y="5360304"/>
            <a:ext cx="695238" cy="695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47" y="4239667"/>
            <a:ext cx="1038095" cy="695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8" y="4238444"/>
            <a:ext cx="676190" cy="6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53" y="5042474"/>
            <a:ext cx="2114286" cy="7238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55" y="3319480"/>
            <a:ext cx="1000000" cy="6952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40" y="3312435"/>
            <a:ext cx="1038095" cy="6952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2" y="5821896"/>
            <a:ext cx="676190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40" y="4772586"/>
            <a:ext cx="780952" cy="7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66" y="3287511"/>
            <a:ext cx="1438095" cy="7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08" y="3316301"/>
            <a:ext cx="647619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3" y="5799426"/>
            <a:ext cx="952381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58" y="5903225"/>
            <a:ext cx="1104762" cy="714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5" y="4294214"/>
            <a:ext cx="704762" cy="714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46" y="4206884"/>
            <a:ext cx="1180952" cy="7142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6085FE-38A3-461D-B96E-484263900521}"/>
                  </a:ext>
                </a:extLst>
              </p14:cNvPr>
              <p14:cNvContentPartPr/>
              <p14:nvPr/>
            </p14:nvContentPartPr>
            <p14:xfrm>
              <a:off x="2033690" y="3541567"/>
              <a:ext cx="9524" cy="4762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6085FE-38A3-461D-B96E-4842639005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24899" y="3531727"/>
                <a:ext cx="27473" cy="6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772DF6-CA1E-4D3A-81E6-5F61D8554C4C}"/>
                  </a:ext>
                </a:extLst>
              </p14:cNvPr>
              <p14:cNvContentPartPr/>
              <p14:nvPr/>
            </p14:nvContentPartPr>
            <p14:xfrm>
              <a:off x="989838" y="5581650"/>
              <a:ext cx="28575" cy="5715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772DF6-CA1E-4D3A-81E6-5F61D8554C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570" y="5572858"/>
                <a:ext cx="47496" cy="7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6288CD-7680-4185-8874-42F712A0CC12}"/>
                  </a:ext>
                </a:extLst>
              </p14:cNvPr>
              <p14:cNvContentPartPr/>
              <p14:nvPr/>
            </p14:nvContentPartPr>
            <p14:xfrm>
              <a:off x="4716843" y="4997449"/>
              <a:ext cx="38100" cy="66675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6288CD-7680-4185-8874-42F712A0CC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08184" y="4989071"/>
                <a:ext cx="55072" cy="837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481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subordinate conjunctions then finishing the sentences.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06" y="934955"/>
            <a:ext cx="8840100" cy="8467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72024" y="1606651"/>
            <a:ext cx="3443427" cy="13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6" y="2863608"/>
            <a:ext cx="8901060" cy="95218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138783" y="3638216"/>
            <a:ext cx="3159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4838367"/>
            <a:ext cx="8822683" cy="102263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047343" y="5680377"/>
            <a:ext cx="3250542" cy="23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92125B-792E-4429-BC7E-2A5CF36AE3A0}"/>
                  </a:ext>
                </a:extLst>
              </p14:cNvPr>
              <p14:cNvContentPartPr/>
              <p14:nvPr/>
            </p14:nvContentPartPr>
            <p14:xfrm>
              <a:off x="2458664" y="1200149"/>
              <a:ext cx="28575" cy="6667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92125B-792E-4429-BC7E-2A5CF36AE3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725" y="1192026"/>
                <a:ext cx="48867" cy="83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C1DF09-1834-45A1-B9E6-48A1C43D8F20}"/>
                  </a:ext>
                </a:extLst>
              </p14:cNvPr>
              <p14:cNvContentPartPr/>
              <p14:nvPr/>
            </p14:nvContentPartPr>
            <p14:xfrm>
              <a:off x="6019511" y="1206500"/>
              <a:ext cx="47625" cy="76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C1DF09-1834-45A1-B9E6-48A1C43D8F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0367" y="1197472"/>
                <a:ext cx="66294" cy="9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7493A0-1B68-4B63-9FCB-3ACAFA2482A6}"/>
                  </a:ext>
                </a:extLst>
              </p14:cNvPr>
              <p14:cNvContentPartPr/>
              <p14:nvPr/>
            </p14:nvContentPartPr>
            <p14:xfrm>
              <a:off x="2774872" y="3155949"/>
              <a:ext cx="38100" cy="85725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7493A0-1B68-4B63-9FCB-3ACAFA2482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6213" y="3147619"/>
                <a:ext cx="55072" cy="10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0F7879-1632-48C9-A822-3ECE98182626}"/>
                  </a:ext>
                </a:extLst>
              </p14:cNvPr>
              <p14:cNvContentPartPr/>
              <p14:nvPr/>
            </p14:nvContentPartPr>
            <p14:xfrm>
              <a:off x="6309349" y="3155949"/>
              <a:ext cx="38100" cy="85725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0F7879-1632-48C9-A822-3ECE981826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1066" y="3147119"/>
                <a:ext cx="54334" cy="103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4930025-18F9-4339-8962-5231420A16B4}"/>
                  </a:ext>
                </a:extLst>
              </p14:cNvPr>
              <p14:cNvContentPartPr/>
              <p14:nvPr/>
            </p14:nvContentPartPr>
            <p14:xfrm>
              <a:off x="2367035" y="5156200"/>
              <a:ext cx="28575" cy="5715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4930025-18F9-4339-8962-5231420A16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354" y="5147326"/>
                <a:ext cx="43631" cy="7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B4E0C-3B1A-4F3C-9539-DC62E113B102}"/>
                  </a:ext>
                </a:extLst>
              </p14:cNvPr>
              <p14:cNvContentPartPr/>
              <p14:nvPr/>
            </p14:nvContentPartPr>
            <p14:xfrm>
              <a:off x="5904304" y="5162549"/>
              <a:ext cx="28575" cy="85725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B4E0C-3B1A-4F3C-9539-DC62E113B1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96930" y="5153445"/>
                <a:ext cx="43631" cy="1043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37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Write 3 sentences using the subordinate conjunctions.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Solid Lined 4"/>
              </a:rPr>
              <a:t>Frequently, I laugh in school loudly, then my friends laugh too. </a:t>
            </a:r>
            <a:endParaRPr lang="en-GB" sz="12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endParaRPr lang="en-GB" sz="12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CCW Cursive Solid Lined 4"/>
              </a:rPr>
              <a:t>Suddenly, the boy jumped, because he had hurt his leg.</a:t>
            </a:r>
          </a:p>
          <a:p>
            <a:endParaRPr lang="en-GB" sz="14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CCW Cursive Solid Lined 4"/>
              </a:rPr>
              <a:t>Annually, I visit Australia, so that I can see the kangaroos. </a:t>
            </a:r>
            <a:endParaRPr lang="en-GB" sz="1600" dirty="0">
              <a:latin typeface="CCW Cursive Solid Lined 4" panose="03050602040000000000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551611"/>
          <a:ext cx="1153723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93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29th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spell homophones.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37513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Their</a:t>
            </a:r>
          </a:p>
          <a:p>
            <a:pPr marL="514350" indent="-514350">
              <a:buAutoNum type="arabicPeriod"/>
            </a:pPr>
            <a:r>
              <a:rPr lang="en-GB" dirty="0"/>
              <a:t>There </a:t>
            </a:r>
          </a:p>
          <a:p>
            <a:pPr marL="514350" indent="-514350">
              <a:buAutoNum type="arabicPeriod"/>
            </a:pPr>
            <a:r>
              <a:rPr lang="en-GB" dirty="0"/>
              <a:t>They’re </a:t>
            </a:r>
          </a:p>
          <a:p>
            <a:pPr marL="514350" indent="-514350">
              <a:buAutoNum type="arabicPeriod"/>
            </a:pPr>
            <a:r>
              <a:rPr lang="en-GB" dirty="0"/>
              <a:t> Stares</a:t>
            </a:r>
          </a:p>
          <a:p>
            <a:pPr marL="514350" indent="-514350">
              <a:buAutoNum type="arabicPeriod"/>
            </a:pPr>
            <a:r>
              <a:rPr lang="en-GB" dirty="0"/>
              <a:t>Stairs </a:t>
            </a:r>
          </a:p>
          <a:p>
            <a:pPr marL="514350" indent="-514350">
              <a:buAutoNum type="arabicPeriod"/>
            </a:pPr>
            <a:r>
              <a:rPr lang="en-GB" dirty="0"/>
              <a:t>Waist </a:t>
            </a:r>
          </a:p>
          <a:p>
            <a:pPr marL="514350" indent="-514350">
              <a:buAutoNum type="arabicPeriod"/>
            </a:pPr>
            <a:r>
              <a:rPr lang="en-GB" dirty="0"/>
              <a:t>Waste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1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Their: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There: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They’re: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2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Stares: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Stairs: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Waist: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Waste: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5752716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6195879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8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2" y="255728"/>
            <a:ext cx="7610431" cy="118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3" y="1576874"/>
            <a:ext cx="975081" cy="96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2" y="2642493"/>
            <a:ext cx="975081" cy="963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1" y="3708112"/>
            <a:ext cx="975081" cy="963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1" y="4773731"/>
            <a:ext cx="975081" cy="963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0" y="5839349"/>
            <a:ext cx="975081" cy="963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3" y="1576873"/>
            <a:ext cx="974766" cy="963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2" y="2642492"/>
            <a:ext cx="975081" cy="963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1" y="3739457"/>
            <a:ext cx="943359" cy="932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0" y="4773730"/>
            <a:ext cx="975081" cy="963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0" y="5839348"/>
            <a:ext cx="975082" cy="96347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447424" y="2058611"/>
            <a:ext cx="6401076" cy="226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2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1545854"/>
            <a:ext cx="676939" cy="617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92355" y="2182158"/>
            <a:ext cx="5130579" cy="32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784" y="5380831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Harold ate eight bowls of soggy cereal for his breakfast.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48" y="95515"/>
            <a:ext cx="564647" cy="537894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90" y="1390608"/>
            <a:ext cx="800000" cy="79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90" y="1396918"/>
            <a:ext cx="917809" cy="800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11" y="1390608"/>
            <a:ext cx="1026593" cy="790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0" y="1396521"/>
            <a:ext cx="806749" cy="769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92" y="3255212"/>
            <a:ext cx="3604640" cy="10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using the homophones.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02" y="3462901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6" y="5602759"/>
            <a:ext cx="761905" cy="6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06" y="4583216"/>
            <a:ext cx="761905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9" y="4694728"/>
            <a:ext cx="828571" cy="790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85" y="4734510"/>
            <a:ext cx="917809" cy="8006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2" y="4586699"/>
            <a:ext cx="1026593" cy="79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1" y="4274694"/>
            <a:ext cx="904762" cy="7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26" y="5278454"/>
            <a:ext cx="800000" cy="790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7" y="4483383"/>
            <a:ext cx="1114286" cy="790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34" y="3165535"/>
            <a:ext cx="800000" cy="790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62" y="3154530"/>
            <a:ext cx="800000" cy="7904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15" y="5560378"/>
            <a:ext cx="1133333" cy="7904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62" y="5756355"/>
            <a:ext cx="1466667" cy="7904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73" y="4513069"/>
            <a:ext cx="857143" cy="7619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13" y="5918140"/>
            <a:ext cx="85714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homophones then underline all the homophones.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84" y="913797"/>
            <a:ext cx="3924502" cy="92980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931447" y="1636829"/>
            <a:ext cx="1366336" cy="17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02" y="2843510"/>
            <a:ext cx="5659841" cy="93794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6803214" y="3622766"/>
            <a:ext cx="1008375" cy="4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02" y="4798185"/>
            <a:ext cx="6478447" cy="14000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5024846" y="5329646"/>
            <a:ext cx="108857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36275" y="6008914"/>
            <a:ext cx="1495860" cy="13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3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 Find 3 pairs of homophones then use them to write 6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Pair / Pear </a:t>
            </a:r>
            <a:r>
              <a:rPr lang="en-GB" sz="1600" dirty="0">
                <a:solidFill>
                  <a:prstClr val="black"/>
                </a:solidFill>
              </a:rPr>
              <a:t>: </a:t>
            </a:r>
            <a:r>
              <a:rPr lang="en-GB" sz="1600" dirty="0">
                <a:solidFill>
                  <a:prstClr val="black"/>
                </a:solidFill>
                <a:latin typeface="CCW Cursive Solid Lined 4" panose="03050602040000000000" pitchFamily="66" charset="0"/>
              </a:rPr>
              <a:t>Peter Piper picked a pair of pears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Sew / so :  My socks had a hole in so I had to sew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Hare / hair:  The grey, beautiful hare had very soft hair.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6" y="5203864"/>
            <a:ext cx="3466011" cy="10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8" y="5190383"/>
            <a:ext cx="3568882" cy="103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79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/>
              <a:t>Tuesday 26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identify and use adverbs in sentences.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560</Words>
  <Application>Microsoft Office PowerPoint</Application>
  <PresentationFormat>Widescreen</PresentationFormat>
  <Paragraphs>101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 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Sarah Mounsey</cp:lastModifiedBy>
  <cp:revision>96</cp:revision>
  <dcterms:created xsi:type="dcterms:W3CDTF">2020-11-12T10:31:00Z</dcterms:created>
  <dcterms:modified xsi:type="dcterms:W3CDTF">2021-01-25T11:08:10Z</dcterms:modified>
</cp:coreProperties>
</file>