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3B4-3726-488C-8315-DA9E9C5B432E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A924-4A6E-43CD-B406-A914EFFE0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268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3B4-3726-488C-8315-DA9E9C5B432E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A924-4A6E-43CD-B406-A914EFFE0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87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3B4-3726-488C-8315-DA9E9C5B432E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A924-4A6E-43CD-B406-A914EFFE0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576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3B4-3726-488C-8315-DA9E9C5B432E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A924-4A6E-43CD-B406-A914EFFE0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72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3B4-3726-488C-8315-DA9E9C5B432E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A924-4A6E-43CD-B406-A914EFFE0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8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3B4-3726-488C-8315-DA9E9C5B432E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A924-4A6E-43CD-B406-A914EFFE0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84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3B4-3726-488C-8315-DA9E9C5B432E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A924-4A6E-43CD-B406-A914EFFE0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83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3B4-3726-488C-8315-DA9E9C5B432E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A924-4A6E-43CD-B406-A914EFFE0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978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3B4-3726-488C-8315-DA9E9C5B432E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A924-4A6E-43CD-B406-A914EFFE0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554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3B4-3726-488C-8315-DA9E9C5B432E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A924-4A6E-43CD-B406-A914EFFE0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77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03B4-3726-488C-8315-DA9E9C5B432E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A924-4A6E-43CD-B406-A914EFFE0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1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903B4-3726-488C-8315-DA9E9C5B432E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4A924-4A6E-43CD-B406-A914EFFE0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05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1.xml"/><Relationship Id="rId5" Type="http://schemas.microsoft.com/office/2007/relationships/media" Target="../media/media3.m4a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45689" y="431341"/>
            <a:ext cx="2338040" cy="576243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Then… Chapter 4</a:t>
            </a:r>
            <a:endParaRPr lang="en-GB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11875" y="2053656"/>
            <a:ext cx="2605668" cy="880948"/>
          </a:xfrm>
        </p:spPr>
        <p:txBody>
          <a:bodyPr/>
          <a:lstStyle/>
          <a:p>
            <a:r>
              <a:rPr lang="en-GB" dirty="0"/>
              <a:t>Then… Chapter </a:t>
            </a:r>
            <a:r>
              <a:rPr lang="en-GB" dirty="0" smtClean="0"/>
              <a:t>5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94091" y="431341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94091" y="2050125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45689" y="3417412"/>
            <a:ext cx="23287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Then… Chapter 6</a:t>
            </a:r>
            <a:endParaRPr lang="en-GB" sz="2400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90374" y="3343445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088823" y="4739486"/>
            <a:ext cx="2328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Then… Chapter </a:t>
            </a:r>
            <a:r>
              <a:rPr lang="en-GB" sz="2400" dirty="0" smtClean="0"/>
              <a:t>7</a:t>
            </a:r>
            <a:endParaRPr lang="en-GB" sz="2400" dirty="0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90374" y="4665519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70147" y="5950736"/>
            <a:ext cx="2313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/>
              <a:t>Then… Chapter 8</a:t>
            </a:r>
            <a:endParaRPr lang="en-GB" sz="2400" dirty="0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20805" y="5876769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9871" y="1256323"/>
            <a:ext cx="3057563" cy="478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3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78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59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62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469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B929DF27A78D49907C80ADE0C690B1" ma:contentTypeVersion="13" ma:contentTypeDescription="Create a new document." ma:contentTypeScope="" ma:versionID="05fd89aff4eef5ebcf1fd1a87e1711df">
  <xsd:schema xmlns:xsd="http://www.w3.org/2001/XMLSchema" xmlns:xs="http://www.w3.org/2001/XMLSchema" xmlns:p="http://schemas.microsoft.com/office/2006/metadata/properties" xmlns:ns3="5c9a5e67-57a1-4e0f-a211-a5babd22c29f" xmlns:ns4="f0d342cc-15ae-4673-be97-81950162e1b5" targetNamespace="http://schemas.microsoft.com/office/2006/metadata/properties" ma:root="true" ma:fieldsID="a81342d5de0a7a3fc6e329a3e23860fb" ns3:_="" ns4:_="">
    <xsd:import namespace="5c9a5e67-57a1-4e0f-a211-a5babd22c29f"/>
    <xsd:import namespace="f0d342cc-15ae-4673-be97-81950162e1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a5e67-57a1-4e0f-a211-a5babd22c2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342cc-15ae-4673-be97-81950162e1b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F1BE48-7414-4FEE-9001-CFCF72F3EE7D}">
  <ds:schemaRefs>
    <ds:schemaRef ds:uri="5c9a5e67-57a1-4e0f-a211-a5babd22c29f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f0d342cc-15ae-4673-be97-81950162e1b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25C60D3-0028-4A7B-92E8-D45FDFB03C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B1AD38-EB41-44F7-AD78-3E7F932FB1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a5e67-57a1-4e0f-a211-a5babd22c29f"/>
    <ds:schemaRef ds:uri="f0d342cc-15ae-4673-be97-81950162e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20</Words>
  <Application>Microsoft Office PowerPoint</Application>
  <PresentationFormat>Widescreen</PresentationFormat>
  <Paragraphs>5</Paragraphs>
  <Slides>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Then… Chapter 4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Gingell</dc:creator>
  <cp:lastModifiedBy>Paul Gingell</cp:lastModifiedBy>
  <cp:revision>13</cp:revision>
  <dcterms:created xsi:type="dcterms:W3CDTF">2021-01-13T08:44:52Z</dcterms:created>
  <dcterms:modified xsi:type="dcterms:W3CDTF">2021-01-14T15:03:56Z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0x010100F4B929DF27A78D49907C80ADE0C690B1</vt:lpwstr>
  </property>
</Properties>
</file>