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304" r:id="rId2"/>
    <p:sldId id="377" r:id="rId3"/>
    <p:sldId id="330" r:id="rId4"/>
    <p:sldId id="306" r:id="rId5"/>
    <p:sldId id="289" r:id="rId6"/>
    <p:sldId id="346" r:id="rId7"/>
    <p:sldId id="340" r:id="rId8"/>
    <p:sldId id="347" r:id="rId9"/>
    <p:sldId id="360" r:id="rId10"/>
    <p:sldId id="348" r:id="rId11"/>
    <p:sldId id="349" r:id="rId12"/>
    <p:sldId id="350" r:id="rId13"/>
    <p:sldId id="267" r:id="rId14"/>
    <p:sldId id="378" r:id="rId15"/>
    <p:sldId id="379" r:id="rId16"/>
    <p:sldId id="406" r:id="rId17"/>
    <p:sldId id="407" r:id="rId18"/>
    <p:sldId id="408" r:id="rId19"/>
    <p:sldId id="415" r:id="rId20"/>
    <p:sldId id="412" r:id="rId21"/>
    <p:sldId id="409" r:id="rId22"/>
    <p:sldId id="416" r:id="rId23"/>
    <p:sldId id="413" r:id="rId24"/>
    <p:sldId id="411" r:id="rId25"/>
    <p:sldId id="417" r:id="rId26"/>
    <p:sldId id="414" r:id="rId27"/>
    <p:sldId id="310" r:id="rId28"/>
    <p:sldId id="361" r:id="rId29"/>
    <p:sldId id="368" r:id="rId30"/>
    <p:sldId id="418" r:id="rId31"/>
    <p:sldId id="395" r:id="rId32"/>
    <p:sldId id="397" r:id="rId33"/>
    <p:sldId id="365" r:id="rId34"/>
    <p:sldId id="419" r:id="rId35"/>
    <p:sldId id="420" r:id="rId36"/>
    <p:sldId id="421" r:id="rId37"/>
    <p:sldId id="422" r:id="rId38"/>
    <p:sldId id="288" r:id="rId39"/>
    <p:sldId id="423" r:id="rId40"/>
    <p:sldId id="424" r:id="rId41"/>
    <p:sldId id="425" r:id="rId42"/>
    <p:sldId id="317" r:id="rId43"/>
    <p:sldId id="284" r:id="rId44"/>
    <p:sldId id="285" r:id="rId45"/>
    <p:sldId id="318" r:id="rId46"/>
    <p:sldId id="319" r:id="rId47"/>
    <p:sldId id="320" r:id="rId48"/>
    <p:sldId id="321" r:id="rId49"/>
    <p:sldId id="322" r:id="rId50"/>
    <p:sldId id="323" r:id="rId51"/>
    <p:sldId id="324" r:id="rId52"/>
    <p:sldId id="325" r:id="rId53"/>
    <p:sldId id="326" r:id="rId54"/>
    <p:sldId id="327" r:id="rId55"/>
    <p:sldId id="328" r:id="rId56"/>
    <p:sldId id="329" r:id="rId57"/>
    <p:sldId id="426" r:id="rId58"/>
    <p:sldId id="331" r:id="rId59"/>
    <p:sldId id="332" r:id="rId60"/>
    <p:sldId id="333" r:id="rId61"/>
    <p:sldId id="334" r:id="rId62"/>
    <p:sldId id="335" r:id="rId63"/>
    <p:sldId id="336" r:id="rId64"/>
    <p:sldId id="337" r:id="rId65"/>
    <p:sldId id="338" r:id="rId66"/>
    <p:sldId id="339" r:id="rId67"/>
    <p:sldId id="427" r:id="rId68"/>
    <p:sldId id="341" r:id="rId69"/>
    <p:sldId id="342" r:id="rId70"/>
    <p:sldId id="343" r:id="rId71"/>
    <p:sldId id="344" r:id="rId72"/>
    <p:sldId id="345" r:id="rId73"/>
    <p:sldId id="271" r:id="rId7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9999FF"/>
    <a:srgbClr val="BF072B"/>
    <a:srgbClr val="CC66FF"/>
    <a:srgbClr val="FF99CC"/>
    <a:srgbClr val="CC3399"/>
    <a:srgbClr val="6699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27" autoAdjust="0"/>
    <p:restoredTop sz="94227" autoAdjust="0"/>
  </p:normalViewPr>
  <p:slideViewPr>
    <p:cSldViewPr snapToGrid="0">
      <p:cViewPr varScale="1">
        <p:scale>
          <a:sx n="88" d="100"/>
          <a:sy n="88" d="100"/>
        </p:scale>
        <p:origin x="538"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D2C688-8AEA-4C1B-9E52-9DA14D638730}" type="datetimeFigureOut">
              <a:rPr lang="en-GB" smtClean="0"/>
              <a:t>01/03/2021</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2F0CB84-1A37-461A-BCD7-311D1B4B3D92}" type="slidenum">
              <a:rPr lang="en-GB" smtClean="0"/>
              <a:t>‹#›</a:t>
            </a:fld>
            <a:endParaRPr lang="en-GB"/>
          </a:p>
        </p:txBody>
      </p:sp>
    </p:spTree>
    <p:extLst>
      <p:ext uri="{BB962C8B-B14F-4D97-AF65-F5344CB8AC3E}">
        <p14:creationId xmlns:p14="http://schemas.microsoft.com/office/powerpoint/2010/main" val="314431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A86F8-713D-4DE2-9DB6-D09567B5E5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F5F5E5-1678-4D1B-A603-972D98163E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321418-98E7-42C0-8E2C-1B5359F9DA59}"/>
              </a:ext>
            </a:extLst>
          </p:cNvPr>
          <p:cNvSpPr>
            <a:spLocks noGrp="1"/>
          </p:cNvSpPr>
          <p:nvPr>
            <p:ph type="dt" sz="half" idx="10"/>
          </p:nvPr>
        </p:nvSpPr>
        <p:spPr/>
        <p:txBody>
          <a:bodyPr/>
          <a:lstStyle/>
          <a:p>
            <a:fld id="{6383E375-2EFF-4C74-B748-AF73AE78D5AE}" type="datetimeFigureOut">
              <a:rPr lang="en-GB" smtClean="0"/>
              <a:t>01/03/2021</a:t>
            </a:fld>
            <a:endParaRPr lang="en-GB"/>
          </a:p>
        </p:txBody>
      </p:sp>
      <p:sp>
        <p:nvSpPr>
          <p:cNvPr id="5" name="Footer Placeholder 4">
            <a:extLst>
              <a:ext uri="{FF2B5EF4-FFF2-40B4-BE49-F238E27FC236}">
                <a16:creationId xmlns:a16="http://schemas.microsoft.com/office/drawing/2014/main" id="{3977EF93-0756-463B-894B-ABAB83EC49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857774-2BC6-4EB5-BF3A-708C36309585}"/>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297133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AF0B-C776-4E3D-9B8C-2E19708984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4AA440-30F8-42DA-8911-A8ECC0DAE8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2DBFF0-4634-49C9-909F-A83E04CC4F08}"/>
              </a:ext>
            </a:extLst>
          </p:cNvPr>
          <p:cNvSpPr>
            <a:spLocks noGrp="1"/>
          </p:cNvSpPr>
          <p:nvPr>
            <p:ph type="dt" sz="half" idx="10"/>
          </p:nvPr>
        </p:nvSpPr>
        <p:spPr/>
        <p:txBody>
          <a:bodyPr/>
          <a:lstStyle/>
          <a:p>
            <a:fld id="{6383E375-2EFF-4C74-B748-AF73AE78D5AE}" type="datetimeFigureOut">
              <a:rPr lang="en-GB" smtClean="0"/>
              <a:t>01/03/2021</a:t>
            </a:fld>
            <a:endParaRPr lang="en-GB"/>
          </a:p>
        </p:txBody>
      </p:sp>
      <p:sp>
        <p:nvSpPr>
          <p:cNvPr id="5" name="Footer Placeholder 4">
            <a:extLst>
              <a:ext uri="{FF2B5EF4-FFF2-40B4-BE49-F238E27FC236}">
                <a16:creationId xmlns:a16="http://schemas.microsoft.com/office/drawing/2014/main" id="{FB4E1E01-6CD0-4941-BABA-D649B55771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59CB2A-5100-4292-88AA-E6DB28B44B70}"/>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4237380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6DDE92-F301-49CB-8781-FF593E5D44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0CDA00-6CF0-4BBD-BA07-B9A74C812F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288FFA-148D-42FD-BD59-80F7D5FEC84C}"/>
              </a:ext>
            </a:extLst>
          </p:cNvPr>
          <p:cNvSpPr>
            <a:spLocks noGrp="1"/>
          </p:cNvSpPr>
          <p:nvPr>
            <p:ph type="dt" sz="half" idx="10"/>
          </p:nvPr>
        </p:nvSpPr>
        <p:spPr/>
        <p:txBody>
          <a:bodyPr/>
          <a:lstStyle/>
          <a:p>
            <a:fld id="{6383E375-2EFF-4C74-B748-AF73AE78D5AE}" type="datetimeFigureOut">
              <a:rPr lang="en-GB" smtClean="0"/>
              <a:t>01/03/2021</a:t>
            </a:fld>
            <a:endParaRPr lang="en-GB"/>
          </a:p>
        </p:txBody>
      </p:sp>
      <p:sp>
        <p:nvSpPr>
          <p:cNvPr id="5" name="Footer Placeholder 4">
            <a:extLst>
              <a:ext uri="{FF2B5EF4-FFF2-40B4-BE49-F238E27FC236}">
                <a16:creationId xmlns:a16="http://schemas.microsoft.com/office/drawing/2014/main" id="{5798CA7C-A815-4007-A484-9CD309990A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464177-5F47-4FD2-8A0E-DEBD85DDEE6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841241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0D26-B739-44FF-807B-5D4158F31D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93F1C2-07C8-4332-B8CF-DE36A971FB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79B1AE-8C40-4D90-A4D9-DB547A940ADB}"/>
              </a:ext>
            </a:extLst>
          </p:cNvPr>
          <p:cNvSpPr>
            <a:spLocks noGrp="1"/>
          </p:cNvSpPr>
          <p:nvPr>
            <p:ph type="dt" sz="half" idx="10"/>
          </p:nvPr>
        </p:nvSpPr>
        <p:spPr/>
        <p:txBody>
          <a:bodyPr/>
          <a:lstStyle/>
          <a:p>
            <a:fld id="{6383E375-2EFF-4C74-B748-AF73AE78D5AE}" type="datetimeFigureOut">
              <a:rPr lang="en-GB" smtClean="0"/>
              <a:t>01/03/2021</a:t>
            </a:fld>
            <a:endParaRPr lang="en-GB"/>
          </a:p>
        </p:txBody>
      </p:sp>
      <p:sp>
        <p:nvSpPr>
          <p:cNvPr id="5" name="Footer Placeholder 4">
            <a:extLst>
              <a:ext uri="{FF2B5EF4-FFF2-40B4-BE49-F238E27FC236}">
                <a16:creationId xmlns:a16="http://schemas.microsoft.com/office/drawing/2014/main" id="{20E29CFB-6586-4618-8D9F-6C6991D3DF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7A4640-2EC0-4A98-B860-FB626B9C3E4D}"/>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351087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6B222-8E55-4D15-8256-7A57711B1A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E0584F-7CE6-4358-B1E9-10C423A7A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5BC575-6A7C-4AD1-8B88-D4846AD88CB4}"/>
              </a:ext>
            </a:extLst>
          </p:cNvPr>
          <p:cNvSpPr>
            <a:spLocks noGrp="1"/>
          </p:cNvSpPr>
          <p:nvPr>
            <p:ph type="dt" sz="half" idx="10"/>
          </p:nvPr>
        </p:nvSpPr>
        <p:spPr/>
        <p:txBody>
          <a:bodyPr/>
          <a:lstStyle/>
          <a:p>
            <a:fld id="{6383E375-2EFF-4C74-B748-AF73AE78D5AE}" type="datetimeFigureOut">
              <a:rPr lang="en-GB" smtClean="0"/>
              <a:t>01/03/2021</a:t>
            </a:fld>
            <a:endParaRPr lang="en-GB"/>
          </a:p>
        </p:txBody>
      </p:sp>
      <p:sp>
        <p:nvSpPr>
          <p:cNvPr id="5" name="Footer Placeholder 4">
            <a:extLst>
              <a:ext uri="{FF2B5EF4-FFF2-40B4-BE49-F238E27FC236}">
                <a16:creationId xmlns:a16="http://schemas.microsoft.com/office/drawing/2014/main" id="{F3241A9D-2DC1-4C89-B93A-F386A1A3B2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0E061D-ED6C-44EA-A7CD-E50E941C0DD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821160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23DDF-E884-4955-84D1-BDBE219EEB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2D30FD-79A4-442C-85E2-B299D6EF35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085033-841F-4926-85C3-21A0394948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55CE7E-5C88-45A7-B8B4-77F135A63851}"/>
              </a:ext>
            </a:extLst>
          </p:cNvPr>
          <p:cNvSpPr>
            <a:spLocks noGrp="1"/>
          </p:cNvSpPr>
          <p:nvPr>
            <p:ph type="dt" sz="half" idx="10"/>
          </p:nvPr>
        </p:nvSpPr>
        <p:spPr/>
        <p:txBody>
          <a:bodyPr/>
          <a:lstStyle/>
          <a:p>
            <a:fld id="{6383E375-2EFF-4C74-B748-AF73AE78D5AE}" type="datetimeFigureOut">
              <a:rPr lang="en-GB" smtClean="0"/>
              <a:t>01/03/2021</a:t>
            </a:fld>
            <a:endParaRPr lang="en-GB"/>
          </a:p>
        </p:txBody>
      </p:sp>
      <p:sp>
        <p:nvSpPr>
          <p:cNvPr id="6" name="Footer Placeholder 5">
            <a:extLst>
              <a:ext uri="{FF2B5EF4-FFF2-40B4-BE49-F238E27FC236}">
                <a16:creationId xmlns:a16="http://schemas.microsoft.com/office/drawing/2014/main" id="{3E564008-271C-47C8-A40A-4C2F9BEAE3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14C3F0-4D6D-4946-9965-F492022D6A26}"/>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12154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1AD9-F475-4390-92B5-0CDC3DB71A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535C32-0C06-4F1A-BCD5-E951D01B3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34522F-46B3-493D-B999-6A4EFF28D7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045698-A701-4F4D-9B09-9598A49CA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144B80-09C7-4043-9A9F-92C96FCF0A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0317DE-90F3-4F2B-8B9D-97FABEA6D9E0}"/>
              </a:ext>
            </a:extLst>
          </p:cNvPr>
          <p:cNvSpPr>
            <a:spLocks noGrp="1"/>
          </p:cNvSpPr>
          <p:nvPr>
            <p:ph type="dt" sz="half" idx="10"/>
          </p:nvPr>
        </p:nvSpPr>
        <p:spPr/>
        <p:txBody>
          <a:bodyPr/>
          <a:lstStyle/>
          <a:p>
            <a:fld id="{6383E375-2EFF-4C74-B748-AF73AE78D5AE}" type="datetimeFigureOut">
              <a:rPr lang="en-GB" smtClean="0"/>
              <a:t>01/03/2021</a:t>
            </a:fld>
            <a:endParaRPr lang="en-GB"/>
          </a:p>
        </p:txBody>
      </p:sp>
      <p:sp>
        <p:nvSpPr>
          <p:cNvPr id="8" name="Footer Placeholder 7">
            <a:extLst>
              <a:ext uri="{FF2B5EF4-FFF2-40B4-BE49-F238E27FC236}">
                <a16:creationId xmlns:a16="http://schemas.microsoft.com/office/drawing/2014/main" id="{D8AE60A4-55EC-4320-99AD-DAF61C4B8D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D860FAE-4BF2-491D-8DF9-E59C5664A398}"/>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597428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B335-1C55-4C5D-A4FC-5A53E8B8DA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E26138-6D09-4131-B64B-41DAF639B637}"/>
              </a:ext>
            </a:extLst>
          </p:cNvPr>
          <p:cNvSpPr>
            <a:spLocks noGrp="1"/>
          </p:cNvSpPr>
          <p:nvPr>
            <p:ph type="dt" sz="half" idx="10"/>
          </p:nvPr>
        </p:nvSpPr>
        <p:spPr/>
        <p:txBody>
          <a:bodyPr/>
          <a:lstStyle/>
          <a:p>
            <a:fld id="{6383E375-2EFF-4C74-B748-AF73AE78D5AE}" type="datetimeFigureOut">
              <a:rPr lang="en-GB" smtClean="0"/>
              <a:t>01/03/2021</a:t>
            </a:fld>
            <a:endParaRPr lang="en-GB"/>
          </a:p>
        </p:txBody>
      </p:sp>
      <p:sp>
        <p:nvSpPr>
          <p:cNvPr id="4" name="Footer Placeholder 3">
            <a:extLst>
              <a:ext uri="{FF2B5EF4-FFF2-40B4-BE49-F238E27FC236}">
                <a16:creationId xmlns:a16="http://schemas.microsoft.com/office/drawing/2014/main" id="{845BB4BE-7539-4FAD-9C71-D143063E15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959F3B-2446-4A90-86CB-720064A625F6}"/>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80688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0C8AED-B9B5-4C1B-B57A-8F6343A479AB}"/>
              </a:ext>
            </a:extLst>
          </p:cNvPr>
          <p:cNvSpPr>
            <a:spLocks noGrp="1"/>
          </p:cNvSpPr>
          <p:nvPr>
            <p:ph type="dt" sz="half" idx="10"/>
          </p:nvPr>
        </p:nvSpPr>
        <p:spPr/>
        <p:txBody>
          <a:bodyPr/>
          <a:lstStyle/>
          <a:p>
            <a:fld id="{6383E375-2EFF-4C74-B748-AF73AE78D5AE}" type="datetimeFigureOut">
              <a:rPr lang="en-GB" smtClean="0"/>
              <a:t>01/03/2021</a:t>
            </a:fld>
            <a:endParaRPr lang="en-GB"/>
          </a:p>
        </p:txBody>
      </p:sp>
      <p:sp>
        <p:nvSpPr>
          <p:cNvPr id="3" name="Footer Placeholder 2">
            <a:extLst>
              <a:ext uri="{FF2B5EF4-FFF2-40B4-BE49-F238E27FC236}">
                <a16:creationId xmlns:a16="http://schemas.microsoft.com/office/drawing/2014/main" id="{D1554082-9369-4554-A499-64542F154A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7A2E1F-A602-46F4-A642-F2410CACF2B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361729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DCFE-C4AC-4935-83BB-0E7F67412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07D270-CD47-434F-BEC8-22A45B50B4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C830A5-8E70-4D7A-9C17-B312F12BD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EF6E6-89ED-4100-B8E7-1804747D538E}"/>
              </a:ext>
            </a:extLst>
          </p:cNvPr>
          <p:cNvSpPr>
            <a:spLocks noGrp="1"/>
          </p:cNvSpPr>
          <p:nvPr>
            <p:ph type="dt" sz="half" idx="10"/>
          </p:nvPr>
        </p:nvSpPr>
        <p:spPr/>
        <p:txBody>
          <a:bodyPr/>
          <a:lstStyle/>
          <a:p>
            <a:fld id="{6383E375-2EFF-4C74-B748-AF73AE78D5AE}" type="datetimeFigureOut">
              <a:rPr lang="en-GB" smtClean="0"/>
              <a:t>01/03/2021</a:t>
            </a:fld>
            <a:endParaRPr lang="en-GB"/>
          </a:p>
        </p:txBody>
      </p:sp>
      <p:sp>
        <p:nvSpPr>
          <p:cNvPr id="6" name="Footer Placeholder 5">
            <a:extLst>
              <a:ext uri="{FF2B5EF4-FFF2-40B4-BE49-F238E27FC236}">
                <a16:creationId xmlns:a16="http://schemas.microsoft.com/office/drawing/2014/main" id="{FB8E6254-B6AD-4E03-817D-DD1B2DCFCF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84967C-D602-48AC-BAF9-4115196E8108}"/>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204838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86D2-25FB-4E9B-AB8A-A144FAE89A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ED8B33-F4A9-454A-BE16-A03D57030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09035D5-F917-48DD-9F53-0CECD98F8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074322-1661-4706-B6FB-5E2BCBDB5CA1}"/>
              </a:ext>
            </a:extLst>
          </p:cNvPr>
          <p:cNvSpPr>
            <a:spLocks noGrp="1"/>
          </p:cNvSpPr>
          <p:nvPr>
            <p:ph type="dt" sz="half" idx="10"/>
          </p:nvPr>
        </p:nvSpPr>
        <p:spPr/>
        <p:txBody>
          <a:bodyPr/>
          <a:lstStyle/>
          <a:p>
            <a:fld id="{6383E375-2EFF-4C74-B748-AF73AE78D5AE}" type="datetimeFigureOut">
              <a:rPr lang="en-GB" smtClean="0"/>
              <a:t>01/03/2021</a:t>
            </a:fld>
            <a:endParaRPr lang="en-GB"/>
          </a:p>
        </p:txBody>
      </p:sp>
      <p:sp>
        <p:nvSpPr>
          <p:cNvPr id="6" name="Footer Placeholder 5">
            <a:extLst>
              <a:ext uri="{FF2B5EF4-FFF2-40B4-BE49-F238E27FC236}">
                <a16:creationId xmlns:a16="http://schemas.microsoft.com/office/drawing/2014/main" id="{BFCB4626-4BC1-46AD-A247-066BA99AF7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7986F8-DDE6-41FE-B5AD-08E94489513B}"/>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161959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8F1C8A-9E83-4B2D-BCF2-EEED1E2209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9F8023-3404-43A1-9A44-0B1350F13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22F37F-4477-40DB-901C-AB990776E9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3E375-2EFF-4C74-B748-AF73AE78D5AE}" type="datetimeFigureOut">
              <a:rPr lang="en-GB" smtClean="0"/>
              <a:t>01/03/2021</a:t>
            </a:fld>
            <a:endParaRPr lang="en-GB"/>
          </a:p>
        </p:txBody>
      </p:sp>
      <p:sp>
        <p:nvSpPr>
          <p:cNvPr id="5" name="Footer Placeholder 4">
            <a:extLst>
              <a:ext uri="{FF2B5EF4-FFF2-40B4-BE49-F238E27FC236}">
                <a16:creationId xmlns:a16="http://schemas.microsoft.com/office/drawing/2014/main" id="{919D2A0B-16BC-4169-A06A-49FAEDFBC7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36CD214-2699-471B-8481-C994957B7C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4388F-67C1-4CD6-8B28-F88125DD70A1}" type="slidenum">
              <a:rPr lang="en-GB" smtClean="0"/>
              <a:t>‹#›</a:t>
            </a:fld>
            <a:endParaRPr lang="en-GB"/>
          </a:p>
        </p:txBody>
      </p:sp>
    </p:spTree>
    <p:extLst>
      <p:ext uri="{BB962C8B-B14F-4D97-AF65-F5344CB8AC3E}">
        <p14:creationId xmlns:p14="http://schemas.microsoft.com/office/powerpoint/2010/main" val="1628776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3.png"/><Relationship Id="rId7" Type="http://schemas.openxmlformats.org/officeDocument/2006/relationships/image" Target="../media/image40.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5.png"/><Relationship Id="rId10" Type="http://schemas.openxmlformats.org/officeDocument/2006/relationships/image" Target="../media/image43.png"/><Relationship Id="rId4" Type="http://schemas.openxmlformats.org/officeDocument/2006/relationships/image" Target="../media/image34.pn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5.png"/><Relationship Id="rId7" Type="http://schemas.openxmlformats.org/officeDocument/2006/relationships/image" Target="../media/image21.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50.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10.png"/><Relationship Id="rId9" Type="http://schemas.openxmlformats.org/officeDocument/2006/relationships/image" Target="../media/image55.png"/></Relationships>
</file>

<file path=ppt/slides/_rels/slide18.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18" Type="http://schemas.openxmlformats.org/officeDocument/2006/relationships/image" Target="../media/image74.png"/><Relationship Id="rId3" Type="http://schemas.openxmlformats.org/officeDocument/2006/relationships/image" Target="../media/image21.png"/><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73.png"/><Relationship Id="rId2" Type="http://schemas.openxmlformats.org/officeDocument/2006/relationships/image" Target="../media/image49.png"/><Relationship Id="rId16"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png"/><Relationship Id="rId19" Type="http://schemas.openxmlformats.org/officeDocument/2006/relationships/image" Target="../media/image75.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1.png"/><Relationship Id="rId18" Type="http://schemas.openxmlformats.org/officeDocument/2006/relationships/image" Target="../media/image86.png"/><Relationship Id="rId3" Type="http://schemas.openxmlformats.org/officeDocument/2006/relationships/image" Target="../media/image21.png"/><Relationship Id="rId7" Type="http://schemas.openxmlformats.org/officeDocument/2006/relationships/image" Target="../media/image76.png"/><Relationship Id="rId12" Type="http://schemas.openxmlformats.org/officeDocument/2006/relationships/image" Target="../media/image80.png"/><Relationship Id="rId17" Type="http://schemas.openxmlformats.org/officeDocument/2006/relationships/image" Target="../media/image85.png"/><Relationship Id="rId2" Type="http://schemas.openxmlformats.org/officeDocument/2006/relationships/image" Target="../media/image49.png"/><Relationship Id="rId16"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9.png"/><Relationship Id="rId5" Type="http://schemas.openxmlformats.org/officeDocument/2006/relationships/image" Target="../media/image72.png"/><Relationship Id="rId15" Type="http://schemas.openxmlformats.org/officeDocument/2006/relationships/image" Target="../media/image83.png"/><Relationship Id="rId10" Type="http://schemas.openxmlformats.org/officeDocument/2006/relationships/image" Target="../media/image78.png"/><Relationship Id="rId19" Type="http://schemas.openxmlformats.org/officeDocument/2006/relationships/image" Target="../media/image87.png"/><Relationship Id="rId4" Type="http://schemas.openxmlformats.org/officeDocument/2006/relationships/image" Target="../media/image61.png"/><Relationship Id="rId9" Type="http://schemas.openxmlformats.org/officeDocument/2006/relationships/image" Target="../media/image59.png"/><Relationship Id="rId14" Type="http://schemas.openxmlformats.org/officeDocument/2006/relationships/image" Target="../media/image82.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76.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76.png"/></Relationships>
</file>

<file path=ppt/slides/_rels/slide24.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1.png"/><Relationship Id="rId18" Type="http://schemas.openxmlformats.org/officeDocument/2006/relationships/image" Target="../media/image96.png"/><Relationship Id="rId3" Type="http://schemas.openxmlformats.org/officeDocument/2006/relationships/image" Target="../media/image21.png"/><Relationship Id="rId7" Type="http://schemas.openxmlformats.org/officeDocument/2006/relationships/image" Target="../media/image88.png"/><Relationship Id="rId12" Type="http://schemas.openxmlformats.org/officeDocument/2006/relationships/image" Target="../media/image57.png"/><Relationship Id="rId17" Type="http://schemas.openxmlformats.org/officeDocument/2006/relationships/image" Target="../media/image95.png"/><Relationship Id="rId2" Type="http://schemas.openxmlformats.org/officeDocument/2006/relationships/image" Target="../media/image49.png"/><Relationship Id="rId16"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68.png"/><Relationship Id="rId5" Type="http://schemas.openxmlformats.org/officeDocument/2006/relationships/image" Target="../media/image73.png"/><Relationship Id="rId15" Type="http://schemas.openxmlformats.org/officeDocument/2006/relationships/image" Target="../media/image93.png"/><Relationship Id="rId10" Type="http://schemas.openxmlformats.org/officeDocument/2006/relationships/image" Target="../media/image90.png"/><Relationship Id="rId19" Type="http://schemas.openxmlformats.org/officeDocument/2006/relationships/image" Target="../media/image97.png"/><Relationship Id="rId4" Type="http://schemas.openxmlformats.org/officeDocument/2006/relationships/image" Target="../media/image61.png"/><Relationship Id="rId9" Type="http://schemas.openxmlformats.org/officeDocument/2006/relationships/image" Target="../media/image78.png"/><Relationship Id="rId14" Type="http://schemas.openxmlformats.org/officeDocument/2006/relationships/image" Target="../media/image92.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0.png"/><Relationship Id="rId7"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png"/><Relationship Id="rId18" Type="http://schemas.openxmlformats.org/officeDocument/2006/relationships/image" Target="../media/image114.png"/><Relationship Id="rId3" Type="http://schemas.openxmlformats.org/officeDocument/2006/relationships/image" Target="../media/image33.png"/><Relationship Id="rId7" Type="http://schemas.openxmlformats.org/officeDocument/2006/relationships/image" Target="../media/image103.png"/><Relationship Id="rId12" Type="http://schemas.openxmlformats.org/officeDocument/2006/relationships/image" Target="../media/image108.png"/><Relationship Id="rId17" Type="http://schemas.openxmlformats.org/officeDocument/2006/relationships/image" Target="../media/image113.png"/><Relationship Id="rId2" Type="http://schemas.openxmlformats.org/officeDocument/2006/relationships/image" Target="../media/image32.png"/><Relationship Id="rId16"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35.png"/><Relationship Id="rId15" Type="http://schemas.openxmlformats.org/officeDocument/2006/relationships/image" Target="../media/image111.png"/><Relationship Id="rId10" Type="http://schemas.openxmlformats.org/officeDocument/2006/relationships/image" Target="../media/image106.png"/><Relationship Id="rId19" Type="http://schemas.openxmlformats.org/officeDocument/2006/relationships/image" Target="../media/image115.png"/><Relationship Id="rId4" Type="http://schemas.openxmlformats.org/officeDocument/2006/relationships/image" Target="../media/image21.png"/><Relationship Id="rId9" Type="http://schemas.openxmlformats.org/officeDocument/2006/relationships/image" Target="../media/image105.png"/><Relationship Id="rId14" Type="http://schemas.openxmlformats.org/officeDocument/2006/relationships/image" Target="../media/image110.png"/></Relationships>
</file>

<file path=ppt/slides/_rels/slide31.xml.rels><?xml version="1.0" encoding="UTF-8" standalone="yes"?>
<Relationships xmlns="http://schemas.openxmlformats.org/package/2006/relationships"><Relationship Id="rId8" Type="http://schemas.openxmlformats.org/officeDocument/2006/relationships/image" Target="../media/image118.png"/><Relationship Id="rId13" Type="http://schemas.openxmlformats.org/officeDocument/2006/relationships/image" Target="../media/image66.png"/><Relationship Id="rId18" Type="http://schemas.openxmlformats.org/officeDocument/2006/relationships/image" Target="../media/image119.png"/><Relationship Id="rId3" Type="http://schemas.openxmlformats.org/officeDocument/2006/relationships/image" Target="../media/image33.png"/><Relationship Id="rId21" Type="http://schemas.openxmlformats.org/officeDocument/2006/relationships/image" Target="../media/image122.png"/><Relationship Id="rId7" Type="http://schemas.openxmlformats.org/officeDocument/2006/relationships/image" Target="../media/image117.png"/><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image" Target="../media/image32.png"/><Relationship Id="rId16" Type="http://schemas.openxmlformats.org/officeDocument/2006/relationships/image" Target="../media/image69.png"/><Relationship Id="rId20"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64.png"/><Relationship Id="rId5" Type="http://schemas.openxmlformats.org/officeDocument/2006/relationships/image" Target="../media/image116.png"/><Relationship Id="rId15" Type="http://schemas.openxmlformats.org/officeDocument/2006/relationships/image" Target="../media/image68.png"/><Relationship Id="rId23" Type="http://schemas.openxmlformats.org/officeDocument/2006/relationships/image" Target="../media/image124.png"/><Relationship Id="rId10" Type="http://schemas.openxmlformats.org/officeDocument/2006/relationships/image" Target="../media/image63.png"/><Relationship Id="rId19" Type="http://schemas.openxmlformats.org/officeDocument/2006/relationships/image" Target="../media/image120.png"/><Relationship Id="rId4" Type="http://schemas.openxmlformats.org/officeDocument/2006/relationships/image" Target="../media/image21.png"/><Relationship Id="rId9" Type="http://schemas.openxmlformats.org/officeDocument/2006/relationships/image" Target="../media/image62.png"/><Relationship Id="rId14" Type="http://schemas.openxmlformats.org/officeDocument/2006/relationships/image" Target="../media/image67.png"/><Relationship Id="rId22" Type="http://schemas.openxmlformats.org/officeDocument/2006/relationships/image" Target="../media/image123.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5.png"/><Relationship Id="rId1" Type="http://schemas.openxmlformats.org/officeDocument/2006/relationships/slideLayout" Target="../slideLayouts/slideLayout2.xml"/><Relationship Id="rId5" Type="http://schemas.openxmlformats.org/officeDocument/2006/relationships/image" Target="../media/image128.pn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image" Target="../media/image130.png"/><Relationship Id="rId1" Type="http://schemas.openxmlformats.org/officeDocument/2006/relationships/slideLayout" Target="../slideLayouts/slideLayout1.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 Id="rId9" Type="http://schemas.openxmlformats.org/officeDocument/2006/relationships/image" Target="../media/image136.png"/></Relationships>
</file>

<file path=ppt/slides/_rels/slide44.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image" Target="../media/image139.png"/><Relationship Id="rId7" Type="http://schemas.openxmlformats.org/officeDocument/2006/relationships/image" Target="../media/image143.png"/><Relationship Id="rId2" Type="http://schemas.openxmlformats.org/officeDocument/2006/relationships/image" Target="../media/image130.png"/><Relationship Id="rId1" Type="http://schemas.openxmlformats.org/officeDocument/2006/relationships/slideLayout" Target="../slideLayouts/slideLayout1.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 Id="rId9" Type="http://schemas.openxmlformats.org/officeDocument/2006/relationships/image" Target="../media/image144.png"/></Relationships>
</file>

<file path=ppt/slides/_rels/slide47.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image" Target="../media/image145.png"/><Relationship Id="rId7" Type="http://schemas.openxmlformats.org/officeDocument/2006/relationships/image" Target="../media/image148.png"/><Relationship Id="rId2" Type="http://schemas.openxmlformats.org/officeDocument/2006/relationships/image" Target="../media/image129.png"/><Relationship Id="rId1" Type="http://schemas.openxmlformats.org/officeDocument/2006/relationships/slideLayout" Target="../slideLayouts/slideLayout1.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slide" Target="slide5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image" Target="../media/image150.png"/><Relationship Id="rId7" Type="http://schemas.openxmlformats.org/officeDocument/2006/relationships/slide" Target="slide54.xml"/><Relationship Id="rId2" Type="http://schemas.openxmlformats.org/officeDocument/2006/relationships/image" Target="../media/image129.png"/><Relationship Id="rId1" Type="http://schemas.openxmlformats.org/officeDocument/2006/relationships/slideLayout" Target="../slideLayouts/slideLayout1.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 Id="rId9" Type="http://schemas.openxmlformats.org/officeDocument/2006/relationships/image" Target="../media/image155.png"/></Relationships>
</file>

<file path=ppt/slides/_rels/slide53.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56.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157.png"/><Relationship Id="rId7" Type="http://schemas.openxmlformats.org/officeDocument/2006/relationships/image" Target="../media/image160.png"/><Relationship Id="rId2" Type="http://schemas.openxmlformats.org/officeDocument/2006/relationships/image" Target="../media/image129.png"/><Relationship Id="rId1" Type="http://schemas.openxmlformats.org/officeDocument/2006/relationships/slideLayout" Target="../slideLayouts/slideLayout1.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slide" Target="slide57.xml"/></Relationships>
</file>

<file path=ppt/slides/_rels/slide56.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56.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image" Target="../media/image162.png"/><Relationship Id="rId7" Type="http://schemas.openxmlformats.org/officeDocument/2006/relationships/image" Target="../media/image166.png"/><Relationship Id="rId2" Type="http://schemas.openxmlformats.org/officeDocument/2006/relationships/image" Target="../media/image129.png"/><Relationship Id="rId1" Type="http://schemas.openxmlformats.org/officeDocument/2006/relationships/slideLayout" Target="../slideLayouts/slideLayout1.xml"/><Relationship Id="rId6" Type="http://schemas.openxmlformats.org/officeDocument/2006/relationships/image" Target="../media/image165.png"/><Relationship Id="rId5" Type="http://schemas.openxmlformats.org/officeDocument/2006/relationships/image" Target="../media/image164.png"/><Relationship Id="rId4" Type="http://schemas.openxmlformats.org/officeDocument/2006/relationships/image" Target="../media/image163.png"/><Relationship Id="rId9" Type="http://schemas.openxmlformats.org/officeDocument/2006/relationships/image" Target="../media/image167.png"/></Relationships>
</file>

<file path=ppt/slides/_rels/slide59.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classroom.thenational.academy/lessons/to-investigate-suffixes-er-and-est-suffixes-ccw32d?activity=video&amp;step=1" TargetMode="Externa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8" Type="http://schemas.openxmlformats.org/officeDocument/2006/relationships/image" Target="../media/image172.png"/><Relationship Id="rId3" Type="http://schemas.openxmlformats.org/officeDocument/2006/relationships/image" Target="../media/image168.png"/><Relationship Id="rId7" Type="http://schemas.openxmlformats.org/officeDocument/2006/relationships/image" Target="../media/image171.png"/><Relationship Id="rId2" Type="http://schemas.openxmlformats.org/officeDocument/2006/relationships/image" Target="../media/image129.png"/><Relationship Id="rId1" Type="http://schemas.openxmlformats.org/officeDocument/2006/relationships/slideLayout" Target="../slideLayouts/slideLayout1.xml"/><Relationship Id="rId6" Type="http://schemas.openxmlformats.org/officeDocument/2006/relationships/image" Target="../media/image170.png"/><Relationship Id="rId5" Type="http://schemas.openxmlformats.org/officeDocument/2006/relationships/slide" Target="slide63.xml"/><Relationship Id="rId4" Type="http://schemas.openxmlformats.org/officeDocument/2006/relationships/image" Target="../media/image169.png"/></Relationships>
</file>

<file path=ppt/slides/_rels/slide62.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8" Type="http://schemas.openxmlformats.org/officeDocument/2006/relationships/image" Target="../media/image177.png"/><Relationship Id="rId3" Type="http://schemas.openxmlformats.org/officeDocument/2006/relationships/image" Target="../media/image173.png"/><Relationship Id="rId7" Type="http://schemas.openxmlformats.org/officeDocument/2006/relationships/image" Target="../media/image176.png"/><Relationship Id="rId2" Type="http://schemas.openxmlformats.org/officeDocument/2006/relationships/image" Target="../media/image129.png"/><Relationship Id="rId1" Type="http://schemas.openxmlformats.org/officeDocument/2006/relationships/slideLayout" Target="../slideLayouts/slideLayout1.xml"/><Relationship Id="rId6" Type="http://schemas.openxmlformats.org/officeDocument/2006/relationships/image" Target="../media/image175.png"/><Relationship Id="rId5" Type="http://schemas.openxmlformats.org/officeDocument/2006/relationships/slide" Target="slide66.xml"/><Relationship Id="rId4" Type="http://schemas.openxmlformats.org/officeDocument/2006/relationships/image" Target="../media/image174.png"/><Relationship Id="rId9" Type="http://schemas.openxmlformats.org/officeDocument/2006/relationships/image" Target="../media/image178.png"/></Relationships>
</file>

<file path=ppt/slides/_rels/slide65.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8" Type="http://schemas.openxmlformats.org/officeDocument/2006/relationships/image" Target="../media/image183.png"/><Relationship Id="rId3" Type="http://schemas.openxmlformats.org/officeDocument/2006/relationships/image" Target="../media/image179.png"/><Relationship Id="rId7" Type="http://schemas.openxmlformats.org/officeDocument/2006/relationships/image" Target="../media/image182.png"/><Relationship Id="rId2" Type="http://schemas.openxmlformats.org/officeDocument/2006/relationships/image" Target="../media/image129.png"/><Relationship Id="rId1" Type="http://schemas.openxmlformats.org/officeDocument/2006/relationships/slideLayout" Target="../slideLayouts/slideLayout1.xml"/><Relationship Id="rId6" Type="http://schemas.openxmlformats.org/officeDocument/2006/relationships/image" Target="../media/image181.png"/><Relationship Id="rId5" Type="http://schemas.openxmlformats.org/officeDocument/2006/relationships/image" Target="../media/image180.png"/><Relationship Id="rId4" Type="http://schemas.openxmlformats.org/officeDocument/2006/relationships/slide" Target="slide69.xml"/></Relationships>
</file>

<file path=ppt/slides/_rels/slide68.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70.xml.rels><?xml version="1.0" encoding="UTF-8" standalone="yes"?>
<Relationships xmlns="http://schemas.openxmlformats.org/package/2006/relationships"><Relationship Id="rId8" Type="http://schemas.openxmlformats.org/officeDocument/2006/relationships/image" Target="../media/image188.png"/><Relationship Id="rId3" Type="http://schemas.openxmlformats.org/officeDocument/2006/relationships/image" Target="../media/image184.png"/><Relationship Id="rId7" Type="http://schemas.openxmlformats.org/officeDocument/2006/relationships/image" Target="../media/image187.png"/><Relationship Id="rId2" Type="http://schemas.openxmlformats.org/officeDocument/2006/relationships/image" Target="../media/image129.png"/><Relationship Id="rId1" Type="http://schemas.openxmlformats.org/officeDocument/2006/relationships/slideLayout" Target="../slideLayouts/slideLayout1.xml"/><Relationship Id="rId6" Type="http://schemas.openxmlformats.org/officeDocument/2006/relationships/slide" Target="slide72.xml"/><Relationship Id="rId5" Type="http://schemas.openxmlformats.org/officeDocument/2006/relationships/image" Target="../media/image186.png"/><Relationship Id="rId4" Type="http://schemas.openxmlformats.org/officeDocument/2006/relationships/image" Target="../media/image185.png"/></Relationships>
</file>

<file path=ppt/slides/_rels/slide71.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D7E23C9-13C3-490E-872A-BEDB5A7E50B4}"/>
              </a:ext>
            </a:extLst>
          </p:cNvPr>
          <p:cNvGrpSpPr/>
          <p:nvPr/>
        </p:nvGrpSpPr>
        <p:grpSpPr>
          <a:xfrm>
            <a:off x="0" y="0"/>
            <a:ext cx="12192000" cy="6858000"/>
            <a:chOff x="0" y="0"/>
            <a:chExt cx="12192000" cy="6858000"/>
          </a:xfrm>
        </p:grpSpPr>
        <p:pic>
          <p:nvPicPr>
            <p:cNvPr id="5124" name="Picture 4">
              <a:extLst>
                <a:ext uri="{FF2B5EF4-FFF2-40B4-BE49-F238E27FC236}">
                  <a16:creationId xmlns:a16="http://schemas.microsoft.com/office/drawing/2014/main" id="{FBD94B1D-51F2-4203-BCA4-516B3C54C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272AC3D-5B97-411F-9DCD-6F0F2270BEBC}"/>
                </a:ext>
              </a:extLst>
            </p:cNvPr>
            <p:cNvSpPr txBox="1"/>
            <p:nvPr/>
          </p:nvSpPr>
          <p:spPr>
            <a:xfrm>
              <a:off x="941696" y="6045958"/>
              <a:ext cx="1787857" cy="461665"/>
            </a:xfrm>
            <a:prstGeom prst="rect">
              <a:avLst/>
            </a:prstGeom>
            <a:solidFill>
              <a:srgbClr val="9999FF"/>
            </a:solidFill>
          </p:spPr>
          <p:txBody>
            <a:bodyPr wrap="square" rtlCol="0">
              <a:spAutoFit/>
            </a:bodyPr>
            <a:lstStyle/>
            <a:p>
              <a:r>
                <a:rPr lang="en-GB" sz="2400" dirty="0"/>
                <a:t>Base 6</a:t>
              </a:r>
            </a:p>
          </p:txBody>
        </p:sp>
      </p:grpSp>
    </p:spTree>
    <p:extLst>
      <p:ext uri="{BB962C8B-B14F-4D97-AF65-F5344CB8AC3E}">
        <p14:creationId xmlns:p14="http://schemas.microsoft.com/office/powerpoint/2010/main" val="4249391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205976" y="145903"/>
            <a:ext cx="3628605" cy="581752"/>
          </a:xfrm>
          <a:prstGeom prst="rect">
            <a:avLst/>
          </a:prstGeom>
          <a:solidFill>
            <a:srgbClr val="CC00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TextBox 12"/>
          <p:cNvSpPr txBox="1"/>
          <p:nvPr/>
        </p:nvSpPr>
        <p:spPr>
          <a:xfrm>
            <a:off x="297507" y="253906"/>
            <a:ext cx="3486703" cy="461665"/>
          </a:xfrm>
          <a:prstGeom prst="rect">
            <a:avLst/>
          </a:prstGeom>
          <a:solidFill>
            <a:srgbClr val="CC00FF"/>
          </a:solidFill>
        </p:spPr>
        <p:txBody>
          <a:bodyPr wrap="square" rtlCol="0">
            <a:spAutoFit/>
          </a:bodyPr>
          <a:lstStyle/>
          <a:p>
            <a:pPr algn="ctr"/>
            <a:r>
              <a:rPr lang="en-US" sz="2400" dirty="0">
                <a:ln>
                  <a:solidFill>
                    <a:prstClr val="black"/>
                  </a:solidFill>
                </a:ln>
                <a:solidFill>
                  <a:srgbClr val="5B9BD5">
                    <a:lumMod val="50000"/>
                  </a:srgbClr>
                </a:solidFill>
              </a:rPr>
              <a:t>Singular nouns</a:t>
            </a:r>
          </a:p>
        </p:txBody>
      </p:sp>
      <p:sp>
        <p:nvSpPr>
          <p:cNvPr id="17" name="TextBox 16"/>
          <p:cNvSpPr txBox="1"/>
          <p:nvPr/>
        </p:nvSpPr>
        <p:spPr>
          <a:xfrm>
            <a:off x="255897" y="229031"/>
            <a:ext cx="3536558" cy="461665"/>
          </a:xfrm>
          <a:prstGeom prst="rect">
            <a:avLst/>
          </a:prstGeom>
          <a:solidFill>
            <a:schemeClr val="bg1"/>
          </a:solidFill>
        </p:spPr>
        <p:txBody>
          <a:bodyPr wrap="square" lIns="91440" tIns="45720" rIns="91440" bIns="45720" rtlCol="0" anchor="t">
            <a:spAutoFit/>
          </a:bodyPr>
          <a:lstStyle/>
          <a:p>
            <a:r>
              <a:rPr lang="en-US" sz="2400" dirty="0">
                <a:ln>
                  <a:solidFill>
                    <a:prstClr val="black"/>
                  </a:solidFill>
                </a:ln>
                <a:solidFill>
                  <a:srgbClr val="5B9BD5"/>
                </a:solidFill>
              </a:rPr>
              <a:t>Build a sentence :</a:t>
            </a:r>
            <a:endParaRPr lang="en-US" sz="2400" dirty="0">
              <a:ln>
                <a:solidFill>
                  <a:prstClr val="black"/>
                </a:solidFill>
              </a:ln>
              <a:solidFill>
                <a:srgbClr val="5B9BD5">
                  <a:lumMod val="50000"/>
                </a:srgbClr>
              </a:solidFill>
            </a:endParaRPr>
          </a:p>
        </p:txBody>
      </p:sp>
      <p:sp>
        <p:nvSpPr>
          <p:cNvPr id="18" name="Rounded Rectangle 6">
            <a:extLst>
              <a:ext uri="{FF2B5EF4-FFF2-40B4-BE49-F238E27FC236}">
                <a16:creationId xmlns:a16="http://schemas.microsoft.com/office/drawing/2014/main" id="{EE11249D-05B3-4FD8-A656-AB215F73BED1}"/>
              </a:ext>
            </a:extLst>
          </p:cNvPr>
          <p:cNvSpPr/>
          <p:nvPr/>
        </p:nvSpPr>
        <p:spPr>
          <a:xfrm>
            <a:off x="205976" y="860574"/>
            <a:ext cx="10369672" cy="502555"/>
          </a:xfrm>
          <a:prstGeom prst="round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Build 3 sentences using some of the adjectives with ‘</a:t>
            </a:r>
            <a:r>
              <a:rPr lang="en-GB" sz="2000" dirty="0" err="1">
                <a:solidFill>
                  <a:schemeClr val="tx1"/>
                </a:solidFill>
              </a:rPr>
              <a:t>est</a:t>
            </a:r>
            <a:r>
              <a:rPr lang="en-GB" sz="2000" dirty="0">
                <a:solidFill>
                  <a:schemeClr val="tx1"/>
                </a:solidFill>
              </a:rPr>
              <a:t>’ suffixes.</a:t>
            </a:r>
          </a:p>
        </p:txBody>
      </p:sp>
      <p:pic>
        <p:nvPicPr>
          <p:cNvPr id="19" name="Picture 18">
            <a:extLst>
              <a:ext uri="{FF2B5EF4-FFF2-40B4-BE49-F238E27FC236}">
                <a16:creationId xmlns:a16="http://schemas.microsoft.com/office/drawing/2014/main" id="{5C453A58-2F42-49AA-BE58-1D8CB2434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1456" y="91588"/>
            <a:ext cx="892200" cy="707941"/>
          </a:xfrm>
          <a:prstGeom prst="rect">
            <a:avLst/>
          </a:prstGeom>
        </p:spPr>
      </p:pic>
      <p:pic>
        <p:nvPicPr>
          <p:cNvPr id="20" name="Picture 19">
            <a:extLst>
              <a:ext uri="{FF2B5EF4-FFF2-40B4-BE49-F238E27FC236}">
                <a16:creationId xmlns:a16="http://schemas.microsoft.com/office/drawing/2014/main" id="{A30FA260-AC60-4A16-AD7A-BDAB89BE49E6}"/>
              </a:ext>
            </a:extLst>
          </p:cNvPr>
          <p:cNvPicPr>
            <a:picLocks noChangeAspect="1"/>
          </p:cNvPicPr>
          <p:nvPr/>
        </p:nvPicPr>
        <p:blipFill rotWithShape="1">
          <a:blip r:embed="rId3">
            <a:extLst>
              <a:ext uri="{28A0092B-C50C-407E-A947-70E740481C1C}">
                <a14:useLocalDpi xmlns:a14="http://schemas.microsoft.com/office/drawing/2010/main" val="0"/>
              </a:ext>
            </a:extLst>
          </a:blip>
          <a:srcRect r="32784" b="-8526"/>
          <a:stretch/>
        </p:blipFill>
        <p:spPr>
          <a:xfrm>
            <a:off x="8873512" y="192861"/>
            <a:ext cx="1369731" cy="583754"/>
          </a:xfrm>
          <a:prstGeom prst="rect">
            <a:avLst/>
          </a:prstGeom>
        </p:spPr>
      </p:pic>
      <p:pic>
        <p:nvPicPr>
          <p:cNvPr id="21" name="Content Placeholder 3">
            <a:extLst>
              <a:ext uri="{FF2B5EF4-FFF2-40B4-BE49-F238E27FC236}">
                <a16:creationId xmlns:a16="http://schemas.microsoft.com/office/drawing/2014/main" id="{C9664E9A-A1E1-42CC-94FB-9333521E4D2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135687" y="70008"/>
            <a:ext cx="3550922" cy="729521"/>
          </a:xfrm>
        </p:spPr>
      </p:pic>
      <p:cxnSp>
        <p:nvCxnSpPr>
          <p:cNvPr id="22" name="Straight Connector 21">
            <a:extLst>
              <a:ext uri="{FF2B5EF4-FFF2-40B4-BE49-F238E27FC236}">
                <a16:creationId xmlns:a16="http://schemas.microsoft.com/office/drawing/2014/main" id="{09B854AE-B2E1-46C1-9180-60342105A551}"/>
              </a:ext>
            </a:extLst>
          </p:cNvPr>
          <p:cNvCxnSpPr>
            <a:cxnSpLocks/>
          </p:cNvCxnSpPr>
          <p:nvPr/>
        </p:nvCxnSpPr>
        <p:spPr>
          <a:xfrm>
            <a:off x="1514513" y="2395301"/>
            <a:ext cx="8146420" cy="15467"/>
          </a:xfrm>
          <a:prstGeom prst="line">
            <a:avLst/>
          </a:prstGeom>
          <a:ln/>
        </p:spPr>
        <p:style>
          <a:lnRef idx="1">
            <a:schemeClr val="dk1"/>
          </a:lnRef>
          <a:fillRef idx="0">
            <a:schemeClr val="dk1"/>
          </a:fillRef>
          <a:effectRef idx="0">
            <a:schemeClr val="dk1"/>
          </a:effectRef>
          <a:fontRef idx="minor">
            <a:schemeClr val="tx1"/>
          </a:fontRef>
        </p:style>
      </p:cxnSp>
      <p:pic>
        <p:nvPicPr>
          <p:cNvPr id="33" name="Picture 32">
            <a:extLst>
              <a:ext uri="{FF2B5EF4-FFF2-40B4-BE49-F238E27FC236}">
                <a16:creationId xmlns:a16="http://schemas.microsoft.com/office/drawing/2014/main" id="{7C0C4DB7-54F2-49F8-AA9C-469D7F1FC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7346" y="1904007"/>
            <a:ext cx="513587" cy="468648"/>
          </a:xfrm>
          <a:prstGeom prst="rect">
            <a:avLst/>
          </a:prstGeom>
        </p:spPr>
      </p:pic>
      <p:pic>
        <p:nvPicPr>
          <p:cNvPr id="47" name="Picture 46">
            <a:extLst>
              <a:ext uri="{FF2B5EF4-FFF2-40B4-BE49-F238E27FC236}">
                <a16:creationId xmlns:a16="http://schemas.microsoft.com/office/drawing/2014/main" id="{C4288BA8-9B41-4658-A927-D63ED1C1D751}"/>
              </a:ext>
            </a:extLst>
          </p:cNvPr>
          <p:cNvPicPr>
            <a:picLocks noChangeAspect="1"/>
          </p:cNvPicPr>
          <p:nvPr/>
        </p:nvPicPr>
        <p:blipFill>
          <a:blip r:embed="rId6"/>
          <a:stretch>
            <a:fillRect/>
          </a:stretch>
        </p:blipFill>
        <p:spPr>
          <a:xfrm>
            <a:off x="10876754" y="91588"/>
            <a:ext cx="1209524" cy="923810"/>
          </a:xfrm>
          <a:prstGeom prst="rect">
            <a:avLst/>
          </a:prstGeom>
        </p:spPr>
      </p:pic>
      <p:pic>
        <p:nvPicPr>
          <p:cNvPr id="9" name="Picture 8">
            <a:extLst>
              <a:ext uri="{FF2B5EF4-FFF2-40B4-BE49-F238E27FC236}">
                <a16:creationId xmlns:a16="http://schemas.microsoft.com/office/drawing/2014/main" id="{E9CD089C-7C71-4967-9280-5FD156EC19EA}"/>
              </a:ext>
            </a:extLst>
          </p:cNvPr>
          <p:cNvPicPr>
            <a:picLocks noChangeAspect="1"/>
          </p:cNvPicPr>
          <p:nvPr/>
        </p:nvPicPr>
        <p:blipFill>
          <a:blip r:embed="rId7"/>
          <a:stretch>
            <a:fillRect/>
          </a:stretch>
        </p:blipFill>
        <p:spPr>
          <a:xfrm>
            <a:off x="4513321" y="5082096"/>
            <a:ext cx="1057143" cy="761905"/>
          </a:xfrm>
          <a:prstGeom prst="rect">
            <a:avLst/>
          </a:prstGeom>
        </p:spPr>
      </p:pic>
      <p:pic>
        <p:nvPicPr>
          <p:cNvPr id="15" name="Picture 14">
            <a:extLst>
              <a:ext uri="{FF2B5EF4-FFF2-40B4-BE49-F238E27FC236}">
                <a16:creationId xmlns:a16="http://schemas.microsoft.com/office/drawing/2014/main" id="{3EFD21F4-44FB-4C90-A9D5-FB0D8DB6264C}"/>
              </a:ext>
            </a:extLst>
          </p:cNvPr>
          <p:cNvPicPr>
            <a:picLocks noChangeAspect="1"/>
          </p:cNvPicPr>
          <p:nvPr/>
        </p:nvPicPr>
        <p:blipFill>
          <a:blip r:embed="rId8"/>
          <a:stretch>
            <a:fillRect/>
          </a:stretch>
        </p:blipFill>
        <p:spPr>
          <a:xfrm>
            <a:off x="3983975" y="6062702"/>
            <a:ext cx="1876190" cy="676190"/>
          </a:xfrm>
          <a:prstGeom prst="rect">
            <a:avLst/>
          </a:prstGeom>
        </p:spPr>
      </p:pic>
      <p:pic>
        <p:nvPicPr>
          <p:cNvPr id="24" name="Picture 23">
            <a:extLst>
              <a:ext uri="{FF2B5EF4-FFF2-40B4-BE49-F238E27FC236}">
                <a16:creationId xmlns:a16="http://schemas.microsoft.com/office/drawing/2014/main" id="{E983F4C3-9808-4984-9BE3-99EA2DE25AEB}"/>
              </a:ext>
            </a:extLst>
          </p:cNvPr>
          <p:cNvPicPr>
            <a:picLocks noChangeAspect="1"/>
          </p:cNvPicPr>
          <p:nvPr/>
        </p:nvPicPr>
        <p:blipFill>
          <a:blip r:embed="rId9"/>
          <a:stretch>
            <a:fillRect/>
          </a:stretch>
        </p:blipFill>
        <p:spPr>
          <a:xfrm>
            <a:off x="1898496" y="5067064"/>
            <a:ext cx="1885714" cy="1561905"/>
          </a:xfrm>
          <a:prstGeom prst="rect">
            <a:avLst/>
          </a:prstGeom>
        </p:spPr>
      </p:pic>
      <p:pic>
        <p:nvPicPr>
          <p:cNvPr id="26" name="Picture 25">
            <a:extLst>
              <a:ext uri="{FF2B5EF4-FFF2-40B4-BE49-F238E27FC236}">
                <a16:creationId xmlns:a16="http://schemas.microsoft.com/office/drawing/2014/main" id="{557A2E52-CAAD-49C4-8DE8-E3B6F9D2A6C3}"/>
              </a:ext>
            </a:extLst>
          </p:cNvPr>
          <p:cNvPicPr>
            <a:picLocks noChangeAspect="1"/>
          </p:cNvPicPr>
          <p:nvPr/>
        </p:nvPicPr>
        <p:blipFill>
          <a:blip r:embed="rId10"/>
          <a:stretch>
            <a:fillRect/>
          </a:stretch>
        </p:blipFill>
        <p:spPr>
          <a:xfrm>
            <a:off x="6470031" y="5133968"/>
            <a:ext cx="2019048" cy="1561905"/>
          </a:xfrm>
          <a:prstGeom prst="rect">
            <a:avLst/>
          </a:prstGeom>
        </p:spPr>
      </p:pic>
      <p:cxnSp>
        <p:nvCxnSpPr>
          <p:cNvPr id="39" name="Straight Connector 38">
            <a:extLst>
              <a:ext uri="{FF2B5EF4-FFF2-40B4-BE49-F238E27FC236}">
                <a16:creationId xmlns:a16="http://schemas.microsoft.com/office/drawing/2014/main" id="{A54547FD-83FA-4144-A9A7-3FF9A51D8464}"/>
              </a:ext>
            </a:extLst>
          </p:cNvPr>
          <p:cNvCxnSpPr>
            <a:cxnSpLocks/>
          </p:cNvCxnSpPr>
          <p:nvPr/>
        </p:nvCxnSpPr>
        <p:spPr>
          <a:xfrm>
            <a:off x="1514513" y="3395888"/>
            <a:ext cx="8146420" cy="15467"/>
          </a:xfrm>
          <a:prstGeom prst="line">
            <a:avLst/>
          </a:prstGeom>
          <a:ln/>
        </p:spPr>
        <p:style>
          <a:lnRef idx="1">
            <a:schemeClr val="dk1"/>
          </a:lnRef>
          <a:fillRef idx="0">
            <a:schemeClr val="dk1"/>
          </a:fillRef>
          <a:effectRef idx="0">
            <a:schemeClr val="dk1"/>
          </a:effectRef>
          <a:fontRef idx="minor">
            <a:schemeClr val="tx1"/>
          </a:fontRef>
        </p:style>
      </p:cxnSp>
      <p:pic>
        <p:nvPicPr>
          <p:cNvPr id="41" name="Picture 40">
            <a:extLst>
              <a:ext uri="{FF2B5EF4-FFF2-40B4-BE49-F238E27FC236}">
                <a16:creationId xmlns:a16="http://schemas.microsoft.com/office/drawing/2014/main" id="{ABC6FBC4-B983-47F8-B12B-08AE03766F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7346" y="2904594"/>
            <a:ext cx="513587" cy="468648"/>
          </a:xfrm>
          <a:prstGeom prst="rect">
            <a:avLst/>
          </a:prstGeom>
        </p:spPr>
      </p:pic>
      <p:cxnSp>
        <p:nvCxnSpPr>
          <p:cNvPr id="42" name="Straight Connector 41">
            <a:extLst>
              <a:ext uri="{FF2B5EF4-FFF2-40B4-BE49-F238E27FC236}">
                <a16:creationId xmlns:a16="http://schemas.microsoft.com/office/drawing/2014/main" id="{013D5FF7-2469-4501-8166-F708F696685C}"/>
              </a:ext>
            </a:extLst>
          </p:cNvPr>
          <p:cNvCxnSpPr>
            <a:cxnSpLocks/>
          </p:cNvCxnSpPr>
          <p:nvPr/>
        </p:nvCxnSpPr>
        <p:spPr>
          <a:xfrm>
            <a:off x="1497254" y="4462462"/>
            <a:ext cx="8146420" cy="15467"/>
          </a:xfrm>
          <a:prstGeom prst="line">
            <a:avLst/>
          </a:prstGeom>
          <a:ln/>
        </p:spPr>
        <p:style>
          <a:lnRef idx="1">
            <a:schemeClr val="dk1"/>
          </a:lnRef>
          <a:fillRef idx="0">
            <a:schemeClr val="dk1"/>
          </a:fillRef>
          <a:effectRef idx="0">
            <a:schemeClr val="dk1"/>
          </a:effectRef>
          <a:fontRef idx="minor">
            <a:schemeClr val="tx1"/>
          </a:fontRef>
        </p:style>
      </p:cxnSp>
      <p:pic>
        <p:nvPicPr>
          <p:cNvPr id="44" name="Picture 43">
            <a:extLst>
              <a:ext uri="{FF2B5EF4-FFF2-40B4-BE49-F238E27FC236}">
                <a16:creationId xmlns:a16="http://schemas.microsoft.com/office/drawing/2014/main" id="{361A7AA8-1A31-40E2-9F1F-96D05B46E1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0087" y="3971168"/>
            <a:ext cx="513587" cy="468648"/>
          </a:xfrm>
          <a:prstGeom prst="rect">
            <a:avLst/>
          </a:prstGeom>
        </p:spPr>
      </p:pic>
    </p:spTree>
    <p:extLst>
      <p:ext uri="{BB962C8B-B14F-4D97-AF65-F5344CB8AC3E}">
        <p14:creationId xmlns:p14="http://schemas.microsoft.com/office/powerpoint/2010/main" val="879209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6E3B58D-1454-4C82-847A-233FB5196C83}"/>
              </a:ext>
            </a:extLst>
          </p:cNvPr>
          <p:cNvSpPr/>
          <p:nvPr/>
        </p:nvSpPr>
        <p:spPr>
          <a:xfrm>
            <a:off x="78774" y="1265983"/>
            <a:ext cx="11664747" cy="539915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Picture 7">
            <a:extLst>
              <a:ext uri="{FF2B5EF4-FFF2-40B4-BE49-F238E27FC236}">
                <a16:creationId xmlns:a16="http://schemas.microsoft.com/office/drawing/2014/main" id="{CDC29451-4FD5-467E-9B6A-FA3384F74796}"/>
              </a:ext>
            </a:extLst>
          </p:cNvPr>
          <p:cNvPicPr>
            <a:picLocks noChangeAspect="1"/>
          </p:cNvPicPr>
          <p:nvPr/>
        </p:nvPicPr>
        <p:blipFill>
          <a:blip r:embed="rId2"/>
          <a:stretch>
            <a:fillRect/>
          </a:stretch>
        </p:blipFill>
        <p:spPr>
          <a:xfrm>
            <a:off x="916384" y="3047909"/>
            <a:ext cx="7957128" cy="1467828"/>
          </a:xfrm>
          <a:prstGeom prst="rect">
            <a:avLst/>
          </a:prstGeom>
        </p:spPr>
      </p:pic>
      <p:pic>
        <p:nvPicPr>
          <p:cNvPr id="3" name="Picture 2">
            <a:extLst>
              <a:ext uri="{FF2B5EF4-FFF2-40B4-BE49-F238E27FC236}">
                <a16:creationId xmlns:a16="http://schemas.microsoft.com/office/drawing/2014/main" id="{2E57BB8F-B844-431C-8556-14D63C003AEA}"/>
              </a:ext>
            </a:extLst>
          </p:cNvPr>
          <p:cNvPicPr>
            <a:picLocks noChangeAspect="1"/>
          </p:cNvPicPr>
          <p:nvPr/>
        </p:nvPicPr>
        <p:blipFill>
          <a:blip r:embed="rId3"/>
          <a:stretch>
            <a:fillRect/>
          </a:stretch>
        </p:blipFill>
        <p:spPr>
          <a:xfrm>
            <a:off x="916384" y="1482691"/>
            <a:ext cx="7957128" cy="1425390"/>
          </a:xfrm>
          <a:prstGeom prst="rect">
            <a:avLst/>
          </a:prstGeom>
        </p:spPr>
      </p:pic>
      <p:sp>
        <p:nvSpPr>
          <p:cNvPr id="12" name="Rectangle 11"/>
          <p:cNvSpPr/>
          <p:nvPr/>
        </p:nvSpPr>
        <p:spPr>
          <a:xfrm>
            <a:off x="205976" y="145903"/>
            <a:ext cx="3628605" cy="581752"/>
          </a:xfrm>
          <a:prstGeom prst="rect">
            <a:avLst/>
          </a:prstGeom>
          <a:solidFill>
            <a:srgbClr val="CC00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TextBox 12"/>
          <p:cNvSpPr txBox="1"/>
          <p:nvPr/>
        </p:nvSpPr>
        <p:spPr>
          <a:xfrm>
            <a:off x="297507" y="253906"/>
            <a:ext cx="11437293" cy="461665"/>
          </a:xfrm>
          <a:prstGeom prst="rect">
            <a:avLst/>
          </a:prstGeom>
          <a:solidFill>
            <a:srgbClr val="CC00FF"/>
          </a:solidFill>
        </p:spPr>
        <p:txBody>
          <a:bodyPr wrap="square" rtlCol="0">
            <a:spAutoFit/>
          </a:bodyPr>
          <a:lstStyle/>
          <a:p>
            <a:pPr algn="ctr"/>
            <a:r>
              <a:rPr lang="en-US" sz="2400" dirty="0">
                <a:ln>
                  <a:solidFill>
                    <a:prstClr val="black"/>
                  </a:solidFill>
                </a:ln>
                <a:solidFill>
                  <a:srgbClr val="5B9BD5">
                    <a:lumMod val="50000"/>
                  </a:srgbClr>
                </a:solidFill>
              </a:rPr>
              <a:t>Singular nouns</a:t>
            </a:r>
          </a:p>
        </p:txBody>
      </p:sp>
      <p:sp>
        <p:nvSpPr>
          <p:cNvPr id="17" name="TextBox 16"/>
          <p:cNvSpPr txBox="1"/>
          <p:nvPr/>
        </p:nvSpPr>
        <p:spPr>
          <a:xfrm>
            <a:off x="247651" y="253906"/>
            <a:ext cx="11437293" cy="461665"/>
          </a:xfrm>
          <a:prstGeom prst="rect">
            <a:avLst/>
          </a:prstGeom>
          <a:solidFill>
            <a:schemeClr val="bg1"/>
          </a:solidFill>
        </p:spPr>
        <p:txBody>
          <a:bodyPr wrap="square" lIns="91440" tIns="45720" rIns="91440" bIns="45720" rtlCol="0" anchor="t">
            <a:spAutoFit/>
          </a:bodyPr>
          <a:lstStyle/>
          <a:p>
            <a:r>
              <a:rPr lang="en-US" sz="2400" dirty="0">
                <a:ln>
                  <a:solidFill>
                    <a:prstClr val="black"/>
                  </a:solidFill>
                </a:ln>
                <a:solidFill>
                  <a:srgbClr val="5B9BD5"/>
                </a:solidFill>
              </a:rPr>
              <a:t>Build a sentence :</a:t>
            </a:r>
            <a:endParaRPr lang="en-US" sz="2400" dirty="0">
              <a:ln>
                <a:solidFill>
                  <a:prstClr val="black"/>
                </a:solidFill>
              </a:ln>
              <a:solidFill>
                <a:srgbClr val="5B9BD5">
                  <a:lumMod val="50000"/>
                </a:srgbClr>
              </a:solidFill>
            </a:endParaRPr>
          </a:p>
        </p:txBody>
      </p:sp>
      <p:sp>
        <p:nvSpPr>
          <p:cNvPr id="18" name="Rounded Rectangle 6">
            <a:extLst>
              <a:ext uri="{FF2B5EF4-FFF2-40B4-BE49-F238E27FC236}">
                <a16:creationId xmlns:a16="http://schemas.microsoft.com/office/drawing/2014/main" id="{EE11249D-05B3-4FD8-A656-AB215F73BED1}"/>
              </a:ext>
            </a:extLst>
          </p:cNvPr>
          <p:cNvSpPr/>
          <p:nvPr/>
        </p:nvSpPr>
        <p:spPr>
          <a:xfrm>
            <a:off x="172413" y="835658"/>
            <a:ext cx="10369672" cy="502555"/>
          </a:xfrm>
          <a:prstGeom prst="round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Complete 3 sentences by writing an adjective into each sentence with an ‘</a:t>
            </a:r>
            <a:r>
              <a:rPr lang="en-GB" sz="2000" dirty="0" err="1">
                <a:solidFill>
                  <a:schemeClr val="tx1"/>
                </a:solidFill>
              </a:rPr>
              <a:t>est</a:t>
            </a:r>
            <a:r>
              <a:rPr lang="en-GB" sz="2000" dirty="0">
                <a:solidFill>
                  <a:schemeClr val="tx1"/>
                </a:solidFill>
              </a:rPr>
              <a:t>’ suffix.</a:t>
            </a:r>
          </a:p>
        </p:txBody>
      </p:sp>
      <p:pic>
        <p:nvPicPr>
          <p:cNvPr id="19" name="Picture 18">
            <a:extLst>
              <a:ext uri="{FF2B5EF4-FFF2-40B4-BE49-F238E27FC236}">
                <a16:creationId xmlns:a16="http://schemas.microsoft.com/office/drawing/2014/main" id="{5C453A58-2F42-49AA-BE58-1D8CB24347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1456" y="91588"/>
            <a:ext cx="892200" cy="707941"/>
          </a:xfrm>
          <a:prstGeom prst="rect">
            <a:avLst/>
          </a:prstGeom>
        </p:spPr>
      </p:pic>
      <p:pic>
        <p:nvPicPr>
          <p:cNvPr id="20" name="Picture 19">
            <a:extLst>
              <a:ext uri="{FF2B5EF4-FFF2-40B4-BE49-F238E27FC236}">
                <a16:creationId xmlns:a16="http://schemas.microsoft.com/office/drawing/2014/main" id="{A30FA260-AC60-4A16-AD7A-BDAB89BE49E6}"/>
              </a:ext>
            </a:extLst>
          </p:cNvPr>
          <p:cNvPicPr>
            <a:picLocks noChangeAspect="1"/>
          </p:cNvPicPr>
          <p:nvPr/>
        </p:nvPicPr>
        <p:blipFill rotWithShape="1">
          <a:blip r:embed="rId5">
            <a:extLst>
              <a:ext uri="{28A0092B-C50C-407E-A947-70E740481C1C}">
                <a14:useLocalDpi xmlns:a14="http://schemas.microsoft.com/office/drawing/2010/main" val="0"/>
              </a:ext>
            </a:extLst>
          </a:blip>
          <a:srcRect r="32784" b="-8526"/>
          <a:stretch/>
        </p:blipFill>
        <p:spPr>
          <a:xfrm>
            <a:off x="8873512" y="192861"/>
            <a:ext cx="1369731" cy="583754"/>
          </a:xfrm>
          <a:prstGeom prst="rect">
            <a:avLst/>
          </a:prstGeom>
        </p:spPr>
      </p:pic>
      <p:pic>
        <p:nvPicPr>
          <p:cNvPr id="21" name="Content Placeholder 3">
            <a:extLst>
              <a:ext uri="{FF2B5EF4-FFF2-40B4-BE49-F238E27FC236}">
                <a16:creationId xmlns:a16="http://schemas.microsoft.com/office/drawing/2014/main" id="{C9664E9A-A1E1-42CC-94FB-9333521E4D28}"/>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4135687" y="70008"/>
            <a:ext cx="3550922" cy="729521"/>
          </a:xfrm>
        </p:spPr>
      </p:pic>
      <p:pic>
        <p:nvPicPr>
          <p:cNvPr id="4" name="Picture 3">
            <a:extLst>
              <a:ext uri="{FF2B5EF4-FFF2-40B4-BE49-F238E27FC236}">
                <a16:creationId xmlns:a16="http://schemas.microsoft.com/office/drawing/2014/main" id="{F1596C2B-0E20-4A7C-AE98-1F553999230C}"/>
              </a:ext>
            </a:extLst>
          </p:cNvPr>
          <p:cNvPicPr>
            <a:picLocks noChangeAspect="1"/>
          </p:cNvPicPr>
          <p:nvPr/>
        </p:nvPicPr>
        <p:blipFill>
          <a:blip r:embed="rId7"/>
          <a:stretch>
            <a:fillRect/>
          </a:stretch>
        </p:blipFill>
        <p:spPr>
          <a:xfrm>
            <a:off x="10622155" y="10721"/>
            <a:ext cx="1569845" cy="1199016"/>
          </a:xfrm>
          <a:prstGeom prst="rect">
            <a:avLst/>
          </a:prstGeom>
        </p:spPr>
      </p:pic>
      <p:cxnSp>
        <p:nvCxnSpPr>
          <p:cNvPr id="30" name="Straight Connector 29">
            <a:extLst>
              <a:ext uri="{FF2B5EF4-FFF2-40B4-BE49-F238E27FC236}">
                <a16:creationId xmlns:a16="http://schemas.microsoft.com/office/drawing/2014/main" id="{A603FAF9-F92C-471A-BC6C-A0D7BF474A5B}"/>
              </a:ext>
            </a:extLst>
          </p:cNvPr>
          <p:cNvCxnSpPr/>
          <p:nvPr/>
        </p:nvCxnSpPr>
        <p:spPr>
          <a:xfrm>
            <a:off x="845767" y="3042478"/>
            <a:ext cx="9844449" cy="16475"/>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A1706D59-1259-4C90-B7E6-9822B910AD75}"/>
              </a:ext>
            </a:extLst>
          </p:cNvPr>
          <p:cNvCxnSpPr/>
          <p:nvPr/>
        </p:nvCxnSpPr>
        <p:spPr>
          <a:xfrm>
            <a:off x="753526" y="4538830"/>
            <a:ext cx="9844449" cy="16475"/>
          </a:xfrm>
          <a:prstGeom prst="line">
            <a:avLst/>
          </a:prstGeom>
          <a:ln w="28575"/>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DA4F2AFA-5ECE-4D0B-9ADD-52FCE11B3D77}"/>
              </a:ext>
            </a:extLst>
          </p:cNvPr>
          <p:cNvCxnSpPr/>
          <p:nvPr/>
        </p:nvCxnSpPr>
        <p:spPr>
          <a:xfrm>
            <a:off x="753526" y="6380923"/>
            <a:ext cx="9844449" cy="16475"/>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99D559A1-992D-4BAA-8BBC-763E866EB122}"/>
              </a:ext>
            </a:extLst>
          </p:cNvPr>
          <p:cNvCxnSpPr>
            <a:cxnSpLocks/>
          </p:cNvCxnSpPr>
          <p:nvPr/>
        </p:nvCxnSpPr>
        <p:spPr>
          <a:xfrm>
            <a:off x="4265390" y="2690118"/>
            <a:ext cx="3005205" cy="0"/>
          </a:xfrm>
          <a:prstGeom prst="line">
            <a:avLst/>
          </a:prstGeom>
          <a:ln w="28575"/>
        </p:spPr>
        <p:style>
          <a:lnRef idx="1">
            <a:schemeClr val="dk1"/>
          </a:lnRef>
          <a:fillRef idx="0">
            <a:schemeClr val="dk1"/>
          </a:fillRef>
          <a:effectRef idx="0">
            <a:schemeClr val="dk1"/>
          </a:effectRef>
          <a:fontRef idx="minor">
            <a:schemeClr val="tx1"/>
          </a:fontRef>
        </p:style>
      </p:cxnSp>
      <p:pic>
        <p:nvPicPr>
          <p:cNvPr id="31" name="Picture 30">
            <a:extLst>
              <a:ext uri="{FF2B5EF4-FFF2-40B4-BE49-F238E27FC236}">
                <a16:creationId xmlns:a16="http://schemas.microsoft.com/office/drawing/2014/main" id="{CD0B9140-8744-4C2A-AD44-3F9E79C9CB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44790" y="2402970"/>
            <a:ext cx="513587" cy="468648"/>
          </a:xfrm>
          <a:prstGeom prst="rect">
            <a:avLst/>
          </a:prstGeom>
        </p:spPr>
      </p:pic>
      <p:pic>
        <p:nvPicPr>
          <p:cNvPr id="33" name="Picture 32">
            <a:extLst>
              <a:ext uri="{FF2B5EF4-FFF2-40B4-BE49-F238E27FC236}">
                <a16:creationId xmlns:a16="http://schemas.microsoft.com/office/drawing/2014/main" id="{E20C41B1-B2E3-498E-AC9A-903E7DDF4C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44790" y="5904926"/>
            <a:ext cx="513587" cy="468648"/>
          </a:xfrm>
          <a:prstGeom prst="rect">
            <a:avLst/>
          </a:prstGeom>
        </p:spPr>
      </p:pic>
      <p:pic>
        <p:nvPicPr>
          <p:cNvPr id="34" name="Picture 33">
            <a:extLst>
              <a:ext uri="{FF2B5EF4-FFF2-40B4-BE49-F238E27FC236}">
                <a16:creationId xmlns:a16="http://schemas.microsoft.com/office/drawing/2014/main" id="{9DB36CB5-CC33-4190-8483-8FC58D95EC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44790" y="4126960"/>
            <a:ext cx="513587" cy="468648"/>
          </a:xfrm>
          <a:prstGeom prst="rect">
            <a:avLst/>
          </a:prstGeom>
        </p:spPr>
      </p:pic>
      <p:cxnSp>
        <p:nvCxnSpPr>
          <p:cNvPr id="36" name="Straight Connector 35">
            <a:extLst>
              <a:ext uri="{FF2B5EF4-FFF2-40B4-BE49-F238E27FC236}">
                <a16:creationId xmlns:a16="http://schemas.microsoft.com/office/drawing/2014/main" id="{FBD5C119-0A73-460C-B86A-A5538EEED3BA}"/>
              </a:ext>
            </a:extLst>
          </p:cNvPr>
          <p:cNvCxnSpPr>
            <a:cxnSpLocks/>
          </p:cNvCxnSpPr>
          <p:nvPr/>
        </p:nvCxnSpPr>
        <p:spPr>
          <a:xfrm>
            <a:off x="4185543" y="4328988"/>
            <a:ext cx="3085052" cy="0"/>
          </a:xfrm>
          <a:prstGeom prst="line">
            <a:avLst/>
          </a:prstGeom>
          <a:ln w="28575"/>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EFB9F040-693E-4C53-8E98-8D01F0464474}"/>
              </a:ext>
            </a:extLst>
          </p:cNvPr>
          <p:cNvPicPr>
            <a:picLocks noChangeAspect="1"/>
          </p:cNvPicPr>
          <p:nvPr/>
        </p:nvPicPr>
        <p:blipFill>
          <a:blip r:embed="rId9"/>
          <a:stretch>
            <a:fillRect/>
          </a:stretch>
        </p:blipFill>
        <p:spPr>
          <a:xfrm>
            <a:off x="834394" y="4697959"/>
            <a:ext cx="8039118" cy="1626346"/>
          </a:xfrm>
          <a:prstGeom prst="rect">
            <a:avLst/>
          </a:prstGeom>
        </p:spPr>
      </p:pic>
      <p:cxnSp>
        <p:nvCxnSpPr>
          <p:cNvPr id="38" name="Straight Connector 37">
            <a:extLst>
              <a:ext uri="{FF2B5EF4-FFF2-40B4-BE49-F238E27FC236}">
                <a16:creationId xmlns:a16="http://schemas.microsoft.com/office/drawing/2014/main" id="{20709365-7285-4492-BE39-86D76C8E8A5B}"/>
              </a:ext>
            </a:extLst>
          </p:cNvPr>
          <p:cNvCxnSpPr>
            <a:cxnSpLocks/>
          </p:cNvCxnSpPr>
          <p:nvPr/>
        </p:nvCxnSpPr>
        <p:spPr>
          <a:xfrm>
            <a:off x="4265390" y="6104431"/>
            <a:ext cx="3005205"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98281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BC5EA9-CF10-41D2-B679-5C11F65730A9}"/>
              </a:ext>
            </a:extLst>
          </p:cNvPr>
          <p:cNvSpPr/>
          <p:nvPr/>
        </p:nvSpPr>
        <p:spPr>
          <a:xfrm>
            <a:off x="218318" y="895923"/>
            <a:ext cx="11755364" cy="5832389"/>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6" name="Table 5">
            <a:extLst>
              <a:ext uri="{FF2B5EF4-FFF2-40B4-BE49-F238E27FC236}">
                <a16:creationId xmlns:a16="http://schemas.microsoft.com/office/drawing/2014/main" id="{3637D3A0-073C-411B-B4A4-509A6546D741}"/>
              </a:ext>
            </a:extLst>
          </p:cNvPr>
          <p:cNvGraphicFramePr>
            <a:graphicFrameLocks noGrp="1"/>
          </p:cNvGraphicFramePr>
          <p:nvPr>
            <p:extLst>
              <p:ext uri="{D42A27DB-BD31-4B8C-83A1-F6EECF244321}">
                <p14:modId xmlns:p14="http://schemas.microsoft.com/office/powerpoint/2010/main" val="23518709"/>
              </p:ext>
            </p:extLst>
          </p:nvPr>
        </p:nvGraphicFramePr>
        <p:xfrm>
          <a:off x="402608" y="1313231"/>
          <a:ext cx="11415546" cy="3965724"/>
        </p:xfrm>
        <a:graphic>
          <a:graphicData uri="http://schemas.openxmlformats.org/drawingml/2006/table">
            <a:tbl>
              <a:tblPr firstRow="1" bandRow="1">
                <a:tableStyleId>{5940675A-B579-460E-94D1-54222C63F5DA}</a:tableStyleId>
              </a:tblPr>
              <a:tblGrid>
                <a:gridCol w="11415546">
                  <a:extLst>
                    <a:ext uri="{9D8B030D-6E8A-4147-A177-3AD203B41FA5}">
                      <a16:colId xmlns:a16="http://schemas.microsoft.com/office/drawing/2014/main" val="20000"/>
                    </a:ext>
                  </a:extLst>
                </a:gridCol>
              </a:tblGrid>
              <a:tr h="566532">
                <a:tc>
                  <a:txBody>
                    <a:bodyPr/>
                    <a:lstStyle/>
                    <a:p>
                      <a:endParaRPr lang="en-GB" dirty="0"/>
                    </a:p>
                  </a:txBody>
                  <a:tcPr/>
                </a:tc>
                <a:extLst>
                  <a:ext uri="{0D108BD9-81ED-4DB2-BD59-A6C34878D82A}">
                    <a16:rowId xmlns:a16="http://schemas.microsoft.com/office/drawing/2014/main" val="10000"/>
                  </a:ext>
                </a:extLst>
              </a:tr>
              <a:tr h="566532">
                <a:tc>
                  <a:txBody>
                    <a:bodyPr/>
                    <a:lstStyle/>
                    <a:p>
                      <a:endParaRPr lang="en-GB" dirty="0"/>
                    </a:p>
                  </a:txBody>
                  <a:tcPr/>
                </a:tc>
                <a:extLst>
                  <a:ext uri="{0D108BD9-81ED-4DB2-BD59-A6C34878D82A}">
                    <a16:rowId xmlns:a16="http://schemas.microsoft.com/office/drawing/2014/main" val="10001"/>
                  </a:ext>
                </a:extLst>
              </a:tr>
              <a:tr h="566532">
                <a:tc>
                  <a:txBody>
                    <a:bodyPr/>
                    <a:lstStyle/>
                    <a:p>
                      <a:endParaRPr lang="en-GB" dirty="0"/>
                    </a:p>
                  </a:txBody>
                  <a:tcPr/>
                </a:tc>
                <a:extLst>
                  <a:ext uri="{0D108BD9-81ED-4DB2-BD59-A6C34878D82A}">
                    <a16:rowId xmlns:a16="http://schemas.microsoft.com/office/drawing/2014/main" val="10002"/>
                  </a:ext>
                </a:extLst>
              </a:tr>
              <a:tr h="566532">
                <a:tc>
                  <a:txBody>
                    <a:bodyPr/>
                    <a:lstStyle/>
                    <a:p>
                      <a:endParaRPr lang="en-GB" dirty="0"/>
                    </a:p>
                  </a:txBody>
                  <a:tcPr/>
                </a:tc>
                <a:extLst>
                  <a:ext uri="{0D108BD9-81ED-4DB2-BD59-A6C34878D82A}">
                    <a16:rowId xmlns:a16="http://schemas.microsoft.com/office/drawing/2014/main" val="10003"/>
                  </a:ext>
                </a:extLst>
              </a:tr>
              <a:tr h="566532">
                <a:tc>
                  <a:txBody>
                    <a:bodyPr/>
                    <a:lstStyle/>
                    <a:p>
                      <a:endParaRPr lang="en-GB" dirty="0"/>
                    </a:p>
                  </a:txBody>
                  <a:tcPr/>
                </a:tc>
                <a:extLst>
                  <a:ext uri="{0D108BD9-81ED-4DB2-BD59-A6C34878D82A}">
                    <a16:rowId xmlns:a16="http://schemas.microsoft.com/office/drawing/2014/main" val="10004"/>
                  </a:ext>
                </a:extLst>
              </a:tr>
              <a:tr h="566532">
                <a:tc>
                  <a:txBody>
                    <a:bodyPr/>
                    <a:lstStyle/>
                    <a:p>
                      <a:endParaRPr lang="en-GB" dirty="0"/>
                    </a:p>
                  </a:txBody>
                  <a:tcPr/>
                </a:tc>
                <a:extLst>
                  <a:ext uri="{0D108BD9-81ED-4DB2-BD59-A6C34878D82A}">
                    <a16:rowId xmlns:a16="http://schemas.microsoft.com/office/drawing/2014/main" val="10005"/>
                  </a:ext>
                </a:extLst>
              </a:tr>
              <a:tr h="566532">
                <a:tc>
                  <a:txBody>
                    <a:bodyPr/>
                    <a:lstStyle/>
                    <a:p>
                      <a:endParaRPr lang="en-GB" dirty="0"/>
                    </a:p>
                  </a:txBody>
                  <a:tcPr/>
                </a:tc>
                <a:extLst>
                  <a:ext uri="{0D108BD9-81ED-4DB2-BD59-A6C34878D82A}">
                    <a16:rowId xmlns:a16="http://schemas.microsoft.com/office/drawing/2014/main" val="10006"/>
                  </a:ext>
                </a:extLst>
              </a:tr>
            </a:tbl>
          </a:graphicData>
        </a:graphic>
      </p:graphicFrame>
      <p:pic>
        <p:nvPicPr>
          <p:cNvPr id="8" name="Picture 7">
            <a:extLst>
              <a:ext uri="{FF2B5EF4-FFF2-40B4-BE49-F238E27FC236}">
                <a16:creationId xmlns:a16="http://schemas.microsoft.com/office/drawing/2014/main" id="{71C44C5B-500B-48CF-B9A4-F9BC07369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232" y="35429"/>
            <a:ext cx="892200" cy="707941"/>
          </a:xfrm>
          <a:prstGeom prst="rect">
            <a:avLst/>
          </a:prstGeom>
        </p:spPr>
      </p:pic>
      <p:pic>
        <p:nvPicPr>
          <p:cNvPr id="9" name="Picture 8">
            <a:extLst>
              <a:ext uri="{FF2B5EF4-FFF2-40B4-BE49-F238E27FC236}">
                <a16:creationId xmlns:a16="http://schemas.microsoft.com/office/drawing/2014/main" id="{3365A4FF-4179-4BE7-AF36-C5117CC519CF}"/>
              </a:ext>
            </a:extLst>
          </p:cNvPr>
          <p:cNvPicPr>
            <a:picLocks noChangeAspect="1"/>
          </p:cNvPicPr>
          <p:nvPr/>
        </p:nvPicPr>
        <p:blipFill rotWithShape="1">
          <a:blip r:embed="rId3">
            <a:extLst>
              <a:ext uri="{28A0092B-C50C-407E-A947-70E740481C1C}">
                <a14:useLocalDpi xmlns:a14="http://schemas.microsoft.com/office/drawing/2010/main" val="0"/>
              </a:ext>
            </a:extLst>
          </a:blip>
          <a:srcRect r="32784" b="-8526"/>
          <a:stretch/>
        </p:blipFill>
        <p:spPr>
          <a:xfrm>
            <a:off x="8757432" y="173799"/>
            <a:ext cx="1369731" cy="583754"/>
          </a:xfrm>
          <a:prstGeom prst="rect">
            <a:avLst/>
          </a:prstGeom>
        </p:spPr>
      </p:pic>
      <p:pic>
        <p:nvPicPr>
          <p:cNvPr id="11" name="Picture 10">
            <a:extLst>
              <a:ext uri="{FF2B5EF4-FFF2-40B4-BE49-F238E27FC236}">
                <a16:creationId xmlns:a16="http://schemas.microsoft.com/office/drawing/2014/main" id="{E7A62C2B-3A14-4C99-BE97-FEB231AE367D}"/>
              </a:ext>
            </a:extLst>
          </p:cNvPr>
          <p:cNvPicPr>
            <a:picLocks noChangeAspect="1"/>
          </p:cNvPicPr>
          <p:nvPr/>
        </p:nvPicPr>
        <p:blipFill>
          <a:blip r:embed="rId4"/>
          <a:stretch>
            <a:fillRect/>
          </a:stretch>
        </p:blipFill>
        <p:spPr>
          <a:xfrm>
            <a:off x="10963313" y="45359"/>
            <a:ext cx="998028" cy="762274"/>
          </a:xfrm>
          <a:prstGeom prst="rect">
            <a:avLst/>
          </a:prstGeom>
        </p:spPr>
      </p:pic>
      <p:sp>
        <p:nvSpPr>
          <p:cNvPr id="12" name="TextBox 11">
            <a:extLst>
              <a:ext uri="{FF2B5EF4-FFF2-40B4-BE49-F238E27FC236}">
                <a16:creationId xmlns:a16="http://schemas.microsoft.com/office/drawing/2014/main" id="{2322EAE7-92EA-4045-9A94-27C81E607F0C}"/>
              </a:ext>
            </a:extLst>
          </p:cNvPr>
          <p:cNvSpPr txBox="1"/>
          <p:nvPr/>
        </p:nvSpPr>
        <p:spPr>
          <a:xfrm>
            <a:off x="402608" y="5777941"/>
            <a:ext cx="5693392" cy="830997"/>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n>
                  <a:solidFill>
                    <a:prstClr val="black"/>
                  </a:solidFill>
                </a:ln>
                <a:solidFill>
                  <a:srgbClr val="5B9BD5">
                    <a:lumMod val="50000"/>
                  </a:srgbClr>
                </a:solidFill>
              </a:rPr>
              <a:t>fastest      loudest        shortest            warmest        quietest</a:t>
            </a:r>
          </a:p>
          <a:p>
            <a:endParaRPr lang="en-US" sz="1600" dirty="0">
              <a:ln>
                <a:solidFill>
                  <a:prstClr val="black"/>
                </a:solidFill>
              </a:ln>
              <a:solidFill>
                <a:srgbClr val="5B9BD5">
                  <a:lumMod val="50000"/>
                </a:srgbClr>
              </a:solidFill>
            </a:endParaRPr>
          </a:p>
          <a:p>
            <a:r>
              <a:rPr lang="en-US" sz="1600" dirty="0">
                <a:ln>
                  <a:solidFill>
                    <a:prstClr val="black"/>
                  </a:solidFill>
                </a:ln>
                <a:solidFill>
                  <a:srgbClr val="5B9BD5">
                    <a:lumMod val="50000"/>
                  </a:srgbClr>
                </a:solidFill>
              </a:rPr>
              <a:t>hardest     softest       coldest          sharpest       longest        shortest    </a:t>
            </a:r>
          </a:p>
        </p:txBody>
      </p:sp>
      <p:sp>
        <p:nvSpPr>
          <p:cNvPr id="14" name="TextBox 13">
            <a:extLst>
              <a:ext uri="{FF2B5EF4-FFF2-40B4-BE49-F238E27FC236}">
                <a16:creationId xmlns:a16="http://schemas.microsoft.com/office/drawing/2014/main" id="{2E7CE6F4-6608-4E5F-BAB9-6B314509897A}"/>
              </a:ext>
            </a:extLst>
          </p:cNvPr>
          <p:cNvSpPr txBox="1"/>
          <p:nvPr/>
        </p:nvSpPr>
        <p:spPr>
          <a:xfrm>
            <a:off x="402608" y="5431508"/>
            <a:ext cx="5693392" cy="346433"/>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n>
                  <a:solidFill>
                    <a:prstClr val="black"/>
                  </a:solidFill>
                </a:ln>
                <a:solidFill>
                  <a:srgbClr val="5B9BD5">
                    <a:lumMod val="50000"/>
                  </a:srgbClr>
                </a:solidFill>
              </a:rPr>
              <a:t>Adjectives</a:t>
            </a:r>
          </a:p>
        </p:txBody>
      </p:sp>
      <p:sp>
        <p:nvSpPr>
          <p:cNvPr id="10" name="TextBox 9">
            <a:extLst>
              <a:ext uri="{FF2B5EF4-FFF2-40B4-BE49-F238E27FC236}">
                <a16:creationId xmlns:a16="http://schemas.microsoft.com/office/drawing/2014/main" id="{0DC659EB-9784-4B05-9C87-3A898E81584B}"/>
              </a:ext>
            </a:extLst>
          </p:cNvPr>
          <p:cNvSpPr txBox="1"/>
          <p:nvPr/>
        </p:nvSpPr>
        <p:spPr>
          <a:xfrm>
            <a:off x="271591" y="68100"/>
            <a:ext cx="7593641" cy="584775"/>
          </a:xfrm>
          <a:prstGeom prst="rect">
            <a:avLst/>
          </a:prstGeom>
          <a:noFill/>
        </p:spPr>
        <p:txBody>
          <a:bodyPr wrap="square" rtlCol="0">
            <a:spAutoFit/>
          </a:bodyPr>
          <a:lstStyle/>
          <a:p>
            <a:r>
              <a:rPr lang="en-US" sz="3200" dirty="0">
                <a:ln>
                  <a:solidFill>
                    <a:prstClr val="black"/>
                  </a:solidFill>
                </a:ln>
                <a:solidFill>
                  <a:srgbClr val="5B9BD5">
                    <a:lumMod val="50000"/>
                  </a:srgbClr>
                </a:solidFill>
              </a:rPr>
              <a:t>Write A Sentence </a:t>
            </a:r>
            <a:r>
              <a:rPr lang="en-US" sz="1200" dirty="0">
                <a:ln>
                  <a:solidFill>
                    <a:prstClr val="black"/>
                  </a:solidFill>
                </a:ln>
                <a:solidFill>
                  <a:srgbClr val="5B9BD5">
                    <a:lumMod val="50000"/>
                  </a:srgbClr>
                </a:solidFill>
              </a:rPr>
              <a:t>–  Use the adjectives ending with the suffix ‘</a:t>
            </a:r>
            <a:r>
              <a:rPr lang="en-US" sz="1200" dirty="0" err="1">
                <a:ln>
                  <a:solidFill>
                    <a:prstClr val="black"/>
                  </a:solidFill>
                </a:ln>
                <a:solidFill>
                  <a:srgbClr val="5B9BD5">
                    <a:lumMod val="50000"/>
                  </a:srgbClr>
                </a:solidFill>
              </a:rPr>
              <a:t>est</a:t>
            </a:r>
            <a:r>
              <a:rPr lang="en-US" sz="1200" dirty="0">
                <a:ln>
                  <a:solidFill>
                    <a:prstClr val="black"/>
                  </a:solidFill>
                </a:ln>
                <a:solidFill>
                  <a:srgbClr val="5B9BD5">
                    <a:lumMod val="50000"/>
                  </a:srgbClr>
                </a:solidFill>
              </a:rPr>
              <a:t>’ to write 5 sentences.</a:t>
            </a:r>
          </a:p>
        </p:txBody>
      </p:sp>
    </p:spTree>
    <p:extLst>
      <p:ext uri="{BB962C8B-B14F-4D97-AF65-F5344CB8AC3E}">
        <p14:creationId xmlns:p14="http://schemas.microsoft.com/office/powerpoint/2010/main" val="191611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107092" y="97095"/>
            <a:ext cx="11977816" cy="6647935"/>
          </a:xfrm>
          <a:prstGeom prst="rect">
            <a:avLst/>
          </a:prstGeom>
          <a:solidFill>
            <a:srgbClr val="CC66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21980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357251" y="267043"/>
            <a:ext cx="7426334" cy="584775"/>
          </a:xfrm>
          <a:prstGeom prst="rect">
            <a:avLst/>
          </a:prstGeom>
          <a:noFill/>
        </p:spPr>
        <p:txBody>
          <a:bodyPr wrap="square" rtlCol="0">
            <a:spAutoFit/>
          </a:bodyPr>
          <a:lstStyle/>
          <a:p>
            <a:r>
              <a:rPr lang="en-GB" sz="3200" dirty="0"/>
              <a:t>Date</a:t>
            </a:r>
            <a:r>
              <a:rPr lang="en-GB" dirty="0"/>
              <a:t>:   </a:t>
            </a:r>
            <a:r>
              <a:rPr lang="en-GB" sz="3200" dirty="0"/>
              <a:t>Wednesday  3rd March 2021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61401" y="3097396"/>
            <a:ext cx="10429593" cy="1938992"/>
          </a:xfrm>
          <a:prstGeom prst="rect">
            <a:avLst/>
          </a:prstGeom>
          <a:noFill/>
        </p:spPr>
        <p:txBody>
          <a:bodyPr wrap="square" lIns="91440" tIns="45720" rIns="91440" bIns="45720" rtlCol="0" anchor="t">
            <a:spAutoFit/>
          </a:bodyPr>
          <a:lstStyle/>
          <a:p>
            <a:r>
              <a:rPr lang="en-GB" sz="4000" dirty="0"/>
              <a:t>L.O. To be able to understand what an adjective is. </a:t>
            </a:r>
          </a:p>
          <a:p>
            <a:r>
              <a:rPr lang="en-GB" sz="4000" dirty="0"/>
              <a:t> </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spTree>
    <p:extLst>
      <p:ext uri="{BB962C8B-B14F-4D97-AF65-F5344CB8AC3E}">
        <p14:creationId xmlns:p14="http://schemas.microsoft.com/office/powerpoint/2010/main" val="1719574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23">
            <a:extLst>
              <a:ext uri="{FF2B5EF4-FFF2-40B4-BE49-F238E27FC236}">
                <a16:creationId xmlns:a16="http://schemas.microsoft.com/office/drawing/2014/main" id="{64D7C86E-E2DC-410E-86E1-DA1292E259F0}"/>
              </a:ext>
            </a:extLst>
          </p:cNvPr>
          <p:cNvSpPr>
            <a:spLocks noGrp="1"/>
          </p:cNvSpPr>
          <p:nvPr>
            <p:ph idx="1"/>
          </p:nvPr>
        </p:nvSpPr>
        <p:spPr>
          <a:xfrm>
            <a:off x="440254" y="801823"/>
            <a:ext cx="11587623" cy="1391446"/>
          </a:xfrm>
        </p:spPr>
        <p:txBody>
          <a:bodyPr tIns="0">
            <a:normAutofit/>
          </a:bodyPr>
          <a:lstStyle/>
          <a:p>
            <a:pPr marL="0" indent="0" algn="ctr">
              <a:buNone/>
            </a:pPr>
            <a:r>
              <a:rPr lang="en-GB" sz="2000" dirty="0"/>
              <a:t>Last week we began to explore the characters in our class story Hansel and Gretel. The characters were described using words called </a:t>
            </a:r>
            <a:r>
              <a:rPr lang="en-GB" sz="2000" b="1" dirty="0"/>
              <a:t>adjectives,</a:t>
            </a:r>
            <a:r>
              <a:rPr lang="en-GB" sz="2000" dirty="0"/>
              <a:t> and you were given some adjectives to help you to write sentences to describe the dad in the story. Today, we are going to further explore </a:t>
            </a:r>
            <a:r>
              <a:rPr lang="en-GB" sz="2000" b="1" dirty="0"/>
              <a:t>adjectives</a:t>
            </a:r>
            <a:r>
              <a:rPr lang="en-GB" sz="2000" dirty="0"/>
              <a:t> so that you can begin to use some of your own in preparation for making your own story characters!</a:t>
            </a:r>
            <a:r>
              <a:rPr lang="en-GB" sz="2000" b="1" dirty="0"/>
              <a:t> </a:t>
            </a:r>
            <a:endParaRPr lang="en-GB" sz="2000" dirty="0"/>
          </a:p>
          <a:p>
            <a:pPr marL="0" indent="0" algn="ctr">
              <a:buNone/>
            </a:pPr>
            <a:endParaRPr lang="en-GB" sz="2000" dirty="0"/>
          </a:p>
        </p:txBody>
      </p:sp>
      <p:sp>
        <p:nvSpPr>
          <p:cNvPr id="8" name="Title 22">
            <a:extLst>
              <a:ext uri="{FF2B5EF4-FFF2-40B4-BE49-F238E27FC236}">
                <a16:creationId xmlns:a16="http://schemas.microsoft.com/office/drawing/2014/main" id="{DB9F0319-9206-4651-973D-ABFC1F51806D}"/>
              </a:ext>
            </a:extLst>
          </p:cNvPr>
          <p:cNvSpPr>
            <a:spLocks noGrp="1"/>
          </p:cNvSpPr>
          <p:nvPr>
            <p:ph type="title"/>
          </p:nvPr>
        </p:nvSpPr>
        <p:spPr>
          <a:xfrm>
            <a:off x="2027050" y="-24617"/>
            <a:ext cx="8220075" cy="994306"/>
          </a:xfrm>
        </p:spPr>
        <p:txBody>
          <a:bodyPr>
            <a:noAutofit/>
          </a:bodyPr>
          <a:lstStyle/>
          <a:p>
            <a:pPr algn="ctr"/>
            <a:r>
              <a:rPr lang="en-GB" b="1" u="sng" dirty="0"/>
              <a:t>Adjectives </a:t>
            </a:r>
          </a:p>
        </p:txBody>
      </p:sp>
      <p:sp>
        <p:nvSpPr>
          <p:cNvPr id="13" name="Thought Bubble: Cloud 12">
            <a:extLst>
              <a:ext uri="{FF2B5EF4-FFF2-40B4-BE49-F238E27FC236}">
                <a16:creationId xmlns:a16="http://schemas.microsoft.com/office/drawing/2014/main" id="{239353AC-4ED7-4E5D-ADB1-DC1F0DF3366F}"/>
              </a:ext>
            </a:extLst>
          </p:cNvPr>
          <p:cNvSpPr/>
          <p:nvPr/>
        </p:nvSpPr>
        <p:spPr>
          <a:xfrm>
            <a:off x="698162" y="4043205"/>
            <a:ext cx="4671008" cy="2442679"/>
          </a:xfrm>
          <a:prstGeom prst="cloudCallout">
            <a:avLst>
              <a:gd name="adj1" fmla="val -46263"/>
              <a:gd name="adj2" fmla="val -83646"/>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Can you think of any </a:t>
            </a:r>
            <a:r>
              <a:rPr lang="en-GB" b="1" dirty="0">
                <a:solidFill>
                  <a:schemeClr val="tx1"/>
                </a:solidFill>
              </a:rPr>
              <a:t>adjectives</a:t>
            </a:r>
            <a:r>
              <a:rPr lang="en-GB" dirty="0">
                <a:solidFill>
                  <a:schemeClr val="tx1"/>
                </a:solidFill>
              </a:rPr>
              <a:t> (describing words) used to describe how the dad in the story looked?</a:t>
            </a:r>
          </a:p>
        </p:txBody>
      </p:sp>
      <p:pic>
        <p:nvPicPr>
          <p:cNvPr id="15" name="Picture 14" descr="A picture containing text, bedclothes&#10;&#10;Description automatically generated">
            <a:extLst>
              <a:ext uri="{FF2B5EF4-FFF2-40B4-BE49-F238E27FC236}">
                <a16:creationId xmlns:a16="http://schemas.microsoft.com/office/drawing/2014/main" id="{4D9E41F4-56C1-4C29-8AE4-B65B78B9F169}"/>
              </a:ext>
            </a:extLst>
          </p:cNvPr>
          <p:cNvPicPr>
            <a:picLocks noChangeAspect="1"/>
          </p:cNvPicPr>
          <p:nvPr/>
        </p:nvPicPr>
        <p:blipFill rotWithShape="1">
          <a:blip r:embed="rId2">
            <a:extLst>
              <a:ext uri="{28A0092B-C50C-407E-A947-70E740481C1C}">
                <a14:useLocalDpi xmlns:a14="http://schemas.microsoft.com/office/drawing/2010/main" val="0"/>
              </a:ext>
            </a:extLst>
          </a:blip>
          <a:srcRect l="30057" t="37970" r="53442" b="28346"/>
          <a:stretch/>
        </p:blipFill>
        <p:spPr>
          <a:xfrm rot="5400000">
            <a:off x="6807357" y="2460683"/>
            <a:ext cx="4040676" cy="40097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95876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20">
            <a:extLst>
              <a:ext uri="{FF2B5EF4-FFF2-40B4-BE49-F238E27FC236}">
                <a16:creationId xmlns:a16="http://schemas.microsoft.com/office/drawing/2014/main" id="{418AD38A-22F5-4B94-A145-354E041C814A}"/>
              </a:ext>
            </a:extLst>
          </p:cNvPr>
          <p:cNvSpPr>
            <a:spLocks noGrp="1" noChangeArrowheads="1"/>
          </p:cNvSpPr>
          <p:nvPr>
            <p:ph type="title"/>
          </p:nvPr>
        </p:nvSpPr>
        <p:spPr>
          <a:xfrm>
            <a:off x="354415" y="44233"/>
            <a:ext cx="11483170" cy="913387"/>
          </a:xfrm>
        </p:spPr>
        <p:txBody>
          <a:bodyPr/>
          <a:lstStyle/>
          <a:p>
            <a:pPr algn="ctr" eaLnBrk="1" hangingPunct="1"/>
            <a:r>
              <a:rPr lang="en-GB" altLang="en-US" sz="3600" u="sng">
                <a:solidFill>
                  <a:srgbClr val="C9085B"/>
                </a:solidFill>
                <a:latin typeface="Twinkl" pitchFamily="2" charset="0"/>
              </a:rPr>
              <a:t>Amazing Adjectives</a:t>
            </a:r>
            <a:endParaRPr lang="en-GB" altLang="en-US" sz="3600" u="sng" dirty="0">
              <a:solidFill>
                <a:srgbClr val="C9085B"/>
              </a:solidFill>
            </a:endParaRPr>
          </a:p>
        </p:txBody>
      </p:sp>
      <p:sp>
        <p:nvSpPr>
          <p:cNvPr id="11" name="Rectangle 4">
            <a:extLst>
              <a:ext uri="{FF2B5EF4-FFF2-40B4-BE49-F238E27FC236}">
                <a16:creationId xmlns:a16="http://schemas.microsoft.com/office/drawing/2014/main" id="{6035535E-A376-4BE8-B874-A7AFA75B8348}"/>
              </a:ext>
            </a:extLst>
          </p:cNvPr>
          <p:cNvSpPr>
            <a:spLocks noChangeArrowheads="1"/>
          </p:cNvSpPr>
          <p:nvPr/>
        </p:nvSpPr>
        <p:spPr bwMode="auto">
          <a:xfrm>
            <a:off x="928809" y="1643421"/>
            <a:ext cx="10662627"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800" b="1">
                <a:solidFill>
                  <a:srgbClr val="CC00FF"/>
                </a:solidFill>
              </a:rPr>
              <a:t>Adjectives</a:t>
            </a:r>
            <a:r>
              <a:rPr lang="en-GB" altLang="en-US" sz="2800" b="1">
                <a:solidFill>
                  <a:schemeClr val="tx1"/>
                </a:solidFill>
              </a:rPr>
              <a:t> </a:t>
            </a:r>
            <a:r>
              <a:rPr lang="en-GB" altLang="en-US" sz="2800">
                <a:solidFill>
                  <a:schemeClr val="tx1"/>
                </a:solidFill>
              </a:rPr>
              <a:t>are words that </a:t>
            </a:r>
            <a:r>
              <a:rPr lang="en-GB" altLang="en-US" sz="2800" b="1">
                <a:solidFill>
                  <a:schemeClr val="tx1"/>
                </a:solidFill>
              </a:rPr>
              <a:t>describe nouns</a:t>
            </a:r>
            <a:r>
              <a:rPr lang="en-GB" altLang="en-US" sz="2800">
                <a:solidFill>
                  <a:schemeClr val="tx1"/>
                </a:solidFill>
              </a:rPr>
              <a:t> (people, places, things, feelings). They help us to imagine what the person, place, thing or feeling is like:</a:t>
            </a:r>
          </a:p>
          <a:p>
            <a:pPr algn="ctr" eaLnBrk="1" hangingPunct="1">
              <a:lnSpc>
                <a:spcPct val="100000"/>
              </a:lnSpc>
              <a:spcBef>
                <a:spcPct val="0"/>
              </a:spcBef>
              <a:buFontTx/>
              <a:buNone/>
            </a:pPr>
            <a:endParaRPr lang="en-GB" altLang="en-US" sz="2800">
              <a:solidFill>
                <a:schemeClr val="tx1"/>
              </a:solidFill>
            </a:endParaRPr>
          </a:p>
          <a:p>
            <a:pPr algn="ctr" eaLnBrk="1" hangingPunct="1">
              <a:lnSpc>
                <a:spcPct val="100000"/>
              </a:lnSpc>
              <a:spcBef>
                <a:spcPct val="0"/>
              </a:spcBef>
              <a:buFontTx/>
              <a:buNone/>
            </a:pPr>
            <a:r>
              <a:rPr lang="en-GB" altLang="en-US" sz="2800" b="1">
                <a:solidFill>
                  <a:srgbClr val="CC00FF"/>
                </a:solidFill>
              </a:rPr>
              <a:t>delicious</a:t>
            </a:r>
            <a:r>
              <a:rPr lang="en-GB" altLang="en-US" sz="2800">
                <a:solidFill>
                  <a:schemeClr val="tx1"/>
                </a:solidFill>
              </a:rPr>
              <a:t> cake      	</a:t>
            </a:r>
            <a:r>
              <a:rPr lang="en-GB" altLang="en-US" sz="2800" b="1">
                <a:solidFill>
                  <a:srgbClr val="CC00FF"/>
                </a:solidFill>
              </a:rPr>
              <a:t>best</a:t>
            </a:r>
            <a:r>
              <a:rPr lang="en-GB" altLang="en-US" sz="2800">
                <a:solidFill>
                  <a:schemeClr val="tx1"/>
                </a:solidFill>
              </a:rPr>
              <a:t> friend	</a:t>
            </a:r>
            <a:r>
              <a:rPr lang="en-GB" altLang="en-US" sz="2800" b="1">
                <a:solidFill>
                  <a:srgbClr val="CC00FF"/>
                </a:solidFill>
              </a:rPr>
              <a:t>                   sharp </a:t>
            </a:r>
            <a:r>
              <a:rPr lang="en-GB" altLang="en-US" sz="2800">
                <a:solidFill>
                  <a:schemeClr val="tx1"/>
                </a:solidFill>
              </a:rPr>
              <a:t>pin</a:t>
            </a:r>
          </a:p>
          <a:p>
            <a:pPr algn="ctr" eaLnBrk="1" hangingPunct="1">
              <a:lnSpc>
                <a:spcPct val="100000"/>
              </a:lnSpc>
              <a:spcBef>
                <a:spcPct val="0"/>
              </a:spcBef>
              <a:buFontTx/>
              <a:buNone/>
            </a:pPr>
            <a:endParaRPr lang="en-GB" altLang="en-US" sz="2800">
              <a:solidFill>
                <a:schemeClr val="tx1"/>
              </a:solidFill>
            </a:endParaRPr>
          </a:p>
          <a:p>
            <a:pPr eaLnBrk="1" hangingPunct="1">
              <a:lnSpc>
                <a:spcPct val="100000"/>
              </a:lnSpc>
              <a:spcBef>
                <a:spcPct val="0"/>
              </a:spcBef>
              <a:buFontTx/>
              <a:buNone/>
            </a:pPr>
            <a:endParaRPr lang="en-GB" altLang="en-US" sz="2800">
              <a:solidFill>
                <a:schemeClr val="tx1"/>
              </a:solidFill>
            </a:endParaRPr>
          </a:p>
          <a:p>
            <a:pPr eaLnBrk="1" hangingPunct="1">
              <a:lnSpc>
                <a:spcPct val="100000"/>
              </a:lnSpc>
              <a:spcBef>
                <a:spcPct val="0"/>
              </a:spcBef>
              <a:buFontTx/>
              <a:buNone/>
            </a:pPr>
            <a:r>
              <a:rPr lang="en-GB" altLang="en-US" sz="2800">
                <a:solidFill>
                  <a:schemeClr val="tx1"/>
                </a:solidFill>
              </a:rPr>
              <a:t>Sometimes </a:t>
            </a:r>
            <a:r>
              <a:rPr lang="en-GB" altLang="en-US" sz="2800" b="1">
                <a:solidFill>
                  <a:srgbClr val="CC00FF"/>
                </a:solidFill>
              </a:rPr>
              <a:t>adjectives</a:t>
            </a:r>
            <a:r>
              <a:rPr lang="en-GB" altLang="en-US" sz="2800">
                <a:solidFill>
                  <a:schemeClr val="tx1"/>
                </a:solidFill>
              </a:rPr>
              <a:t> can be used in different ways:</a:t>
            </a:r>
          </a:p>
          <a:p>
            <a:pPr eaLnBrk="1" hangingPunct="1">
              <a:lnSpc>
                <a:spcPct val="100000"/>
              </a:lnSpc>
              <a:spcBef>
                <a:spcPct val="0"/>
              </a:spcBef>
              <a:buFontTx/>
              <a:buNone/>
            </a:pPr>
            <a:r>
              <a:rPr lang="en-GB" altLang="en-US" sz="2800">
                <a:solidFill>
                  <a:schemeClr val="tx1"/>
                </a:solidFill>
              </a:rPr>
              <a:t>The</a:t>
            </a:r>
            <a:r>
              <a:rPr lang="en-GB" altLang="en-US" sz="2800">
                <a:solidFill>
                  <a:srgbClr val="00B050"/>
                </a:solidFill>
              </a:rPr>
              <a:t> </a:t>
            </a:r>
            <a:r>
              <a:rPr lang="en-GB" altLang="en-US" sz="2800" b="1">
                <a:solidFill>
                  <a:srgbClr val="CC00FF"/>
                </a:solidFill>
              </a:rPr>
              <a:t>dark blue </a:t>
            </a:r>
            <a:r>
              <a:rPr lang="en-GB" altLang="en-US" sz="2800">
                <a:solidFill>
                  <a:schemeClr val="tx1"/>
                </a:solidFill>
              </a:rPr>
              <a:t>plane flew through the sky.</a:t>
            </a:r>
          </a:p>
          <a:p>
            <a:pPr eaLnBrk="1" hangingPunct="1">
              <a:lnSpc>
                <a:spcPct val="100000"/>
              </a:lnSpc>
              <a:spcBef>
                <a:spcPct val="0"/>
              </a:spcBef>
              <a:buFontTx/>
              <a:buNone/>
            </a:pPr>
            <a:r>
              <a:rPr lang="en-GB" altLang="en-US" sz="2800">
                <a:solidFill>
                  <a:schemeClr val="tx1"/>
                </a:solidFill>
              </a:rPr>
              <a:t>The plane that flew through the sky was </a:t>
            </a:r>
            <a:r>
              <a:rPr lang="en-GB" altLang="en-US" sz="2800" b="1">
                <a:solidFill>
                  <a:srgbClr val="CC00FF"/>
                </a:solidFill>
              </a:rPr>
              <a:t>dark blue</a:t>
            </a:r>
            <a:r>
              <a:rPr lang="en-GB" altLang="en-US" sz="2800" b="1">
                <a:solidFill>
                  <a:srgbClr val="C9085B"/>
                </a:solidFill>
              </a:rPr>
              <a:t>. </a:t>
            </a:r>
            <a:endParaRPr lang="en-GB" altLang="en-US" sz="2800" b="1" dirty="0">
              <a:solidFill>
                <a:srgbClr val="C9085B"/>
              </a:solidFill>
            </a:endParaRPr>
          </a:p>
        </p:txBody>
      </p:sp>
      <p:pic>
        <p:nvPicPr>
          <p:cNvPr id="12" name="Picture 11">
            <a:extLst>
              <a:ext uri="{FF2B5EF4-FFF2-40B4-BE49-F238E27FC236}">
                <a16:creationId xmlns:a16="http://schemas.microsoft.com/office/drawing/2014/main" id="{D3461091-5ECD-4121-A6ED-FBCF27FADC3E}"/>
              </a:ext>
            </a:extLst>
          </p:cNvPr>
          <p:cNvPicPr>
            <a:picLocks noChangeAspect="1"/>
          </p:cNvPicPr>
          <p:nvPr/>
        </p:nvPicPr>
        <p:blipFill>
          <a:blip r:embed="rId2"/>
          <a:stretch>
            <a:fillRect/>
          </a:stretch>
        </p:blipFill>
        <p:spPr>
          <a:xfrm>
            <a:off x="10680822" y="44233"/>
            <a:ext cx="1511178" cy="1154207"/>
          </a:xfrm>
          <a:prstGeom prst="rect">
            <a:avLst/>
          </a:prstGeom>
        </p:spPr>
      </p:pic>
    </p:spTree>
    <p:extLst>
      <p:ext uri="{BB962C8B-B14F-4D97-AF65-F5344CB8AC3E}">
        <p14:creationId xmlns:p14="http://schemas.microsoft.com/office/powerpoint/2010/main" val="2703436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1825AC39-5F85-4CAA-8A81-A1287086B2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5DA4D23-37FC-4B90-8188-F0377C5F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4" name="Freeform: Shape 13">
            <a:extLst>
              <a:ext uri="{FF2B5EF4-FFF2-40B4-BE49-F238E27FC236}">
                <a16:creationId xmlns:a16="http://schemas.microsoft.com/office/drawing/2014/main" id="{A7A4B465-FBCC-4CD4-89A1-82992A7B47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6" name="Freeform: Shape 15">
            <a:extLst>
              <a:ext uri="{FF2B5EF4-FFF2-40B4-BE49-F238E27FC236}">
                <a16:creationId xmlns:a16="http://schemas.microsoft.com/office/drawing/2014/main" id="{909E572F-9CDC-4214-9D42-FF00176495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20">
            <a:extLst>
              <a:ext uri="{FF2B5EF4-FFF2-40B4-BE49-F238E27FC236}">
                <a16:creationId xmlns:a16="http://schemas.microsoft.com/office/drawing/2014/main" id="{E2ACD61C-818D-4C3E-AAE4-7672C7A89A2B}"/>
              </a:ext>
            </a:extLst>
          </p:cNvPr>
          <p:cNvSpPr>
            <a:spLocks noGrp="1" noChangeArrowheads="1"/>
          </p:cNvSpPr>
          <p:nvPr>
            <p:ph type="title"/>
          </p:nvPr>
        </p:nvSpPr>
        <p:spPr>
          <a:xfrm>
            <a:off x="259691" y="2786387"/>
            <a:ext cx="3753401" cy="3826728"/>
          </a:xfrm>
        </p:spPr>
        <p:txBody>
          <a:bodyPr vert="horz" lIns="91440" tIns="45720" rIns="91440" bIns="45720" rtlCol="0" anchor="b">
            <a:normAutofit fontScale="90000"/>
          </a:bodyPr>
          <a:lstStyle/>
          <a:p>
            <a:pPr algn="ctr"/>
            <a:r>
              <a:rPr lang="en-US" altLang="en-US" sz="3500" kern="1200" dirty="0">
                <a:solidFill>
                  <a:schemeClr val="tx1"/>
                </a:solidFill>
                <a:latin typeface="+mj-lt"/>
                <a:ea typeface="+mj-ea"/>
                <a:cs typeface="+mj-cs"/>
              </a:rPr>
              <a:t>For each picture on the following pages, see how many </a:t>
            </a:r>
            <a:r>
              <a:rPr lang="en-US" altLang="en-US" sz="3500" b="1" kern="1200" dirty="0">
                <a:solidFill>
                  <a:schemeClr val="tx1"/>
                </a:solidFill>
                <a:latin typeface="+mj-lt"/>
                <a:ea typeface="+mj-ea"/>
                <a:cs typeface="+mj-cs"/>
              </a:rPr>
              <a:t>adjectives</a:t>
            </a:r>
            <a:r>
              <a:rPr lang="en-US" altLang="en-US" sz="3500" kern="1200" dirty="0">
                <a:solidFill>
                  <a:schemeClr val="tx1"/>
                </a:solidFill>
                <a:latin typeface="+mj-lt"/>
                <a:ea typeface="+mj-ea"/>
                <a:cs typeface="+mj-cs"/>
              </a:rPr>
              <a:t> you can write down in a list to describe it. </a:t>
            </a:r>
            <a:r>
              <a:rPr lang="en-US" altLang="en-US" sz="3500" dirty="0"/>
              <a:t>O</a:t>
            </a:r>
            <a:r>
              <a:rPr lang="en-US" altLang="en-US" sz="3500" kern="1200" dirty="0">
                <a:solidFill>
                  <a:schemeClr val="tx1"/>
                </a:solidFill>
                <a:latin typeface="+mj-lt"/>
                <a:ea typeface="+mj-ea"/>
                <a:cs typeface="+mj-cs"/>
              </a:rPr>
              <a:t>r, if you need more help, find the correct symbols to describe it. </a:t>
            </a:r>
            <a:br>
              <a:rPr lang="en-US" altLang="en-US" sz="3500" kern="1200" dirty="0">
                <a:solidFill>
                  <a:schemeClr val="tx1"/>
                </a:solidFill>
                <a:latin typeface="+mj-lt"/>
                <a:ea typeface="+mj-ea"/>
                <a:cs typeface="+mj-cs"/>
              </a:rPr>
            </a:br>
            <a:r>
              <a:rPr lang="en-US" altLang="en-US" sz="3500" kern="1200" dirty="0">
                <a:solidFill>
                  <a:schemeClr val="tx1"/>
                </a:solidFill>
                <a:latin typeface="+mj-lt"/>
                <a:ea typeface="+mj-ea"/>
                <a:cs typeface="+mj-cs"/>
              </a:rPr>
              <a:t/>
            </a:r>
            <a:br>
              <a:rPr lang="en-US" altLang="en-US" sz="3500" kern="1200" dirty="0">
                <a:solidFill>
                  <a:schemeClr val="tx1"/>
                </a:solidFill>
                <a:latin typeface="+mj-lt"/>
                <a:ea typeface="+mj-ea"/>
                <a:cs typeface="+mj-cs"/>
              </a:rPr>
            </a:br>
            <a:r>
              <a:rPr lang="en-US" altLang="en-US" sz="3500" u="sng" kern="1200" dirty="0">
                <a:solidFill>
                  <a:schemeClr val="tx1"/>
                </a:solidFill>
                <a:latin typeface="+mj-lt"/>
                <a:ea typeface="+mj-ea"/>
                <a:cs typeface="+mj-cs"/>
              </a:rPr>
              <a:t>Try to think of your own too without using the examples if you can!</a:t>
            </a:r>
          </a:p>
        </p:txBody>
      </p:sp>
      <p:pic>
        <p:nvPicPr>
          <p:cNvPr id="5" name="Picture 4">
            <a:extLst>
              <a:ext uri="{FF2B5EF4-FFF2-40B4-BE49-F238E27FC236}">
                <a16:creationId xmlns:a16="http://schemas.microsoft.com/office/drawing/2014/main" id="{35CC5731-E77E-41C2-A64C-1495D83D75D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92742" y="1042053"/>
            <a:ext cx="6312820" cy="5571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072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1825AC39-5F85-4CAA-8A81-A1287086B2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5DA4D23-37FC-4B90-8188-F0377C5F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4" name="Freeform: Shape 13">
            <a:extLst>
              <a:ext uri="{FF2B5EF4-FFF2-40B4-BE49-F238E27FC236}">
                <a16:creationId xmlns:a16="http://schemas.microsoft.com/office/drawing/2014/main" id="{A7A4B465-FBCC-4CD4-89A1-82992A7B47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6" name="Freeform: Shape 15">
            <a:extLst>
              <a:ext uri="{FF2B5EF4-FFF2-40B4-BE49-F238E27FC236}">
                <a16:creationId xmlns:a16="http://schemas.microsoft.com/office/drawing/2014/main" id="{909E572F-9CDC-4214-9D42-FF00176495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20">
            <a:extLst>
              <a:ext uri="{FF2B5EF4-FFF2-40B4-BE49-F238E27FC236}">
                <a16:creationId xmlns:a16="http://schemas.microsoft.com/office/drawing/2014/main" id="{E2ACD61C-818D-4C3E-AAE4-7672C7A89A2B}"/>
              </a:ext>
            </a:extLst>
          </p:cNvPr>
          <p:cNvSpPr>
            <a:spLocks noGrp="1" noChangeArrowheads="1"/>
          </p:cNvSpPr>
          <p:nvPr>
            <p:ph type="title"/>
          </p:nvPr>
        </p:nvSpPr>
        <p:spPr>
          <a:xfrm>
            <a:off x="53320" y="3368652"/>
            <a:ext cx="3234018" cy="3826728"/>
          </a:xfrm>
        </p:spPr>
        <p:txBody>
          <a:bodyPr vert="horz" lIns="91440" tIns="45720" rIns="91440" bIns="45720" rtlCol="0" anchor="b">
            <a:normAutofit fontScale="90000"/>
          </a:bodyPr>
          <a:lstStyle/>
          <a:p>
            <a:r>
              <a:rPr lang="en-US" altLang="en-US" sz="3500" u="sng" kern="1200" dirty="0">
                <a:solidFill>
                  <a:schemeClr val="tx1"/>
                </a:solidFill>
                <a:latin typeface="+mj-lt"/>
                <a:ea typeface="+mj-ea"/>
                <a:cs typeface="+mj-cs"/>
              </a:rPr>
              <a:t>The teache</a:t>
            </a:r>
            <a:r>
              <a:rPr lang="en-US" altLang="en-US" sz="3500" u="sng" dirty="0"/>
              <a:t>r is</a:t>
            </a:r>
            <a:r>
              <a:rPr lang="en-US" altLang="en-US" sz="3500" u="sng" kern="1200" dirty="0">
                <a:solidFill>
                  <a:schemeClr val="tx1"/>
                </a:solidFill>
                <a:latin typeface="+mj-lt"/>
                <a:ea typeface="+mj-ea"/>
                <a:cs typeface="+mj-cs"/>
              </a:rPr>
              <a:t>:</a:t>
            </a:r>
            <a:br>
              <a:rPr lang="en-US" altLang="en-US" sz="3500" u="sng" kern="1200" dirty="0">
                <a:solidFill>
                  <a:schemeClr val="tx1"/>
                </a:solidFill>
                <a:latin typeface="+mj-lt"/>
                <a:ea typeface="+mj-ea"/>
                <a:cs typeface="+mj-cs"/>
              </a:rPr>
            </a:br>
            <a:r>
              <a:rPr lang="en-US" altLang="en-US" sz="2200" u="sng" kern="1200" dirty="0">
                <a:solidFill>
                  <a:schemeClr val="tx1"/>
                </a:solidFill>
                <a:latin typeface="+mj-lt"/>
                <a:ea typeface="+mj-ea"/>
                <a:cs typeface="+mj-cs"/>
              </a:rPr>
              <a:t/>
            </a:r>
            <a:br>
              <a:rPr lang="en-US" altLang="en-US" sz="2200" u="sng" kern="1200" dirty="0">
                <a:solidFill>
                  <a:schemeClr val="tx1"/>
                </a:solidFill>
                <a:latin typeface="+mj-lt"/>
                <a:ea typeface="+mj-ea"/>
                <a:cs typeface="+mj-cs"/>
              </a:rPr>
            </a:br>
            <a:r>
              <a:rPr lang="en-US" altLang="en-US" sz="2000" u="sng" kern="1200" dirty="0">
                <a:solidFill>
                  <a:schemeClr val="tx1"/>
                </a:solidFill>
                <a:latin typeface="+mj-lt"/>
                <a:ea typeface="+mj-ea"/>
                <a:cs typeface="+mj-cs"/>
              </a:rPr>
              <a:t>Helpful</a:t>
            </a:r>
            <a:br>
              <a:rPr lang="en-US" altLang="en-US" sz="2000" u="sng" kern="1200" dirty="0">
                <a:solidFill>
                  <a:schemeClr val="tx1"/>
                </a:solidFill>
                <a:latin typeface="+mj-lt"/>
                <a:ea typeface="+mj-ea"/>
                <a:cs typeface="+mj-cs"/>
              </a:rPr>
            </a:br>
            <a:r>
              <a:rPr lang="en-US" altLang="en-US" sz="2000" u="sng" kern="1200" dirty="0">
                <a:solidFill>
                  <a:schemeClr val="tx1"/>
                </a:solidFill>
                <a:latin typeface="+mj-lt"/>
                <a:ea typeface="+mj-ea"/>
                <a:cs typeface="+mj-cs"/>
              </a:rPr>
              <a:t>Kind</a:t>
            </a:r>
            <a:br>
              <a:rPr lang="en-US" altLang="en-US" sz="2000" u="sng" kern="1200" dirty="0">
                <a:solidFill>
                  <a:schemeClr val="tx1"/>
                </a:solidFill>
                <a:latin typeface="+mj-lt"/>
                <a:ea typeface="+mj-ea"/>
                <a:cs typeface="+mj-cs"/>
              </a:rPr>
            </a:br>
            <a:r>
              <a:rPr lang="en-US" altLang="en-US" sz="2000" u="sng" kern="1200" dirty="0">
                <a:solidFill>
                  <a:schemeClr val="tx1"/>
                </a:solidFill>
                <a:latin typeface="+mj-lt"/>
                <a:ea typeface="+mj-ea"/>
                <a:cs typeface="+mj-cs"/>
              </a:rPr>
              <a:t>Caring</a:t>
            </a:r>
            <a:br>
              <a:rPr lang="en-US" altLang="en-US" sz="2000" u="sng" kern="1200" dirty="0">
                <a:solidFill>
                  <a:schemeClr val="tx1"/>
                </a:solidFill>
                <a:latin typeface="+mj-lt"/>
                <a:ea typeface="+mj-ea"/>
                <a:cs typeface="+mj-cs"/>
              </a:rPr>
            </a:br>
            <a:r>
              <a:rPr lang="en-US" altLang="en-US" sz="2000" u="sng" kern="1200" dirty="0">
                <a:solidFill>
                  <a:schemeClr val="tx1"/>
                </a:solidFill>
                <a:latin typeface="+mj-lt"/>
                <a:ea typeface="+mj-ea"/>
                <a:cs typeface="+mj-cs"/>
              </a:rPr>
              <a:t>Professional</a:t>
            </a:r>
            <a:br>
              <a:rPr lang="en-US" altLang="en-US" sz="2000" u="sng" kern="1200" dirty="0">
                <a:solidFill>
                  <a:schemeClr val="tx1"/>
                </a:solidFill>
                <a:latin typeface="+mj-lt"/>
                <a:ea typeface="+mj-ea"/>
                <a:cs typeface="+mj-cs"/>
              </a:rPr>
            </a:br>
            <a:r>
              <a:rPr lang="en-US" altLang="en-US" sz="2000" u="sng" kern="1200" dirty="0">
                <a:solidFill>
                  <a:schemeClr val="tx1"/>
                </a:solidFill>
                <a:latin typeface="+mj-lt"/>
                <a:ea typeface="+mj-ea"/>
                <a:cs typeface="+mj-cs"/>
              </a:rPr>
              <a:t>Fun</a:t>
            </a:r>
            <a:r>
              <a:rPr lang="en-US" altLang="en-US" sz="2200" u="sng" kern="1200" dirty="0">
                <a:solidFill>
                  <a:schemeClr val="tx1"/>
                </a:solidFill>
                <a:latin typeface="+mj-lt"/>
                <a:ea typeface="+mj-ea"/>
                <a:cs typeface="+mj-cs"/>
              </a:rPr>
              <a:t/>
            </a:r>
            <a:br>
              <a:rPr lang="en-US" altLang="en-US" sz="2200" u="sng" kern="1200" dirty="0">
                <a:solidFill>
                  <a:schemeClr val="tx1"/>
                </a:solidFill>
                <a:latin typeface="+mj-lt"/>
                <a:ea typeface="+mj-ea"/>
                <a:cs typeface="+mj-cs"/>
              </a:rPr>
            </a:br>
            <a:r>
              <a:rPr lang="en-US" altLang="en-US" sz="2200" u="sng" kern="1200" dirty="0">
                <a:solidFill>
                  <a:schemeClr val="tx1"/>
                </a:solidFill>
                <a:latin typeface="+mj-lt"/>
                <a:ea typeface="+mj-ea"/>
                <a:cs typeface="+mj-cs"/>
              </a:rPr>
              <a:t/>
            </a:r>
            <a:br>
              <a:rPr lang="en-US" altLang="en-US" sz="22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kern="1200" dirty="0">
                <a:solidFill>
                  <a:schemeClr val="tx1"/>
                </a:solidFill>
                <a:latin typeface="+mj-lt"/>
                <a:ea typeface="+mj-ea"/>
                <a:cs typeface="+mj-cs"/>
              </a:rPr>
              <a:t>__________</a:t>
            </a: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a:t>
            </a:r>
            <a:br>
              <a:rPr lang="en-US" altLang="en-US" sz="3500" u="sng" kern="1200" dirty="0">
                <a:solidFill>
                  <a:schemeClr val="tx1"/>
                </a:solidFill>
                <a:latin typeface="+mj-lt"/>
                <a:ea typeface="+mj-ea"/>
                <a:cs typeface="+mj-cs"/>
              </a:rPr>
            </a:br>
            <a:endParaRPr lang="en-US" altLang="en-US" sz="3500" u="sng"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35CC5731-E77E-41C2-A64C-1495D83D75D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tretch>
            <a:fillRect/>
          </a:stretch>
        </p:blipFill>
        <p:spPr bwMode="auto">
          <a:xfrm>
            <a:off x="3026074" y="5757779"/>
            <a:ext cx="1246710" cy="11002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a:extLst>
              <a:ext uri="{FF2B5EF4-FFF2-40B4-BE49-F238E27FC236}">
                <a16:creationId xmlns:a16="http://schemas.microsoft.com/office/drawing/2014/main" id="{C6D6263F-FBA8-4F2E-BB40-F51F5B720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3403" y="1255052"/>
            <a:ext cx="1511178" cy="469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75DA3A49-8155-4077-AF21-890D9922E3E9}"/>
              </a:ext>
            </a:extLst>
          </p:cNvPr>
          <p:cNvPicPr>
            <a:picLocks noChangeAspect="1"/>
          </p:cNvPicPr>
          <p:nvPr/>
        </p:nvPicPr>
        <p:blipFill>
          <a:blip r:embed="rId4"/>
          <a:stretch>
            <a:fillRect/>
          </a:stretch>
        </p:blipFill>
        <p:spPr>
          <a:xfrm>
            <a:off x="10528033" y="100845"/>
            <a:ext cx="1511178" cy="1154207"/>
          </a:xfrm>
          <a:prstGeom prst="rect">
            <a:avLst/>
          </a:prstGeom>
        </p:spPr>
      </p:pic>
      <p:pic>
        <p:nvPicPr>
          <p:cNvPr id="3" name="Picture 2">
            <a:extLst>
              <a:ext uri="{FF2B5EF4-FFF2-40B4-BE49-F238E27FC236}">
                <a16:creationId xmlns:a16="http://schemas.microsoft.com/office/drawing/2014/main" id="{A810B547-3E93-4C68-97AA-7463F85778C9}"/>
              </a:ext>
            </a:extLst>
          </p:cNvPr>
          <p:cNvPicPr>
            <a:picLocks noChangeAspect="1"/>
          </p:cNvPicPr>
          <p:nvPr/>
        </p:nvPicPr>
        <p:blipFill>
          <a:blip r:embed="rId5"/>
          <a:stretch>
            <a:fillRect/>
          </a:stretch>
        </p:blipFill>
        <p:spPr>
          <a:xfrm>
            <a:off x="6436559" y="100845"/>
            <a:ext cx="2178143" cy="1081663"/>
          </a:xfrm>
          <a:prstGeom prst="rect">
            <a:avLst/>
          </a:prstGeom>
        </p:spPr>
      </p:pic>
      <p:pic>
        <p:nvPicPr>
          <p:cNvPr id="24" name="Picture 23">
            <a:extLst>
              <a:ext uri="{FF2B5EF4-FFF2-40B4-BE49-F238E27FC236}">
                <a16:creationId xmlns:a16="http://schemas.microsoft.com/office/drawing/2014/main" id="{BB0B7AD0-BB28-4385-A828-FAD4217ECFC6}"/>
              </a:ext>
            </a:extLst>
          </p:cNvPr>
          <p:cNvPicPr>
            <a:picLocks noChangeAspect="1"/>
          </p:cNvPicPr>
          <p:nvPr/>
        </p:nvPicPr>
        <p:blipFill>
          <a:blip r:embed="rId6"/>
          <a:stretch>
            <a:fillRect/>
          </a:stretch>
        </p:blipFill>
        <p:spPr>
          <a:xfrm>
            <a:off x="6673739" y="5915562"/>
            <a:ext cx="1017925" cy="784651"/>
          </a:xfrm>
          <a:prstGeom prst="rect">
            <a:avLst/>
          </a:prstGeom>
        </p:spPr>
      </p:pic>
      <p:pic>
        <p:nvPicPr>
          <p:cNvPr id="32" name="Picture 31">
            <a:extLst>
              <a:ext uri="{FF2B5EF4-FFF2-40B4-BE49-F238E27FC236}">
                <a16:creationId xmlns:a16="http://schemas.microsoft.com/office/drawing/2014/main" id="{283FA722-48C9-424B-A20F-01B8C05D757D}"/>
              </a:ext>
            </a:extLst>
          </p:cNvPr>
          <p:cNvPicPr>
            <a:picLocks noChangeAspect="1"/>
          </p:cNvPicPr>
          <p:nvPr/>
        </p:nvPicPr>
        <p:blipFill>
          <a:blip r:embed="rId7"/>
          <a:stretch>
            <a:fillRect/>
          </a:stretch>
        </p:blipFill>
        <p:spPr>
          <a:xfrm>
            <a:off x="5594142" y="5915564"/>
            <a:ext cx="1017924" cy="784649"/>
          </a:xfrm>
          <a:prstGeom prst="rect">
            <a:avLst/>
          </a:prstGeom>
        </p:spPr>
      </p:pic>
      <p:pic>
        <p:nvPicPr>
          <p:cNvPr id="37" name="Picture 36">
            <a:extLst>
              <a:ext uri="{FF2B5EF4-FFF2-40B4-BE49-F238E27FC236}">
                <a16:creationId xmlns:a16="http://schemas.microsoft.com/office/drawing/2014/main" id="{787DD10D-9ECB-4351-BF94-19C280972B56}"/>
              </a:ext>
            </a:extLst>
          </p:cNvPr>
          <p:cNvPicPr>
            <a:picLocks noChangeAspect="1"/>
          </p:cNvPicPr>
          <p:nvPr/>
        </p:nvPicPr>
        <p:blipFill>
          <a:blip r:embed="rId8"/>
          <a:stretch>
            <a:fillRect/>
          </a:stretch>
        </p:blipFill>
        <p:spPr>
          <a:xfrm>
            <a:off x="4548819" y="5931985"/>
            <a:ext cx="1017922" cy="784648"/>
          </a:xfrm>
          <a:prstGeom prst="rect">
            <a:avLst/>
          </a:prstGeom>
        </p:spPr>
      </p:pic>
      <p:pic>
        <p:nvPicPr>
          <p:cNvPr id="39" name="Picture 38">
            <a:extLst>
              <a:ext uri="{FF2B5EF4-FFF2-40B4-BE49-F238E27FC236}">
                <a16:creationId xmlns:a16="http://schemas.microsoft.com/office/drawing/2014/main" id="{21DCBA40-415C-4F7A-AE56-B1AF7B3BEB40}"/>
              </a:ext>
            </a:extLst>
          </p:cNvPr>
          <p:cNvPicPr>
            <a:picLocks noChangeAspect="1"/>
          </p:cNvPicPr>
          <p:nvPr/>
        </p:nvPicPr>
        <p:blipFill>
          <a:blip r:embed="rId9"/>
          <a:stretch>
            <a:fillRect/>
          </a:stretch>
        </p:blipFill>
        <p:spPr>
          <a:xfrm>
            <a:off x="9711634" y="5906262"/>
            <a:ext cx="1137993" cy="825169"/>
          </a:xfrm>
          <a:prstGeom prst="rect">
            <a:avLst/>
          </a:prstGeom>
        </p:spPr>
      </p:pic>
      <p:pic>
        <p:nvPicPr>
          <p:cNvPr id="41" name="Picture 40">
            <a:extLst>
              <a:ext uri="{FF2B5EF4-FFF2-40B4-BE49-F238E27FC236}">
                <a16:creationId xmlns:a16="http://schemas.microsoft.com/office/drawing/2014/main" id="{AA6800EB-9126-4DD8-9B24-6C0B9D07C710}"/>
              </a:ext>
            </a:extLst>
          </p:cNvPr>
          <p:cNvPicPr>
            <a:picLocks noChangeAspect="1"/>
          </p:cNvPicPr>
          <p:nvPr/>
        </p:nvPicPr>
        <p:blipFill>
          <a:blip r:embed="rId10"/>
          <a:stretch>
            <a:fillRect/>
          </a:stretch>
        </p:blipFill>
        <p:spPr>
          <a:xfrm>
            <a:off x="8630681" y="5906262"/>
            <a:ext cx="1070489" cy="825169"/>
          </a:xfrm>
          <a:prstGeom prst="rect">
            <a:avLst/>
          </a:prstGeom>
        </p:spPr>
      </p:pic>
      <p:pic>
        <p:nvPicPr>
          <p:cNvPr id="43" name="Picture 42">
            <a:extLst>
              <a:ext uri="{FF2B5EF4-FFF2-40B4-BE49-F238E27FC236}">
                <a16:creationId xmlns:a16="http://schemas.microsoft.com/office/drawing/2014/main" id="{34219D8E-C1F2-46D6-85CC-5EA25D4F02EF}"/>
              </a:ext>
            </a:extLst>
          </p:cNvPr>
          <p:cNvPicPr>
            <a:picLocks noChangeAspect="1"/>
          </p:cNvPicPr>
          <p:nvPr/>
        </p:nvPicPr>
        <p:blipFill>
          <a:blip r:embed="rId11"/>
          <a:stretch>
            <a:fillRect/>
          </a:stretch>
        </p:blipFill>
        <p:spPr>
          <a:xfrm>
            <a:off x="10951298" y="5931985"/>
            <a:ext cx="1070489" cy="825169"/>
          </a:xfrm>
          <a:prstGeom prst="rect">
            <a:avLst/>
          </a:prstGeom>
        </p:spPr>
      </p:pic>
      <p:pic>
        <p:nvPicPr>
          <p:cNvPr id="47" name="Picture 46">
            <a:extLst>
              <a:ext uri="{FF2B5EF4-FFF2-40B4-BE49-F238E27FC236}">
                <a16:creationId xmlns:a16="http://schemas.microsoft.com/office/drawing/2014/main" id="{1A813418-B74D-4766-AB0D-4E97C2BDB80C}"/>
              </a:ext>
            </a:extLst>
          </p:cNvPr>
          <p:cNvPicPr>
            <a:picLocks noChangeAspect="1"/>
          </p:cNvPicPr>
          <p:nvPr/>
        </p:nvPicPr>
        <p:blipFill>
          <a:blip r:embed="rId12"/>
          <a:stretch>
            <a:fillRect/>
          </a:stretch>
        </p:blipFill>
        <p:spPr>
          <a:xfrm>
            <a:off x="53320" y="2213744"/>
            <a:ext cx="1390476" cy="695238"/>
          </a:xfrm>
          <a:prstGeom prst="rect">
            <a:avLst/>
          </a:prstGeom>
        </p:spPr>
      </p:pic>
      <p:pic>
        <p:nvPicPr>
          <p:cNvPr id="49" name="Picture 48">
            <a:extLst>
              <a:ext uri="{FF2B5EF4-FFF2-40B4-BE49-F238E27FC236}">
                <a16:creationId xmlns:a16="http://schemas.microsoft.com/office/drawing/2014/main" id="{CCCB6E7A-9685-4E2A-8B0A-E626D01A0346}"/>
              </a:ext>
            </a:extLst>
          </p:cNvPr>
          <p:cNvPicPr>
            <a:picLocks noChangeAspect="1"/>
          </p:cNvPicPr>
          <p:nvPr/>
        </p:nvPicPr>
        <p:blipFill>
          <a:blip r:embed="rId13"/>
          <a:stretch>
            <a:fillRect/>
          </a:stretch>
        </p:blipFill>
        <p:spPr>
          <a:xfrm>
            <a:off x="7610181" y="5929276"/>
            <a:ext cx="1010777" cy="779140"/>
          </a:xfrm>
          <a:prstGeom prst="rect">
            <a:avLst/>
          </a:prstGeom>
        </p:spPr>
      </p:pic>
      <p:pic>
        <p:nvPicPr>
          <p:cNvPr id="50" name="Picture 49">
            <a:extLst>
              <a:ext uri="{FF2B5EF4-FFF2-40B4-BE49-F238E27FC236}">
                <a16:creationId xmlns:a16="http://schemas.microsoft.com/office/drawing/2014/main" id="{C30DBA75-956C-4DA0-A067-E39511043F59}"/>
              </a:ext>
            </a:extLst>
          </p:cNvPr>
          <p:cNvPicPr>
            <a:picLocks noChangeAspect="1"/>
          </p:cNvPicPr>
          <p:nvPr/>
        </p:nvPicPr>
        <p:blipFill>
          <a:blip r:embed="rId6"/>
          <a:stretch>
            <a:fillRect/>
          </a:stretch>
        </p:blipFill>
        <p:spPr>
          <a:xfrm>
            <a:off x="239594" y="4993453"/>
            <a:ext cx="1017925" cy="784651"/>
          </a:xfrm>
          <a:prstGeom prst="rect">
            <a:avLst/>
          </a:prstGeom>
        </p:spPr>
      </p:pic>
      <p:pic>
        <p:nvPicPr>
          <p:cNvPr id="51" name="Picture 50">
            <a:extLst>
              <a:ext uri="{FF2B5EF4-FFF2-40B4-BE49-F238E27FC236}">
                <a16:creationId xmlns:a16="http://schemas.microsoft.com/office/drawing/2014/main" id="{FC51D9DE-708D-42D2-95D2-96EEAB299866}"/>
              </a:ext>
            </a:extLst>
          </p:cNvPr>
          <p:cNvPicPr>
            <a:picLocks noChangeAspect="1"/>
          </p:cNvPicPr>
          <p:nvPr/>
        </p:nvPicPr>
        <p:blipFill>
          <a:blip r:embed="rId7"/>
          <a:stretch>
            <a:fillRect/>
          </a:stretch>
        </p:blipFill>
        <p:spPr>
          <a:xfrm>
            <a:off x="239595" y="4114034"/>
            <a:ext cx="1017924" cy="784649"/>
          </a:xfrm>
          <a:prstGeom prst="rect">
            <a:avLst/>
          </a:prstGeom>
        </p:spPr>
      </p:pic>
      <p:pic>
        <p:nvPicPr>
          <p:cNvPr id="52" name="Picture 51">
            <a:extLst>
              <a:ext uri="{FF2B5EF4-FFF2-40B4-BE49-F238E27FC236}">
                <a16:creationId xmlns:a16="http://schemas.microsoft.com/office/drawing/2014/main" id="{DE4696B5-F1EB-4517-A945-804F57A63EC7}"/>
              </a:ext>
            </a:extLst>
          </p:cNvPr>
          <p:cNvPicPr>
            <a:picLocks noChangeAspect="1"/>
          </p:cNvPicPr>
          <p:nvPr/>
        </p:nvPicPr>
        <p:blipFill>
          <a:blip r:embed="rId8"/>
          <a:stretch>
            <a:fillRect/>
          </a:stretch>
        </p:blipFill>
        <p:spPr>
          <a:xfrm>
            <a:off x="239597" y="3208492"/>
            <a:ext cx="1017922" cy="784648"/>
          </a:xfrm>
          <a:prstGeom prst="rect">
            <a:avLst/>
          </a:prstGeom>
        </p:spPr>
      </p:pic>
      <p:pic>
        <p:nvPicPr>
          <p:cNvPr id="53" name="Picture 52">
            <a:extLst>
              <a:ext uri="{FF2B5EF4-FFF2-40B4-BE49-F238E27FC236}">
                <a16:creationId xmlns:a16="http://schemas.microsoft.com/office/drawing/2014/main" id="{BD6E5D65-1ABB-4061-9331-619AA5B52D7D}"/>
              </a:ext>
            </a:extLst>
          </p:cNvPr>
          <p:cNvPicPr>
            <a:picLocks noChangeAspect="1"/>
          </p:cNvPicPr>
          <p:nvPr/>
        </p:nvPicPr>
        <p:blipFill>
          <a:blip r:embed="rId13"/>
          <a:stretch>
            <a:fillRect/>
          </a:stretch>
        </p:blipFill>
        <p:spPr>
          <a:xfrm>
            <a:off x="239594" y="5839045"/>
            <a:ext cx="1010777" cy="779140"/>
          </a:xfrm>
          <a:prstGeom prst="rect">
            <a:avLst/>
          </a:prstGeom>
        </p:spPr>
      </p:pic>
    </p:spTree>
    <p:extLst>
      <p:ext uri="{BB962C8B-B14F-4D97-AF65-F5344CB8AC3E}">
        <p14:creationId xmlns:p14="http://schemas.microsoft.com/office/powerpoint/2010/main" val="54557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wipe(down)">
                                      <p:cBhvr>
                                        <p:cTn id="20" dur="580">
                                          <p:stCondLst>
                                            <p:cond delay="0"/>
                                          </p:stCondLst>
                                        </p:cTn>
                                        <p:tgtEl>
                                          <p:spTgt spid="52"/>
                                        </p:tgtEl>
                                      </p:cBhvr>
                                    </p:animEffect>
                                    <p:anim calcmode="lin" valueType="num">
                                      <p:cBhvr>
                                        <p:cTn id="21"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26" dur="26">
                                          <p:stCondLst>
                                            <p:cond delay="650"/>
                                          </p:stCondLst>
                                        </p:cTn>
                                        <p:tgtEl>
                                          <p:spTgt spid="52"/>
                                        </p:tgtEl>
                                      </p:cBhvr>
                                      <p:to x="100000" y="60000"/>
                                    </p:animScale>
                                    <p:animScale>
                                      <p:cBhvr>
                                        <p:cTn id="27" dur="166" decel="50000">
                                          <p:stCondLst>
                                            <p:cond delay="676"/>
                                          </p:stCondLst>
                                        </p:cTn>
                                        <p:tgtEl>
                                          <p:spTgt spid="52"/>
                                        </p:tgtEl>
                                      </p:cBhvr>
                                      <p:to x="100000" y="100000"/>
                                    </p:animScale>
                                    <p:animScale>
                                      <p:cBhvr>
                                        <p:cTn id="28" dur="26">
                                          <p:stCondLst>
                                            <p:cond delay="1312"/>
                                          </p:stCondLst>
                                        </p:cTn>
                                        <p:tgtEl>
                                          <p:spTgt spid="52"/>
                                        </p:tgtEl>
                                      </p:cBhvr>
                                      <p:to x="100000" y="80000"/>
                                    </p:animScale>
                                    <p:animScale>
                                      <p:cBhvr>
                                        <p:cTn id="29" dur="166" decel="50000">
                                          <p:stCondLst>
                                            <p:cond delay="1338"/>
                                          </p:stCondLst>
                                        </p:cTn>
                                        <p:tgtEl>
                                          <p:spTgt spid="52"/>
                                        </p:tgtEl>
                                      </p:cBhvr>
                                      <p:to x="100000" y="100000"/>
                                    </p:animScale>
                                    <p:animScale>
                                      <p:cBhvr>
                                        <p:cTn id="30" dur="26">
                                          <p:stCondLst>
                                            <p:cond delay="1642"/>
                                          </p:stCondLst>
                                        </p:cTn>
                                        <p:tgtEl>
                                          <p:spTgt spid="52"/>
                                        </p:tgtEl>
                                      </p:cBhvr>
                                      <p:to x="100000" y="90000"/>
                                    </p:animScale>
                                    <p:animScale>
                                      <p:cBhvr>
                                        <p:cTn id="31" dur="166" decel="50000">
                                          <p:stCondLst>
                                            <p:cond delay="1668"/>
                                          </p:stCondLst>
                                        </p:cTn>
                                        <p:tgtEl>
                                          <p:spTgt spid="52"/>
                                        </p:tgtEl>
                                      </p:cBhvr>
                                      <p:to x="100000" y="100000"/>
                                    </p:animScale>
                                    <p:animScale>
                                      <p:cBhvr>
                                        <p:cTn id="32" dur="26">
                                          <p:stCondLst>
                                            <p:cond delay="1808"/>
                                          </p:stCondLst>
                                        </p:cTn>
                                        <p:tgtEl>
                                          <p:spTgt spid="52"/>
                                        </p:tgtEl>
                                      </p:cBhvr>
                                      <p:to x="100000" y="95000"/>
                                    </p:animScale>
                                    <p:animScale>
                                      <p:cBhvr>
                                        <p:cTn id="33" dur="166" decel="50000">
                                          <p:stCondLst>
                                            <p:cond delay="1834"/>
                                          </p:stCondLst>
                                        </p:cTn>
                                        <p:tgtEl>
                                          <p:spTgt spid="52"/>
                                        </p:tgtEl>
                                      </p:cBhvr>
                                      <p:to x="100000" y="100000"/>
                                    </p:animScale>
                                  </p:childTnLst>
                                </p:cTn>
                              </p:par>
                              <p:par>
                                <p:cTn id="34" presetID="26" presetClass="entr" presetSubtype="0" fill="hold"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wipe(down)">
                                      <p:cBhvr>
                                        <p:cTn id="36" dur="580">
                                          <p:stCondLst>
                                            <p:cond delay="0"/>
                                          </p:stCondLst>
                                        </p:cTn>
                                        <p:tgtEl>
                                          <p:spTgt spid="51"/>
                                        </p:tgtEl>
                                      </p:cBhvr>
                                    </p:animEffect>
                                    <p:anim calcmode="lin" valueType="num">
                                      <p:cBhvr>
                                        <p:cTn id="37"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42" dur="26">
                                          <p:stCondLst>
                                            <p:cond delay="650"/>
                                          </p:stCondLst>
                                        </p:cTn>
                                        <p:tgtEl>
                                          <p:spTgt spid="51"/>
                                        </p:tgtEl>
                                      </p:cBhvr>
                                      <p:to x="100000" y="60000"/>
                                    </p:animScale>
                                    <p:animScale>
                                      <p:cBhvr>
                                        <p:cTn id="43" dur="166" decel="50000">
                                          <p:stCondLst>
                                            <p:cond delay="676"/>
                                          </p:stCondLst>
                                        </p:cTn>
                                        <p:tgtEl>
                                          <p:spTgt spid="51"/>
                                        </p:tgtEl>
                                      </p:cBhvr>
                                      <p:to x="100000" y="100000"/>
                                    </p:animScale>
                                    <p:animScale>
                                      <p:cBhvr>
                                        <p:cTn id="44" dur="26">
                                          <p:stCondLst>
                                            <p:cond delay="1312"/>
                                          </p:stCondLst>
                                        </p:cTn>
                                        <p:tgtEl>
                                          <p:spTgt spid="51"/>
                                        </p:tgtEl>
                                      </p:cBhvr>
                                      <p:to x="100000" y="80000"/>
                                    </p:animScale>
                                    <p:animScale>
                                      <p:cBhvr>
                                        <p:cTn id="45" dur="166" decel="50000">
                                          <p:stCondLst>
                                            <p:cond delay="1338"/>
                                          </p:stCondLst>
                                        </p:cTn>
                                        <p:tgtEl>
                                          <p:spTgt spid="51"/>
                                        </p:tgtEl>
                                      </p:cBhvr>
                                      <p:to x="100000" y="100000"/>
                                    </p:animScale>
                                    <p:animScale>
                                      <p:cBhvr>
                                        <p:cTn id="46" dur="26">
                                          <p:stCondLst>
                                            <p:cond delay="1642"/>
                                          </p:stCondLst>
                                        </p:cTn>
                                        <p:tgtEl>
                                          <p:spTgt spid="51"/>
                                        </p:tgtEl>
                                      </p:cBhvr>
                                      <p:to x="100000" y="90000"/>
                                    </p:animScale>
                                    <p:animScale>
                                      <p:cBhvr>
                                        <p:cTn id="47" dur="166" decel="50000">
                                          <p:stCondLst>
                                            <p:cond delay="1668"/>
                                          </p:stCondLst>
                                        </p:cTn>
                                        <p:tgtEl>
                                          <p:spTgt spid="51"/>
                                        </p:tgtEl>
                                      </p:cBhvr>
                                      <p:to x="100000" y="100000"/>
                                    </p:animScale>
                                    <p:animScale>
                                      <p:cBhvr>
                                        <p:cTn id="48" dur="26">
                                          <p:stCondLst>
                                            <p:cond delay="1808"/>
                                          </p:stCondLst>
                                        </p:cTn>
                                        <p:tgtEl>
                                          <p:spTgt spid="51"/>
                                        </p:tgtEl>
                                      </p:cBhvr>
                                      <p:to x="100000" y="95000"/>
                                    </p:animScale>
                                    <p:animScale>
                                      <p:cBhvr>
                                        <p:cTn id="49" dur="166" decel="50000">
                                          <p:stCondLst>
                                            <p:cond delay="1834"/>
                                          </p:stCondLst>
                                        </p:cTn>
                                        <p:tgtEl>
                                          <p:spTgt spid="51"/>
                                        </p:tgtEl>
                                      </p:cBhvr>
                                      <p:to x="100000" y="100000"/>
                                    </p:animScale>
                                  </p:childTnLst>
                                </p:cTn>
                              </p:par>
                              <p:par>
                                <p:cTn id="50" presetID="26" presetClass="entr" presetSubtype="0" fill="hold"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wipe(down)">
                                      <p:cBhvr>
                                        <p:cTn id="52" dur="580">
                                          <p:stCondLst>
                                            <p:cond delay="0"/>
                                          </p:stCondLst>
                                        </p:cTn>
                                        <p:tgtEl>
                                          <p:spTgt spid="50"/>
                                        </p:tgtEl>
                                      </p:cBhvr>
                                    </p:animEffect>
                                    <p:anim calcmode="lin" valueType="num">
                                      <p:cBhvr>
                                        <p:cTn id="53"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58" dur="26">
                                          <p:stCondLst>
                                            <p:cond delay="650"/>
                                          </p:stCondLst>
                                        </p:cTn>
                                        <p:tgtEl>
                                          <p:spTgt spid="50"/>
                                        </p:tgtEl>
                                      </p:cBhvr>
                                      <p:to x="100000" y="60000"/>
                                    </p:animScale>
                                    <p:animScale>
                                      <p:cBhvr>
                                        <p:cTn id="59" dur="166" decel="50000">
                                          <p:stCondLst>
                                            <p:cond delay="676"/>
                                          </p:stCondLst>
                                        </p:cTn>
                                        <p:tgtEl>
                                          <p:spTgt spid="50"/>
                                        </p:tgtEl>
                                      </p:cBhvr>
                                      <p:to x="100000" y="100000"/>
                                    </p:animScale>
                                    <p:animScale>
                                      <p:cBhvr>
                                        <p:cTn id="60" dur="26">
                                          <p:stCondLst>
                                            <p:cond delay="1312"/>
                                          </p:stCondLst>
                                        </p:cTn>
                                        <p:tgtEl>
                                          <p:spTgt spid="50"/>
                                        </p:tgtEl>
                                      </p:cBhvr>
                                      <p:to x="100000" y="80000"/>
                                    </p:animScale>
                                    <p:animScale>
                                      <p:cBhvr>
                                        <p:cTn id="61" dur="166" decel="50000">
                                          <p:stCondLst>
                                            <p:cond delay="1338"/>
                                          </p:stCondLst>
                                        </p:cTn>
                                        <p:tgtEl>
                                          <p:spTgt spid="50"/>
                                        </p:tgtEl>
                                      </p:cBhvr>
                                      <p:to x="100000" y="100000"/>
                                    </p:animScale>
                                    <p:animScale>
                                      <p:cBhvr>
                                        <p:cTn id="62" dur="26">
                                          <p:stCondLst>
                                            <p:cond delay="1642"/>
                                          </p:stCondLst>
                                        </p:cTn>
                                        <p:tgtEl>
                                          <p:spTgt spid="50"/>
                                        </p:tgtEl>
                                      </p:cBhvr>
                                      <p:to x="100000" y="90000"/>
                                    </p:animScale>
                                    <p:animScale>
                                      <p:cBhvr>
                                        <p:cTn id="63" dur="166" decel="50000">
                                          <p:stCondLst>
                                            <p:cond delay="1668"/>
                                          </p:stCondLst>
                                        </p:cTn>
                                        <p:tgtEl>
                                          <p:spTgt spid="50"/>
                                        </p:tgtEl>
                                      </p:cBhvr>
                                      <p:to x="100000" y="100000"/>
                                    </p:animScale>
                                    <p:animScale>
                                      <p:cBhvr>
                                        <p:cTn id="64" dur="26">
                                          <p:stCondLst>
                                            <p:cond delay="1808"/>
                                          </p:stCondLst>
                                        </p:cTn>
                                        <p:tgtEl>
                                          <p:spTgt spid="50"/>
                                        </p:tgtEl>
                                      </p:cBhvr>
                                      <p:to x="100000" y="95000"/>
                                    </p:animScale>
                                    <p:animScale>
                                      <p:cBhvr>
                                        <p:cTn id="65" dur="166" decel="50000">
                                          <p:stCondLst>
                                            <p:cond delay="1834"/>
                                          </p:stCondLst>
                                        </p:cTn>
                                        <p:tgtEl>
                                          <p:spTgt spid="50"/>
                                        </p:tgtEl>
                                      </p:cBhvr>
                                      <p:to x="100000" y="100000"/>
                                    </p:animScale>
                                  </p:childTnLst>
                                </p:cTn>
                              </p:par>
                              <p:par>
                                <p:cTn id="66" presetID="26" presetClass="entr" presetSubtype="0" fill="hold" nodeType="with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down)">
                                      <p:cBhvr>
                                        <p:cTn id="68" dur="580">
                                          <p:stCondLst>
                                            <p:cond delay="0"/>
                                          </p:stCondLst>
                                        </p:cTn>
                                        <p:tgtEl>
                                          <p:spTgt spid="53"/>
                                        </p:tgtEl>
                                      </p:cBhvr>
                                    </p:animEffect>
                                    <p:anim calcmode="lin" valueType="num">
                                      <p:cBhvr>
                                        <p:cTn id="69"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74" dur="26">
                                          <p:stCondLst>
                                            <p:cond delay="650"/>
                                          </p:stCondLst>
                                        </p:cTn>
                                        <p:tgtEl>
                                          <p:spTgt spid="53"/>
                                        </p:tgtEl>
                                      </p:cBhvr>
                                      <p:to x="100000" y="60000"/>
                                    </p:animScale>
                                    <p:animScale>
                                      <p:cBhvr>
                                        <p:cTn id="75" dur="166" decel="50000">
                                          <p:stCondLst>
                                            <p:cond delay="676"/>
                                          </p:stCondLst>
                                        </p:cTn>
                                        <p:tgtEl>
                                          <p:spTgt spid="53"/>
                                        </p:tgtEl>
                                      </p:cBhvr>
                                      <p:to x="100000" y="100000"/>
                                    </p:animScale>
                                    <p:animScale>
                                      <p:cBhvr>
                                        <p:cTn id="76" dur="26">
                                          <p:stCondLst>
                                            <p:cond delay="1312"/>
                                          </p:stCondLst>
                                        </p:cTn>
                                        <p:tgtEl>
                                          <p:spTgt spid="53"/>
                                        </p:tgtEl>
                                      </p:cBhvr>
                                      <p:to x="100000" y="80000"/>
                                    </p:animScale>
                                    <p:animScale>
                                      <p:cBhvr>
                                        <p:cTn id="77" dur="166" decel="50000">
                                          <p:stCondLst>
                                            <p:cond delay="1338"/>
                                          </p:stCondLst>
                                        </p:cTn>
                                        <p:tgtEl>
                                          <p:spTgt spid="53"/>
                                        </p:tgtEl>
                                      </p:cBhvr>
                                      <p:to x="100000" y="100000"/>
                                    </p:animScale>
                                    <p:animScale>
                                      <p:cBhvr>
                                        <p:cTn id="78" dur="26">
                                          <p:stCondLst>
                                            <p:cond delay="1642"/>
                                          </p:stCondLst>
                                        </p:cTn>
                                        <p:tgtEl>
                                          <p:spTgt spid="53"/>
                                        </p:tgtEl>
                                      </p:cBhvr>
                                      <p:to x="100000" y="90000"/>
                                    </p:animScale>
                                    <p:animScale>
                                      <p:cBhvr>
                                        <p:cTn id="79" dur="166" decel="50000">
                                          <p:stCondLst>
                                            <p:cond delay="1668"/>
                                          </p:stCondLst>
                                        </p:cTn>
                                        <p:tgtEl>
                                          <p:spTgt spid="53"/>
                                        </p:tgtEl>
                                      </p:cBhvr>
                                      <p:to x="100000" y="100000"/>
                                    </p:animScale>
                                    <p:animScale>
                                      <p:cBhvr>
                                        <p:cTn id="80" dur="26">
                                          <p:stCondLst>
                                            <p:cond delay="1808"/>
                                          </p:stCondLst>
                                        </p:cTn>
                                        <p:tgtEl>
                                          <p:spTgt spid="53"/>
                                        </p:tgtEl>
                                      </p:cBhvr>
                                      <p:to x="100000" y="95000"/>
                                    </p:animScale>
                                    <p:animScale>
                                      <p:cBhvr>
                                        <p:cTn id="81" dur="166" decel="50000">
                                          <p:stCondLst>
                                            <p:cond delay="1834"/>
                                          </p:stCondLst>
                                        </p:cTn>
                                        <p:tgtEl>
                                          <p:spTgt spid="5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1825AC39-5F85-4CAA-8A81-A1287086B2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5DA4D23-37FC-4B90-8188-F0377C5F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4" name="Freeform: Shape 13">
            <a:extLst>
              <a:ext uri="{FF2B5EF4-FFF2-40B4-BE49-F238E27FC236}">
                <a16:creationId xmlns:a16="http://schemas.microsoft.com/office/drawing/2014/main" id="{A7A4B465-FBCC-4CD4-89A1-82992A7B47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6" name="Freeform: Shape 15">
            <a:extLst>
              <a:ext uri="{FF2B5EF4-FFF2-40B4-BE49-F238E27FC236}">
                <a16:creationId xmlns:a16="http://schemas.microsoft.com/office/drawing/2014/main" id="{909E572F-9CDC-4214-9D42-FF00176495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20">
            <a:extLst>
              <a:ext uri="{FF2B5EF4-FFF2-40B4-BE49-F238E27FC236}">
                <a16:creationId xmlns:a16="http://schemas.microsoft.com/office/drawing/2014/main" id="{E2ACD61C-818D-4C3E-AAE4-7672C7A89A2B}"/>
              </a:ext>
            </a:extLst>
          </p:cNvPr>
          <p:cNvSpPr>
            <a:spLocks noGrp="1" noChangeArrowheads="1"/>
          </p:cNvSpPr>
          <p:nvPr>
            <p:ph type="title"/>
          </p:nvPr>
        </p:nvSpPr>
        <p:spPr>
          <a:xfrm>
            <a:off x="117282" y="5757779"/>
            <a:ext cx="3234018" cy="3826728"/>
          </a:xfrm>
        </p:spPr>
        <p:txBody>
          <a:bodyPr vert="horz" lIns="91440" tIns="45720" rIns="91440" bIns="45720" rtlCol="0" anchor="b">
            <a:normAutofit fontScale="90000"/>
          </a:bodyPr>
          <a:lstStyle/>
          <a:p>
            <a:r>
              <a:rPr lang="en-US" altLang="en-US" sz="3500" u="sng" kern="1200" dirty="0">
                <a:solidFill>
                  <a:schemeClr val="tx1"/>
                </a:solidFill>
                <a:latin typeface="+mj-lt"/>
                <a:ea typeface="+mj-ea"/>
                <a:cs typeface="+mj-cs"/>
              </a:rPr>
              <a:t>Rainbows are:</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endParaRPr lang="en-US" altLang="en-US" sz="3500" u="sng"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35CC5731-E77E-41C2-A64C-1495D83D75D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tretch>
            <a:fillRect/>
          </a:stretch>
        </p:blipFill>
        <p:spPr bwMode="auto">
          <a:xfrm>
            <a:off x="3026074" y="5757779"/>
            <a:ext cx="1246710" cy="11002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B245172-749C-4353-A148-ED9CAD430AA3}"/>
              </a:ext>
            </a:extLst>
          </p:cNvPr>
          <p:cNvPicPr>
            <a:picLocks noChangeAspect="1"/>
          </p:cNvPicPr>
          <p:nvPr/>
        </p:nvPicPr>
        <p:blipFill>
          <a:blip r:embed="rId3"/>
          <a:stretch>
            <a:fillRect/>
          </a:stretch>
        </p:blipFill>
        <p:spPr>
          <a:xfrm>
            <a:off x="10590962" y="56769"/>
            <a:ext cx="1569845" cy="1199016"/>
          </a:xfrm>
          <a:prstGeom prst="rect">
            <a:avLst/>
          </a:prstGeom>
        </p:spPr>
      </p:pic>
      <p:pic>
        <p:nvPicPr>
          <p:cNvPr id="23" name="Picture 11">
            <a:extLst>
              <a:ext uri="{FF2B5EF4-FFF2-40B4-BE49-F238E27FC236}">
                <a16:creationId xmlns:a16="http://schemas.microsoft.com/office/drawing/2014/main" id="{7D5683E7-7333-4E88-BD19-B72CA0D1F2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179551"/>
            <a:ext cx="3702607" cy="2493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76B2DD0-EA07-4F69-AEE8-4A0964E251D2}"/>
              </a:ext>
            </a:extLst>
          </p:cNvPr>
          <p:cNvPicPr>
            <a:picLocks noChangeAspect="1"/>
          </p:cNvPicPr>
          <p:nvPr/>
        </p:nvPicPr>
        <p:blipFill>
          <a:blip r:embed="rId5"/>
          <a:stretch>
            <a:fillRect/>
          </a:stretch>
        </p:blipFill>
        <p:spPr>
          <a:xfrm>
            <a:off x="4813028" y="5955508"/>
            <a:ext cx="914286" cy="704762"/>
          </a:xfrm>
          <a:prstGeom prst="rect">
            <a:avLst/>
          </a:prstGeom>
        </p:spPr>
      </p:pic>
      <p:pic>
        <p:nvPicPr>
          <p:cNvPr id="10" name="Picture 9">
            <a:extLst>
              <a:ext uri="{FF2B5EF4-FFF2-40B4-BE49-F238E27FC236}">
                <a16:creationId xmlns:a16="http://schemas.microsoft.com/office/drawing/2014/main" id="{38551B50-D205-4B8A-B0AE-8C8BEE205442}"/>
              </a:ext>
            </a:extLst>
          </p:cNvPr>
          <p:cNvPicPr>
            <a:picLocks noChangeAspect="1"/>
          </p:cNvPicPr>
          <p:nvPr/>
        </p:nvPicPr>
        <p:blipFill>
          <a:blip r:embed="rId6"/>
          <a:stretch>
            <a:fillRect/>
          </a:stretch>
        </p:blipFill>
        <p:spPr>
          <a:xfrm>
            <a:off x="7762091" y="5955508"/>
            <a:ext cx="914286" cy="704762"/>
          </a:xfrm>
          <a:prstGeom prst="rect">
            <a:avLst/>
          </a:prstGeom>
        </p:spPr>
      </p:pic>
      <p:pic>
        <p:nvPicPr>
          <p:cNvPr id="24" name="Picture 23">
            <a:extLst>
              <a:ext uri="{FF2B5EF4-FFF2-40B4-BE49-F238E27FC236}">
                <a16:creationId xmlns:a16="http://schemas.microsoft.com/office/drawing/2014/main" id="{E2C777BB-C836-4FE3-A86D-74924F0E8DFB}"/>
              </a:ext>
            </a:extLst>
          </p:cNvPr>
          <p:cNvPicPr>
            <a:picLocks noChangeAspect="1"/>
          </p:cNvPicPr>
          <p:nvPr/>
        </p:nvPicPr>
        <p:blipFill>
          <a:blip r:embed="rId7"/>
          <a:stretch>
            <a:fillRect/>
          </a:stretch>
        </p:blipFill>
        <p:spPr>
          <a:xfrm>
            <a:off x="6757148" y="5955508"/>
            <a:ext cx="914286" cy="704762"/>
          </a:xfrm>
          <a:prstGeom prst="rect">
            <a:avLst/>
          </a:prstGeom>
        </p:spPr>
      </p:pic>
      <p:pic>
        <p:nvPicPr>
          <p:cNvPr id="26" name="Picture 25">
            <a:extLst>
              <a:ext uri="{FF2B5EF4-FFF2-40B4-BE49-F238E27FC236}">
                <a16:creationId xmlns:a16="http://schemas.microsoft.com/office/drawing/2014/main" id="{8224C36F-2789-421B-AAAF-E6CD58DD3B48}"/>
              </a:ext>
            </a:extLst>
          </p:cNvPr>
          <p:cNvPicPr>
            <a:picLocks noChangeAspect="1"/>
          </p:cNvPicPr>
          <p:nvPr/>
        </p:nvPicPr>
        <p:blipFill>
          <a:blip r:embed="rId8"/>
          <a:stretch>
            <a:fillRect/>
          </a:stretch>
        </p:blipFill>
        <p:spPr>
          <a:xfrm>
            <a:off x="9729337" y="5955508"/>
            <a:ext cx="914286" cy="704762"/>
          </a:xfrm>
          <a:prstGeom prst="rect">
            <a:avLst/>
          </a:prstGeom>
        </p:spPr>
      </p:pic>
      <p:pic>
        <p:nvPicPr>
          <p:cNvPr id="28" name="Picture 27">
            <a:extLst>
              <a:ext uri="{FF2B5EF4-FFF2-40B4-BE49-F238E27FC236}">
                <a16:creationId xmlns:a16="http://schemas.microsoft.com/office/drawing/2014/main" id="{AF4DACE3-686B-403D-9102-729860C296DC}"/>
              </a:ext>
            </a:extLst>
          </p:cNvPr>
          <p:cNvPicPr>
            <a:picLocks noChangeAspect="1"/>
          </p:cNvPicPr>
          <p:nvPr/>
        </p:nvPicPr>
        <p:blipFill>
          <a:blip r:embed="rId9"/>
          <a:stretch>
            <a:fillRect/>
          </a:stretch>
        </p:blipFill>
        <p:spPr>
          <a:xfrm>
            <a:off x="6798767" y="5115931"/>
            <a:ext cx="914286" cy="704762"/>
          </a:xfrm>
          <a:prstGeom prst="rect">
            <a:avLst/>
          </a:prstGeom>
        </p:spPr>
      </p:pic>
      <p:pic>
        <p:nvPicPr>
          <p:cNvPr id="30" name="Picture 29">
            <a:extLst>
              <a:ext uri="{FF2B5EF4-FFF2-40B4-BE49-F238E27FC236}">
                <a16:creationId xmlns:a16="http://schemas.microsoft.com/office/drawing/2014/main" id="{17650B13-8F32-42EC-9EE0-D7392C964E82}"/>
              </a:ext>
            </a:extLst>
          </p:cNvPr>
          <p:cNvPicPr>
            <a:picLocks noChangeAspect="1"/>
          </p:cNvPicPr>
          <p:nvPr/>
        </p:nvPicPr>
        <p:blipFill>
          <a:blip r:embed="rId10"/>
          <a:stretch>
            <a:fillRect/>
          </a:stretch>
        </p:blipFill>
        <p:spPr>
          <a:xfrm>
            <a:off x="10747029" y="5955508"/>
            <a:ext cx="914286" cy="704762"/>
          </a:xfrm>
          <a:prstGeom prst="rect">
            <a:avLst/>
          </a:prstGeom>
        </p:spPr>
      </p:pic>
      <p:pic>
        <p:nvPicPr>
          <p:cNvPr id="32" name="Picture 31">
            <a:extLst>
              <a:ext uri="{FF2B5EF4-FFF2-40B4-BE49-F238E27FC236}">
                <a16:creationId xmlns:a16="http://schemas.microsoft.com/office/drawing/2014/main" id="{E40C4F13-BB21-4BB9-BDD9-922370DAE2B2}"/>
              </a:ext>
            </a:extLst>
          </p:cNvPr>
          <p:cNvPicPr>
            <a:picLocks noChangeAspect="1"/>
          </p:cNvPicPr>
          <p:nvPr/>
        </p:nvPicPr>
        <p:blipFill>
          <a:blip r:embed="rId11"/>
          <a:stretch>
            <a:fillRect/>
          </a:stretch>
        </p:blipFill>
        <p:spPr>
          <a:xfrm>
            <a:off x="4787834" y="5115931"/>
            <a:ext cx="914286" cy="704762"/>
          </a:xfrm>
          <a:prstGeom prst="rect">
            <a:avLst/>
          </a:prstGeom>
        </p:spPr>
      </p:pic>
      <p:pic>
        <p:nvPicPr>
          <p:cNvPr id="34" name="Picture 33">
            <a:extLst>
              <a:ext uri="{FF2B5EF4-FFF2-40B4-BE49-F238E27FC236}">
                <a16:creationId xmlns:a16="http://schemas.microsoft.com/office/drawing/2014/main" id="{A65AEDA3-87C4-498F-A86A-47B1565D4438}"/>
              </a:ext>
            </a:extLst>
          </p:cNvPr>
          <p:cNvPicPr>
            <a:picLocks noChangeAspect="1"/>
          </p:cNvPicPr>
          <p:nvPr/>
        </p:nvPicPr>
        <p:blipFill>
          <a:blip r:embed="rId12"/>
          <a:stretch>
            <a:fillRect/>
          </a:stretch>
        </p:blipFill>
        <p:spPr>
          <a:xfrm>
            <a:off x="5798457" y="5115931"/>
            <a:ext cx="914286" cy="704762"/>
          </a:xfrm>
          <a:prstGeom prst="rect">
            <a:avLst/>
          </a:prstGeom>
        </p:spPr>
      </p:pic>
      <p:pic>
        <p:nvPicPr>
          <p:cNvPr id="36" name="Picture 35">
            <a:extLst>
              <a:ext uri="{FF2B5EF4-FFF2-40B4-BE49-F238E27FC236}">
                <a16:creationId xmlns:a16="http://schemas.microsoft.com/office/drawing/2014/main" id="{EE434FD1-024C-46B3-B2C9-26CDD9B2AF0D}"/>
              </a:ext>
            </a:extLst>
          </p:cNvPr>
          <p:cNvPicPr>
            <a:picLocks noChangeAspect="1"/>
          </p:cNvPicPr>
          <p:nvPr/>
        </p:nvPicPr>
        <p:blipFill>
          <a:blip r:embed="rId13"/>
          <a:stretch>
            <a:fillRect/>
          </a:stretch>
        </p:blipFill>
        <p:spPr>
          <a:xfrm>
            <a:off x="8711645" y="5955508"/>
            <a:ext cx="914286" cy="704762"/>
          </a:xfrm>
          <a:prstGeom prst="rect">
            <a:avLst/>
          </a:prstGeom>
        </p:spPr>
      </p:pic>
      <p:pic>
        <p:nvPicPr>
          <p:cNvPr id="38" name="Picture 37">
            <a:extLst>
              <a:ext uri="{FF2B5EF4-FFF2-40B4-BE49-F238E27FC236}">
                <a16:creationId xmlns:a16="http://schemas.microsoft.com/office/drawing/2014/main" id="{6074B568-C50B-44BB-B03B-309E9270B6B6}"/>
              </a:ext>
            </a:extLst>
          </p:cNvPr>
          <p:cNvPicPr>
            <a:picLocks noChangeAspect="1"/>
          </p:cNvPicPr>
          <p:nvPr/>
        </p:nvPicPr>
        <p:blipFill>
          <a:blip r:embed="rId14"/>
          <a:stretch>
            <a:fillRect/>
          </a:stretch>
        </p:blipFill>
        <p:spPr>
          <a:xfrm>
            <a:off x="7797359" y="5115931"/>
            <a:ext cx="914286" cy="704762"/>
          </a:xfrm>
          <a:prstGeom prst="rect">
            <a:avLst/>
          </a:prstGeom>
        </p:spPr>
      </p:pic>
      <p:pic>
        <p:nvPicPr>
          <p:cNvPr id="40" name="Picture 39">
            <a:extLst>
              <a:ext uri="{FF2B5EF4-FFF2-40B4-BE49-F238E27FC236}">
                <a16:creationId xmlns:a16="http://schemas.microsoft.com/office/drawing/2014/main" id="{8505B274-1849-4514-BD54-F92F6EAA6B5E}"/>
              </a:ext>
            </a:extLst>
          </p:cNvPr>
          <p:cNvPicPr>
            <a:picLocks noChangeAspect="1"/>
          </p:cNvPicPr>
          <p:nvPr/>
        </p:nvPicPr>
        <p:blipFill>
          <a:blip r:embed="rId15"/>
          <a:stretch>
            <a:fillRect/>
          </a:stretch>
        </p:blipFill>
        <p:spPr>
          <a:xfrm>
            <a:off x="8822120" y="5115931"/>
            <a:ext cx="914286" cy="704762"/>
          </a:xfrm>
          <a:prstGeom prst="rect">
            <a:avLst/>
          </a:prstGeom>
        </p:spPr>
      </p:pic>
      <p:pic>
        <p:nvPicPr>
          <p:cNvPr id="42" name="Picture 41">
            <a:extLst>
              <a:ext uri="{FF2B5EF4-FFF2-40B4-BE49-F238E27FC236}">
                <a16:creationId xmlns:a16="http://schemas.microsoft.com/office/drawing/2014/main" id="{CC959598-6E96-4E31-BF95-3A8475CC2789}"/>
              </a:ext>
            </a:extLst>
          </p:cNvPr>
          <p:cNvPicPr>
            <a:picLocks noChangeAspect="1"/>
          </p:cNvPicPr>
          <p:nvPr/>
        </p:nvPicPr>
        <p:blipFill>
          <a:blip r:embed="rId16"/>
          <a:stretch>
            <a:fillRect/>
          </a:stretch>
        </p:blipFill>
        <p:spPr>
          <a:xfrm>
            <a:off x="9818912" y="5115931"/>
            <a:ext cx="914286" cy="704762"/>
          </a:xfrm>
          <a:prstGeom prst="rect">
            <a:avLst/>
          </a:prstGeom>
        </p:spPr>
      </p:pic>
      <p:pic>
        <p:nvPicPr>
          <p:cNvPr id="44" name="Picture 43">
            <a:extLst>
              <a:ext uri="{FF2B5EF4-FFF2-40B4-BE49-F238E27FC236}">
                <a16:creationId xmlns:a16="http://schemas.microsoft.com/office/drawing/2014/main" id="{D2B611C9-FAC4-4F36-894B-B46430B72B5F}"/>
              </a:ext>
            </a:extLst>
          </p:cNvPr>
          <p:cNvPicPr>
            <a:picLocks noChangeAspect="1"/>
          </p:cNvPicPr>
          <p:nvPr/>
        </p:nvPicPr>
        <p:blipFill>
          <a:blip r:embed="rId17"/>
          <a:stretch>
            <a:fillRect/>
          </a:stretch>
        </p:blipFill>
        <p:spPr>
          <a:xfrm>
            <a:off x="10794209" y="5115931"/>
            <a:ext cx="914286" cy="704762"/>
          </a:xfrm>
          <a:prstGeom prst="rect">
            <a:avLst/>
          </a:prstGeom>
        </p:spPr>
      </p:pic>
      <p:pic>
        <p:nvPicPr>
          <p:cNvPr id="46" name="Picture 45">
            <a:extLst>
              <a:ext uri="{FF2B5EF4-FFF2-40B4-BE49-F238E27FC236}">
                <a16:creationId xmlns:a16="http://schemas.microsoft.com/office/drawing/2014/main" id="{155B3EC1-E013-4EB0-AAE4-F6486F1EF304}"/>
              </a:ext>
            </a:extLst>
          </p:cNvPr>
          <p:cNvPicPr>
            <a:picLocks noChangeAspect="1"/>
          </p:cNvPicPr>
          <p:nvPr/>
        </p:nvPicPr>
        <p:blipFill>
          <a:blip r:embed="rId18"/>
          <a:stretch>
            <a:fillRect/>
          </a:stretch>
        </p:blipFill>
        <p:spPr>
          <a:xfrm>
            <a:off x="5798457" y="5955508"/>
            <a:ext cx="914286" cy="704762"/>
          </a:xfrm>
          <a:prstGeom prst="rect">
            <a:avLst/>
          </a:prstGeom>
        </p:spPr>
      </p:pic>
      <p:pic>
        <p:nvPicPr>
          <p:cNvPr id="48" name="Picture 47">
            <a:extLst>
              <a:ext uri="{FF2B5EF4-FFF2-40B4-BE49-F238E27FC236}">
                <a16:creationId xmlns:a16="http://schemas.microsoft.com/office/drawing/2014/main" id="{A45158B4-50B1-4F3D-A565-9D023C7D455C}"/>
              </a:ext>
            </a:extLst>
          </p:cNvPr>
          <p:cNvPicPr>
            <a:picLocks noChangeAspect="1"/>
          </p:cNvPicPr>
          <p:nvPr/>
        </p:nvPicPr>
        <p:blipFill>
          <a:blip r:embed="rId19"/>
          <a:stretch>
            <a:fillRect/>
          </a:stretch>
        </p:blipFill>
        <p:spPr>
          <a:xfrm>
            <a:off x="7450121" y="197730"/>
            <a:ext cx="994363" cy="1019860"/>
          </a:xfrm>
          <a:prstGeom prst="rect">
            <a:avLst/>
          </a:prstGeom>
        </p:spPr>
      </p:pic>
    </p:spTree>
    <p:extLst>
      <p:ext uri="{BB962C8B-B14F-4D97-AF65-F5344CB8AC3E}">
        <p14:creationId xmlns:p14="http://schemas.microsoft.com/office/powerpoint/2010/main" val="300219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1825AC39-5F85-4CAA-8A81-A1287086B2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5DA4D23-37FC-4B90-8188-F0377C5F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4" name="Freeform: Shape 13">
            <a:extLst>
              <a:ext uri="{FF2B5EF4-FFF2-40B4-BE49-F238E27FC236}">
                <a16:creationId xmlns:a16="http://schemas.microsoft.com/office/drawing/2014/main" id="{A7A4B465-FBCC-4CD4-89A1-82992A7B47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6" name="Freeform: Shape 15">
            <a:extLst>
              <a:ext uri="{FF2B5EF4-FFF2-40B4-BE49-F238E27FC236}">
                <a16:creationId xmlns:a16="http://schemas.microsoft.com/office/drawing/2014/main" id="{909E572F-9CDC-4214-9D42-FF00176495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20">
            <a:extLst>
              <a:ext uri="{FF2B5EF4-FFF2-40B4-BE49-F238E27FC236}">
                <a16:creationId xmlns:a16="http://schemas.microsoft.com/office/drawing/2014/main" id="{E2ACD61C-818D-4C3E-AAE4-7672C7A89A2B}"/>
              </a:ext>
            </a:extLst>
          </p:cNvPr>
          <p:cNvSpPr>
            <a:spLocks noGrp="1" noChangeArrowheads="1"/>
          </p:cNvSpPr>
          <p:nvPr>
            <p:ph type="title"/>
          </p:nvPr>
        </p:nvSpPr>
        <p:spPr>
          <a:xfrm>
            <a:off x="117282" y="5757779"/>
            <a:ext cx="3234018" cy="3826728"/>
          </a:xfrm>
        </p:spPr>
        <p:txBody>
          <a:bodyPr vert="horz" lIns="91440" tIns="45720" rIns="91440" bIns="45720" rtlCol="0" anchor="b">
            <a:normAutofit fontScale="90000"/>
          </a:bodyPr>
          <a:lstStyle/>
          <a:p>
            <a:r>
              <a:rPr lang="en-US" altLang="en-US" sz="3500" u="sng" kern="1200" dirty="0">
                <a:solidFill>
                  <a:schemeClr val="tx1"/>
                </a:solidFill>
                <a:latin typeface="+mj-lt"/>
                <a:ea typeface="+mj-ea"/>
                <a:cs typeface="+mj-cs"/>
              </a:rPr>
              <a:t>Rainbows are:</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endParaRPr lang="en-US" altLang="en-US" sz="3500" u="sng"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35CC5731-E77E-41C2-A64C-1495D83D75D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tretch>
            <a:fillRect/>
          </a:stretch>
        </p:blipFill>
        <p:spPr bwMode="auto">
          <a:xfrm>
            <a:off x="3026074" y="5757779"/>
            <a:ext cx="1246710" cy="11002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B245172-749C-4353-A148-ED9CAD430AA3}"/>
              </a:ext>
            </a:extLst>
          </p:cNvPr>
          <p:cNvPicPr>
            <a:picLocks noChangeAspect="1"/>
          </p:cNvPicPr>
          <p:nvPr/>
        </p:nvPicPr>
        <p:blipFill>
          <a:blip r:embed="rId3"/>
          <a:stretch>
            <a:fillRect/>
          </a:stretch>
        </p:blipFill>
        <p:spPr>
          <a:xfrm>
            <a:off x="10590962" y="56769"/>
            <a:ext cx="1569845" cy="1199016"/>
          </a:xfrm>
          <a:prstGeom prst="rect">
            <a:avLst/>
          </a:prstGeom>
        </p:spPr>
      </p:pic>
      <p:pic>
        <p:nvPicPr>
          <p:cNvPr id="23" name="Picture 11">
            <a:extLst>
              <a:ext uri="{FF2B5EF4-FFF2-40B4-BE49-F238E27FC236}">
                <a16:creationId xmlns:a16="http://schemas.microsoft.com/office/drawing/2014/main" id="{7D5683E7-7333-4E88-BD19-B72CA0D1F2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179551"/>
            <a:ext cx="3702607" cy="2493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A45158B4-50B1-4F3D-A565-9D023C7D455C}"/>
              </a:ext>
            </a:extLst>
          </p:cNvPr>
          <p:cNvPicPr>
            <a:picLocks noChangeAspect="1"/>
          </p:cNvPicPr>
          <p:nvPr/>
        </p:nvPicPr>
        <p:blipFill>
          <a:blip r:embed="rId5"/>
          <a:stretch>
            <a:fillRect/>
          </a:stretch>
        </p:blipFill>
        <p:spPr>
          <a:xfrm>
            <a:off x="7450121" y="197730"/>
            <a:ext cx="994363" cy="1019860"/>
          </a:xfrm>
          <a:prstGeom prst="rect">
            <a:avLst/>
          </a:prstGeom>
        </p:spPr>
      </p:pic>
      <p:graphicFrame>
        <p:nvGraphicFramePr>
          <p:cNvPr id="2" name="Table 2">
            <a:extLst>
              <a:ext uri="{FF2B5EF4-FFF2-40B4-BE49-F238E27FC236}">
                <a16:creationId xmlns:a16="http://schemas.microsoft.com/office/drawing/2014/main" id="{33222AFF-57F9-4464-88FB-295BE874888F}"/>
              </a:ext>
            </a:extLst>
          </p:cNvPr>
          <p:cNvGraphicFramePr>
            <a:graphicFrameLocks noGrp="1"/>
          </p:cNvGraphicFramePr>
          <p:nvPr>
            <p:extLst>
              <p:ext uri="{D42A27DB-BD31-4B8C-83A1-F6EECF244321}">
                <p14:modId xmlns:p14="http://schemas.microsoft.com/office/powerpoint/2010/main" val="3857394124"/>
              </p:ext>
            </p:extLst>
          </p:nvPr>
        </p:nvGraphicFramePr>
        <p:xfrm>
          <a:off x="4457409" y="5562990"/>
          <a:ext cx="7617309" cy="1097280"/>
        </p:xfrm>
        <a:graphic>
          <a:graphicData uri="http://schemas.openxmlformats.org/drawingml/2006/table">
            <a:tbl>
              <a:tblPr firstRow="1" bandRow="1">
                <a:tableStyleId>{5C22544A-7EE6-4342-B048-85BDC9FD1C3A}</a:tableStyleId>
              </a:tblPr>
              <a:tblGrid>
                <a:gridCol w="1088187">
                  <a:extLst>
                    <a:ext uri="{9D8B030D-6E8A-4147-A177-3AD203B41FA5}">
                      <a16:colId xmlns:a16="http://schemas.microsoft.com/office/drawing/2014/main" val="2640470659"/>
                    </a:ext>
                  </a:extLst>
                </a:gridCol>
                <a:gridCol w="1088187">
                  <a:extLst>
                    <a:ext uri="{9D8B030D-6E8A-4147-A177-3AD203B41FA5}">
                      <a16:colId xmlns:a16="http://schemas.microsoft.com/office/drawing/2014/main" val="3857969930"/>
                    </a:ext>
                  </a:extLst>
                </a:gridCol>
                <a:gridCol w="1088187">
                  <a:extLst>
                    <a:ext uri="{9D8B030D-6E8A-4147-A177-3AD203B41FA5}">
                      <a16:colId xmlns:a16="http://schemas.microsoft.com/office/drawing/2014/main" val="4121369465"/>
                    </a:ext>
                  </a:extLst>
                </a:gridCol>
                <a:gridCol w="1088187">
                  <a:extLst>
                    <a:ext uri="{9D8B030D-6E8A-4147-A177-3AD203B41FA5}">
                      <a16:colId xmlns:a16="http://schemas.microsoft.com/office/drawing/2014/main" val="361597926"/>
                    </a:ext>
                  </a:extLst>
                </a:gridCol>
                <a:gridCol w="1088187">
                  <a:extLst>
                    <a:ext uri="{9D8B030D-6E8A-4147-A177-3AD203B41FA5}">
                      <a16:colId xmlns:a16="http://schemas.microsoft.com/office/drawing/2014/main" val="2490841892"/>
                    </a:ext>
                  </a:extLst>
                </a:gridCol>
                <a:gridCol w="1088187">
                  <a:extLst>
                    <a:ext uri="{9D8B030D-6E8A-4147-A177-3AD203B41FA5}">
                      <a16:colId xmlns:a16="http://schemas.microsoft.com/office/drawing/2014/main" val="3323419405"/>
                    </a:ext>
                  </a:extLst>
                </a:gridCol>
                <a:gridCol w="1088187">
                  <a:extLst>
                    <a:ext uri="{9D8B030D-6E8A-4147-A177-3AD203B41FA5}">
                      <a16:colId xmlns:a16="http://schemas.microsoft.com/office/drawing/2014/main" val="3735131990"/>
                    </a:ext>
                  </a:extLst>
                </a:gridCol>
              </a:tblGrid>
              <a:tr h="0">
                <a:tc gridSpan="7">
                  <a:txBody>
                    <a:bodyPr/>
                    <a:lstStyle/>
                    <a:p>
                      <a:r>
                        <a:rPr lang="en-GB" b="1" u="none" dirty="0">
                          <a:solidFill>
                            <a:schemeClr val="tx1"/>
                          </a:solidFill>
                        </a:rPr>
                        <a:t>                                                                  </a:t>
                      </a:r>
                      <a:r>
                        <a:rPr lang="en-GB" b="1" u="sng" dirty="0">
                          <a:solidFill>
                            <a:schemeClr val="tx1"/>
                          </a:solidFill>
                        </a:rPr>
                        <a:t>Word Bank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3725128"/>
                  </a:ext>
                </a:extLst>
              </a:tr>
              <a:tr h="363741">
                <a:tc>
                  <a:txBody>
                    <a:bodyPr/>
                    <a:lstStyle/>
                    <a:p>
                      <a:r>
                        <a:rPr lang="en-GB" dirty="0"/>
                        <a:t>pink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black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purple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orange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bright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dark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Beautiful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9626918"/>
                  </a:ext>
                </a:extLst>
              </a:tr>
              <a:tr h="363741">
                <a:tc>
                  <a:txBody>
                    <a:bodyPr/>
                    <a:lstStyle/>
                    <a:p>
                      <a:r>
                        <a:rPr lang="en-GB" dirty="0"/>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colourful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ugly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yellow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green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blue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6530923"/>
                  </a:ext>
                </a:extLst>
              </a:tr>
            </a:tbl>
          </a:graphicData>
        </a:graphic>
      </p:graphicFrame>
    </p:spTree>
    <p:extLst>
      <p:ext uri="{BB962C8B-B14F-4D97-AF65-F5344CB8AC3E}">
        <p14:creationId xmlns:p14="http://schemas.microsoft.com/office/powerpoint/2010/main" val="33563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107092" y="29134"/>
            <a:ext cx="11977816" cy="6647935"/>
          </a:xfrm>
          <a:prstGeom prst="rect">
            <a:avLst/>
          </a:prstGeom>
          <a:solidFill>
            <a:srgbClr val="CC00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Monday 1st March 2021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1323439"/>
          </a:xfrm>
          <a:prstGeom prst="rect">
            <a:avLst/>
          </a:prstGeom>
          <a:noFill/>
        </p:spPr>
        <p:txBody>
          <a:bodyPr wrap="square" lIns="91440" tIns="45720" rIns="91440" bIns="45720" rtlCol="0" anchor="t">
            <a:spAutoFit/>
          </a:bodyPr>
          <a:lstStyle/>
          <a:p>
            <a:r>
              <a:rPr lang="en-GB" sz="4000" dirty="0"/>
              <a:t>L.O. To be able to spell words using the suffix ‘</a:t>
            </a:r>
            <a:r>
              <a:rPr lang="en-GB" sz="4000" dirty="0" err="1"/>
              <a:t>est</a:t>
            </a:r>
            <a:r>
              <a:rPr lang="en-GB" sz="4000" dirty="0"/>
              <a:t>’ where no change to the root sound is needed.  </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Tree>
    <p:extLst>
      <p:ext uri="{BB962C8B-B14F-4D97-AF65-F5344CB8AC3E}">
        <p14:creationId xmlns:p14="http://schemas.microsoft.com/office/powerpoint/2010/main" val="316570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1825AC39-5F85-4CAA-8A81-A1287086B2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5DA4D23-37FC-4B90-8188-F0377C5F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4" name="Freeform: Shape 13">
            <a:extLst>
              <a:ext uri="{FF2B5EF4-FFF2-40B4-BE49-F238E27FC236}">
                <a16:creationId xmlns:a16="http://schemas.microsoft.com/office/drawing/2014/main" id="{A7A4B465-FBCC-4CD4-89A1-82992A7B47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6" name="Freeform: Shape 15">
            <a:extLst>
              <a:ext uri="{FF2B5EF4-FFF2-40B4-BE49-F238E27FC236}">
                <a16:creationId xmlns:a16="http://schemas.microsoft.com/office/drawing/2014/main" id="{909E572F-9CDC-4214-9D42-FF00176495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20">
            <a:extLst>
              <a:ext uri="{FF2B5EF4-FFF2-40B4-BE49-F238E27FC236}">
                <a16:creationId xmlns:a16="http://schemas.microsoft.com/office/drawing/2014/main" id="{E2ACD61C-818D-4C3E-AAE4-7672C7A89A2B}"/>
              </a:ext>
            </a:extLst>
          </p:cNvPr>
          <p:cNvSpPr>
            <a:spLocks noGrp="1" noChangeArrowheads="1"/>
          </p:cNvSpPr>
          <p:nvPr>
            <p:ph type="title"/>
          </p:nvPr>
        </p:nvSpPr>
        <p:spPr>
          <a:xfrm>
            <a:off x="117282" y="5757779"/>
            <a:ext cx="3234018" cy="3826728"/>
          </a:xfrm>
        </p:spPr>
        <p:txBody>
          <a:bodyPr vert="horz" lIns="91440" tIns="45720" rIns="91440" bIns="45720" rtlCol="0" anchor="b">
            <a:normAutofit fontScale="90000"/>
          </a:bodyPr>
          <a:lstStyle/>
          <a:p>
            <a:r>
              <a:rPr lang="en-US" altLang="en-US" sz="3500" u="sng" kern="1200" dirty="0">
                <a:solidFill>
                  <a:schemeClr val="tx1"/>
                </a:solidFill>
                <a:latin typeface="+mj-lt"/>
                <a:ea typeface="+mj-ea"/>
                <a:cs typeface="+mj-cs"/>
              </a:rPr>
              <a:t>Rainbows are:</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endParaRPr lang="en-US" altLang="en-US" sz="3500" u="sng"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35CC5731-E77E-41C2-A64C-1495D83D75D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tretch>
            <a:fillRect/>
          </a:stretch>
        </p:blipFill>
        <p:spPr bwMode="auto">
          <a:xfrm>
            <a:off x="3026074" y="5757779"/>
            <a:ext cx="1246710" cy="11002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B245172-749C-4353-A148-ED9CAD430AA3}"/>
              </a:ext>
            </a:extLst>
          </p:cNvPr>
          <p:cNvPicPr>
            <a:picLocks noChangeAspect="1"/>
          </p:cNvPicPr>
          <p:nvPr/>
        </p:nvPicPr>
        <p:blipFill>
          <a:blip r:embed="rId3"/>
          <a:stretch>
            <a:fillRect/>
          </a:stretch>
        </p:blipFill>
        <p:spPr>
          <a:xfrm>
            <a:off x="10590962" y="56769"/>
            <a:ext cx="1569845" cy="1199016"/>
          </a:xfrm>
          <a:prstGeom prst="rect">
            <a:avLst/>
          </a:prstGeom>
        </p:spPr>
      </p:pic>
      <p:pic>
        <p:nvPicPr>
          <p:cNvPr id="23" name="Picture 11">
            <a:extLst>
              <a:ext uri="{FF2B5EF4-FFF2-40B4-BE49-F238E27FC236}">
                <a16:creationId xmlns:a16="http://schemas.microsoft.com/office/drawing/2014/main" id="{7D5683E7-7333-4E88-BD19-B72CA0D1F2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179551"/>
            <a:ext cx="3702607" cy="2493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A45158B4-50B1-4F3D-A565-9D023C7D455C}"/>
              </a:ext>
            </a:extLst>
          </p:cNvPr>
          <p:cNvPicPr>
            <a:picLocks noChangeAspect="1"/>
          </p:cNvPicPr>
          <p:nvPr/>
        </p:nvPicPr>
        <p:blipFill>
          <a:blip r:embed="rId5"/>
          <a:stretch>
            <a:fillRect/>
          </a:stretch>
        </p:blipFill>
        <p:spPr>
          <a:xfrm>
            <a:off x="7450121" y="197730"/>
            <a:ext cx="994363" cy="1019860"/>
          </a:xfrm>
          <a:prstGeom prst="rect">
            <a:avLst/>
          </a:prstGeom>
        </p:spPr>
      </p:pic>
    </p:spTree>
    <p:extLst>
      <p:ext uri="{BB962C8B-B14F-4D97-AF65-F5344CB8AC3E}">
        <p14:creationId xmlns:p14="http://schemas.microsoft.com/office/powerpoint/2010/main" val="73299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1825AC39-5F85-4CAA-8A81-A1287086B2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5DA4D23-37FC-4B90-8188-F0377C5F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4" name="Freeform: Shape 13">
            <a:extLst>
              <a:ext uri="{FF2B5EF4-FFF2-40B4-BE49-F238E27FC236}">
                <a16:creationId xmlns:a16="http://schemas.microsoft.com/office/drawing/2014/main" id="{A7A4B465-FBCC-4CD4-89A1-82992A7B47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6" name="Freeform: Shape 15">
            <a:extLst>
              <a:ext uri="{FF2B5EF4-FFF2-40B4-BE49-F238E27FC236}">
                <a16:creationId xmlns:a16="http://schemas.microsoft.com/office/drawing/2014/main" id="{909E572F-9CDC-4214-9D42-FF00176495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20">
            <a:extLst>
              <a:ext uri="{FF2B5EF4-FFF2-40B4-BE49-F238E27FC236}">
                <a16:creationId xmlns:a16="http://schemas.microsoft.com/office/drawing/2014/main" id="{E2ACD61C-818D-4C3E-AAE4-7672C7A89A2B}"/>
              </a:ext>
            </a:extLst>
          </p:cNvPr>
          <p:cNvSpPr>
            <a:spLocks noGrp="1" noChangeArrowheads="1"/>
          </p:cNvSpPr>
          <p:nvPr>
            <p:ph type="title"/>
          </p:nvPr>
        </p:nvSpPr>
        <p:spPr>
          <a:xfrm>
            <a:off x="117282" y="5757779"/>
            <a:ext cx="3234018" cy="3826728"/>
          </a:xfrm>
        </p:spPr>
        <p:txBody>
          <a:bodyPr vert="horz" lIns="91440" tIns="45720" rIns="91440" bIns="45720" rtlCol="0" anchor="b">
            <a:normAutofit fontScale="90000"/>
          </a:bodyPr>
          <a:lstStyle/>
          <a:p>
            <a:r>
              <a:rPr lang="en-US" altLang="en-US" sz="3500" u="sng" dirty="0"/>
              <a:t>The castle is</a:t>
            </a:r>
            <a:r>
              <a:rPr lang="en-US" altLang="en-US" sz="3500" u="sng" kern="1200" dirty="0">
                <a:solidFill>
                  <a:schemeClr val="tx1"/>
                </a:solidFill>
                <a:latin typeface="+mj-lt"/>
                <a:ea typeface="+mj-ea"/>
                <a:cs typeface="+mj-cs"/>
              </a:rPr>
              <a:t>:</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endParaRPr lang="en-US" altLang="en-US" sz="3500" u="sng"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35CC5731-E77E-41C2-A64C-1495D83D75D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tretch>
            <a:fillRect/>
          </a:stretch>
        </p:blipFill>
        <p:spPr bwMode="auto">
          <a:xfrm>
            <a:off x="3026074" y="5757779"/>
            <a:ext cx="1246710" cy="11002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B245172-749C-4353-A148-ED9CAD430AA3}"/>
              </a:ext>
            </a:extLst>
          </p:cNvPr>
          <p:cNvPicPr>
            <a:picLocks noChangeAspect="1"/>
          </p:cNvPicPr>
          <p:nvPr/>
        </p:nvPicPr>
        <p:blipFill>
          <a:blip r:embed="rId3"/>
          <a:stretch>
            <a:fillRect/>
          </a:stretch>
        </p:blipFill>
        <p:spPr>
          <a:xfrm>
            <a:off x="10590962" y="56769"/>
            <a:ext cx="1569845" cy="1199016"/>
          </a:xfrm>
          <a:prstGeom prst="rect">
            <a:avLst/>
          </a:prstGeom>
        </p:spPr>
      </p:pic>
      <p:pic>
        <p:nvPicPr>
          <p:cNvPr id="6" name="Picture 5">
            <a:extLst>
              <a:ext uri="{FF2B5EF4-FFF2-40B4-BE49-F238E27FC236}">
                <a16:creationId xmlns:a16="http://schemas.microsoft.com/office/drawing/2014/main" id="{576B2DD0-EA07-4F69-AEE8-4A0964E251D2}"/>
              </a:ext>
            </a:extLst>
          </p:cNvPr>
          <p:cNvPicPr>
            <a:picLocks noChangeAspect="1"/>
          </p:cNvPicPr>
          <p:nvPr/>
        </p:nvPicPr>
        <p:blipFill>
          <a:blip r:embed="rId4"/>
          <a:stretch>
            <a:fillRect/>
          </a:stretch>
        </p:blipFill>
        <p:spPr>
          <a:xfrm>
            <a:off x="4813028" y="5955508"/>
            <a:ext cx="914286" cy="704762"/>
          </a:xfrm>
          <a:prstGeom prst="rect">
            <a:avLst/>
          </a:prstGeom>
        </p:spPr>
      </p:pic>
      <p:pic>
        <p:nvPicPr>
          <p:cNvPr id="42" name="Picture 41">
            <a:extLst>
              <a:ext uri="{FF2B5EF4-FFF2-40B4-BE49-F238E27FC236}">
                <a16:creationId xmlns:a16="http://schemas.microsoft.com/office/drawing/2014/main" id="{CC959598-6E96-4E31-BF95-3A8475CC2789}"/>
              </a:ext>
            </a:extLst>
          </p:cNvPr>
          <p:cNvPicPr>
            <a:picLocks noChangeAspect="1"/>
          </p:cNvPicPr>
          <p:nvPr/>
        </p:nvPicPr>
        <p:blipFill>
          <a:blip r:embed="rId5"/>
          <a:stretch>
            <a:fillRect/>
          </a:stretch>
        </p:blipFill>
        <p:spPr>
          <a:xfrm>
            <a:off x="6910596" y="5955508"/>
            <a:ext cx="914286" cy="704762"/>
          </a:xfrm>
          <a:prstGeom prst="rect">
            <a:avLst/>
          </a:prstGeom>
        </p:spPr>
      </p:pic>
      <p:pic>
        <p:nvPicPr>
          <p:cNvPr id="44" name="Picture 43">
            <a:extLst>
              <a:ext uri="{FF2B5EF4-FFF2-40B4-BE49-F238E27FC236}">
                <a16:creationId xmlns:a16="http://schemas.microsoft.com/office/drawing/2014/main" id="{D2B611C9-FAC4-4F36-894B-B46430B72B5F}"/>
              </a:ext>
            </a:extLst>
          </p:cNvPr>
          <p:cNvPicPr>
            <a:picLocks noChangeAspect="1"/>
          </p:cNvPicPr>
          <p:nvPr/>
        </p:nvPicPr>
        <p:blipFill>
          <a:blip r:embed="rId6"/>
          <a:stretch>
            <a:fillRect/>
          </a:stretch>
        </p:blipFill>
        <p:spPr>
          <a:xfrm>
            <a:off x="7948752" y="5955508"/>
            <a:ext cx="914286" cy="704762"/>
          </a:xfrm>
          <a:prstGeom prst="rect">
            <a:avLst/>
          </a:prstGeom>
        </p:spPr>
      </p:pic>
      <p:pic>
        <p:nvPicPr>
          <p:cNvPr id="25" name="Picture 6">
            <a:extLst>
              <a:ext uri="{FF2B5EF4-FFF2-40B4-BE49-F238E27FC236}">
                <a16:creationId xmlns:a16="http://schemas.microsoft.com/office/drawing/2014/main" id="{E103E1F0-9484-4228-BA0E-8E56EC8ED4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9607" y="1718623"/>
            <a:ext cx="5103813" cy="2211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3F9456B-152C-478D-9B0E-77D9DAEF8C27}"/>
              </a:ext>
            </a:extLst>
          </p:cNvPr>
          <p:cNvPicPr>
            <a:picLocks noChangeAspect="1"/>
          </p:cNvPicPr>
          <p:nvPr/>
        </p:nvPicPr>
        <p:blipFill>
          <a:blip r:embed="rId8"/>
          <a:stretch>
            <a:fillRect/>
          </a:stretch>
        </p:blipFill>
        <p:spPr>
          <a:xfrm>
            <a:off x="5872440" y="5955508"/>
            <a:ext cx="914286" cy="704762"/>
          </a:xfrm>
          <a:prstGeom prst="rect">
            <a:avLst/>
          </a:prstGeom>
        </p:spPr>
      </p:pic>
      <p:pic>
        <p:nvPicPr>
          <p:cNvPr id="8" name="Picture 7">
            <a:extLst>
              <a:ext uri="{FF2B5EF4-FFF2-40B4-BE49-F238E27FC236}">
                <a16:creationId xmlns:a16="http://schemas.microsoft.com/office/drawing/2014/main" id="{7122DDCD-57A6-4A4D-A127-4A0962443ECF}"/>
              </a:ext>
            </a:extLst>
          </p:cNvPr>
          <p:cNvPicPr>
            <a:picLocks noChangeAspect="1"/>
          </p:cNvPicPr>
          <p:nvPr/>
        </p:nvPicPr>
        <p:blipFill>
          <a:blip r:embed="rId9"/>
          <a:stretch>
            <a:fillRect/>
          </a:stretch>
        </p:blipFill>
        <p:spPr>
          <a:xfrm>
            <a:off x="8986908" y="5955508"/>
            <a:ext cx="914286" cy="704762"/>
          </a:xfrm>
          <a:prstGeom prst="rect">
            <a:avLst/>
          </a:prstGeom>
        </p:spPr>
      </p:pic>
      <p:pic>
        <p:nvPicPr>
          <p:cNvPr id="11" name="Picture 10">
            <a:extLst>
              <a:ext uri="{FF2B5EF4-FFF2-40B4-BE49-F238E27FC236}">
                <a16:creationId xmlns:a16="http://schemas.microsoft.com/office/drawing/2014/main" id="{59366DB9-ED5E-4008-B85E-43ED4F9DADB1}"/>
              </a:ext>
            </a:extLst>
          </p:cNvPr>
          <p:cNvPicPr>
            <a:picLocks noChangeAspect="1"/>
          </p:cNvPicPr>
          <p:nvPr/>
        </p:nvPicPr>
        <p:blipFill>
          <a:blip r:embed="rId10"/>
          <a:stretch>
            <a:fillRect/>
          </a:stretch>
        </p:blipFill>
        <p:spPr>
          <a:xfrm>
            <a:off x="9986387" y="5955508"/>
            <a:ext cx="914286" cy="704762"/>
          </a:xfrm>
          <a:prstGeom prst="rect">
            <a:avLst/>
          </a:prstGeom>
        </p:spPr>
      </p:pic>
      <p:pic>
        <p:nvPicPr>
          <p:cNvPr id="18" name="Picture 17">
            <a:extLst>
              <a:ext uri="{FF2B5EF4-FFF2-40B4-BE49-F238E27FC236}">
                <a16:creationId xmlns:a16="http://schemas.microsoft.com/office/drawing/2014/main" id="{794EFEDF-95F5-4234-8D62-1E72D8323CF5}"/>
              </a:ext>
            </a:extLst>
          </p:cNvPr>
          <p:cNvPicPr>
            <a:picLocks noChangeAspect="1"/>
          </p:cNvPicPr>
          <p:nvPr/>
        </p:nvPicPr>
        <p:blipFill>
          <a:blip r:embed="rId11"/>
          <a:stretch>
            <a:fillRect/>
          </a:stretch>
        </p:blipFill>
        <p:spPr>
          <a:xfrm>
            <a:off x="10985866" y="5955508"/>
            <a:ext cx="914286" cy="704762"/>
          </a:xfrm>
          <a:prstGeom prst="rect">
            <a:avLst/>
          </a:prstGeom>
        </p:spPr>
      </p:pic>
      <p:pic>
        <p:nvPicPr>
          <p:cNvPr id="20" name="Picture 19">
            <a:extLst>
              <a:ext uri="{FF2B5EF4-FFF2-40B4-BE49-F238E27FC236}">
                <a16:creationId xmlns:a16="http://schemas.microsoft.com/office/drawing/2014/main" id="{2A72236E-9D2B-4D12-9A10-34411DAFEA6F}"/>
              </a:ext>
            </a:extLst>
          </p:cNvPr>
          <p:cNvPicPr>
            <a:picLocks noChangeAspect="1"/>
          </p:cNvPicPr>
          <p:nvPr/>
        </p:nvPicPr>
        <p:blipFill>
          <a:blip r:embed="rId12"/>
          <a:stretch>
            <a:fillRect/>
          </a:stretch>
        </p:blipFill>
        <p:spPr>
          <a:xfrm>
            <a:off x="4811528" y="5115931"/>
            <a:ext cx="914286" cy="704762"/>
          </a:xfrm>
          <a:prstGeom prst="rect">
            <a:avLst/>
          </a:prstGeom>
        </p:spPr>
      </p:pic>
      <p:pic>
        <p:nvPicPr>
          <p:cNvPr id="29" name="Picture 28">
            <a:extLst>
              <a:ext uri="{FF2B5EF4-FFF2-40B4-BE49-F238E27FC236}">
                <a16:creationId xmlns:a16="http://schemas.microsoft.com/office/drawing/2014/main" id="{E8CB2548-118D-4B05-9424-09090E1054FD}"/>
              </a:ext>
            </a:extLst>
          </p:cNvPr>
          <p:cNvPicPr>
            <a:picLocks noChangeAspect="1"/>
          </p:cNvPicPr>
          <p:nvPr/>
        </p:nvPicPr>
        <p:blipFill>
          <a:blip r:embed="rId13"/>
          <a:stretch>
            <a:fillRect/>
          </a:stretch>
        </p:blipFill>
        <p:spPr>
          <a:xfrm>
            <a:off x="5862006" y="5139377"/>
            <a:ext cx="914286" cy="704762"/>
          </a:xfrm>
          <a:prstGeom prst="rect">
            <a:avLst/>
          </a:prstGeom>
        </p:spPr>
      </p:pic>
      <p:pic>
        <p:nvPicPr>
          <p:cNvPr id="33" name="Picture 32">
            <a:extLst>
              <a:ext uri="{FF2B5EF4-FFF2-40B4-BE49-F238E27FC236}">
                <a16:creationId xmlns:a16="http://schemas.microsoft.com/office/drawing/2014/main" id="{8099BAC8-428B-4F80-8AA6-5E9668D41810}"/>
              </a:ext>
            </a:extLst>
          </p:cNvPr>
          <p:cNvPicPr>
            <a:picLocks noChangeAspect="1"/>
          </p:cNvPicPr>
          <p:nvPr/>
        </p:nvPicPr>
        <p:blipFill>
          <a:blip r:embed="rId14"/>
          <a:stretch>
            <a:fillRect/>
          </a:stretch>
        </p:blipFill>
        <p:spPr>
          <a:xfrm>
            <a:off x="6933152" y="5151586"/>
            <a:ext cx="914286" cy="704762"/>
          </a:xfrm>
          <a:prstGeom prst="rect">
            <a:avLst/>
          </a:prstGeom>
        </p:spPr>
      </p:pic>
      <p:pic>
        <p:nvPicPr>
          <p:cNvPr id="37" name="Picture 36">
            <a:extLst>
              <a:ext uri="{FF2B5EF4-FFF2-40B4-BE49-F238E27FC236}">
                <a16:creationId xmlns:a16="http://schemas.microsoft.com/office/drawing/2014/main" id="{C94E84C1-ECB4-4CFB-9E55-938687E6B4A0}"/>
              </a:ext>
            </a:extLst>
          </p:cNvPr>
          <p:cNvPicPr>
            <a:picLocks noChangeAspect="1"/>
          </p:cNvPicPr>
          <p:nvPr/>
        </p:nvPicPr>
        <p:blipFill>
          <a:blip r:embed="rId15"/>
          <a:stretch>
            <a:fillRect/>
          </a:stretch>
        </p:blipFill>
        <p:spPr>
          <a:xfrm>
            <a:off x="7933521" y="5151586"/>
            <a:ext cx="914286" cy="704762"/>
          </a:xfrm>
          <a:prstGeom prst="rect">
            <a:avLst/>
          </a:prstGeom>
        </p:spPr>
      </p:pic>
      <p:pic>
        <p:nvPicPr>
          <p:cNvPr id="41" name="Picture 40">
            <a:extLst>
              <a:ext uri="{FF2B5EF4-FFF2-40B4-BE49-F238E27FC236}">
                <a16:creationId xmlns:a16="http://schemas.microsoft.com/office/drawing/2014/main" id="{1E2F78D3-B013-44DF-99FD-71CD7444489D}"/>
              </a:ext>
            </a:extLst>
          </p:cNvPr>
          <p:cNvPicPr>
            <a:picLocks noChangeAspect="1"/>
          </p:cNvPicPr>
          <p:nvPr/>
        </p:nvPicPr>
        <p:blipFill>
          <a:blip r:embed="rId16"/>
          <a:stretch>
            <a:fillRect/>
          </a:stretch>
        </p:blipFill>
        <p:spPr>
          <a:xfrm>
            <a:off x="8933011" y="5159383"/>
            <a:ext cx="914286" cy="704762"/>
          </a:xfrm>
          <a:prstGeom prst="rect">
            <a:avLst/>
          </a:prstGeom>
        </p:spPr>
      </p:pic>
      <p:pic>
        <p:nvPicPr>
          <p:cNvPr id="45" name="Picture 44">
            <a:extLst>
              <a:ext uri="{FF2B5EF4-FFF2-40B4-BE49-F238E27FC236}">
                <a16:creationId xmlns:a16="http://schemas.microsoft.com/office/drawing/2014/main" id="{167993EE-B153-4630-B124-9FA183895FF6}"/>
              </a:ext>
            </a:extLst>
          </p:cNvPr>
          <p:cNvPicPr>
            <a:picLocks noChangeAspect="1"/>
          </p:cNvPicPr>
          <p:nvPr/>
        </p:nvPicPr>
        <p:blipFill>
          <a:blip r:embed="rId17"/>
          <a:stretch>
            <a:fillRect/>
          </a:stretch>
        </p:blipFill>
        <p:spPr>
          <a:xfrm>
            <a:off x="9954335" y="5162823"/>
            <a:ext cx="914286" cy="704762"/>
          </a:xfrm>
          <a:prstGeom prst="rect">
            <a:avLst/>
          </a:prstGeom>
        </p:spPr>
      </p:pic>
      <p:pic>
        <p:nvPicPr>
          <p:cNvPr id="48" name="Picture 47">
            <a:extLst>
              <a:ext uri="{FF2B5EF4-FFF2-40B4-BE49-F238E27FC236}">
                <a16:creationId xmlns:a16="http://schemas.microsoft.com/office/drawing/2014/main" id="{E05F19FD-3BA2-4A09-BE39-B9490D114BBE}"/>
              </a:ext>
            </a:extLst>
          </p:cNvPr>
          <p:cNvPicPr>
            <a:picLocks noChangeAspect="1"/>
          </p:cNvPicPr>
          <p:nvPr/>
        </p:nvPicPr>
        <p:blipFill>
          <a:blip r:embed="rId18"/>
          <a:stretch>
            <a:fillRect/>
          </a:stretch>
        </p:blipFill>
        <p:spPr>
          <a:xfrm>
            <a:off x="10985866" y="5159383"/>
            <a:ext cx="914286" cy="704762"/>
          </a:xfrm>
          <a:prstGeom prst="rect">
            <a:avLst/>
          </a:prstGeom>
        </p:spPr>
      </p:pic>
      <p:pic>
        <p:nvPicPr>
          <p:cNvPr id="52" name="Picture 51">
            <a:extLst>
              <a:ext uri="{FF2B5EF4-FFF2-40B4-BE49-F238E27FC236}">
                <a16:creationId xmlns:a16="http://schemas.microsoft.com/office/drawing/2014/main" id="{222D66E8-FA8A-499C-872F-C4BEA94F1EC2}"/>
              </a:ext>
            </a:extLst>
          </p:cNvPr>
          <p:cNvPicPr>
            <a:picLocks noChangeAspect="1"/>
          </p:cNvPicPr>
          <p:nvPr/>
        </p:nvPicPr>
        <p:blipFill>
          <a:blip r:embed="rId19"/>
          <a:stretch>
            <a:fillRect/>
          </a:stretch>
        </p:blipFill>
        <p:spPr>
          <a:xfrm>
            <a:off x="7206606" y="107853"/>
            <a:ext cx="989816" cy="1218235"/>
          </a:xfrm>
          <a:prstGeom prst="rect">
            <a:avLst/>
          </a:prstGeom>
        </p:spPr>
      </p:pic>
    </p:spTree>
    <p:extLst>
      <p:ext uri="{BB962C8B-B14F-4D97-AF65-F5344CB8AC3E}">
        <p14:creationId xmlns:p14="http://schemas.microsoft.com/office/powerpoint/2010/main" val="217138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1825AC39-5F85-4CAA-8A81-A1287086B2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5DA4D23-37FC-4B90-8188-F0377C5F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4" name="Freeform: Shape 13">
            <a:extLst>
              <a:ext uri="{FF2B5EF4-FFF2-40B4-BE49-F238E27FC236}">
                <a16:creationId xmlns:a16="http://schemas.microsoft.com/office/drawing/2014/main" id="{A7A4B465-FBCC-4CD4-89A1-82992A7B47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6" name="Freeform: Shape 15">
            <a:extLst>
              <a:ext uri="{FF2B5EF4-FFF2-40B4-BE49-F238E27FC236}">
                <a16:creationId xmlns:a16="http://schemas.microsoft.com/office/drawing/2014/main" id="{909E572F-9CDC-4214-9D42-FF00176495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20">
            <a:extLst>
              <a:ext uri="{FF2B5EF4-FFF2-40B4-BE49-F238E27FC236}">
                <a16:creationId xmlns:a16="http://schemas.microsoft.com/office/drawing/2014/main" id="{E2ACD61C-818D-4C3E-AAE4-7672C7A89A2B}"/>
              </a:ext>
            </a:extLst>
          </p:cNvPr>
          <p:cNvSpPr>
            <a:spLocks noGrp="1" noChangeArrowheads="1"/>
          </p:cNvSpPr>
          <p:nvPr>
            <p:ph type="title"/>
          </p:nvPr>
        </p:nvSpPr>
        <p:spPr>
          <a:xfrm>
            <a:off x="117282" y="5757779"/>
            <a:ext cx="3234018" cy="3826728"/>
          </a:xfrm>
        </p:spPr>
        <p:txBody>
          <a:bodyPr vert="horz" lIns="91440" tIns="45720" rIns="91440" bIns="45720" rtlCol="0" anchor="b">
            <a:normAutofit fontScale="90000"/>
          </a:bodyPr>
          <a:lstStyle/>
          <a:p>
            <a:r>
              <a:rPr lang="en-US" altLang="en-US" sz="3500" u="sng" dirty="0"/>
              <a:t>The castle is</a:t>
            </a:r>
            <a:r>
              <a:rPr lang="en-US" altLang="en-US" sz="3500" u="sng" kern="1200" dirty="0">
                <a:solidFill>
                  <a:schemeClr val="tx1"/>
                </a:solidFill>
                <a:latin typeface="+mj-lt"/>
                <a:ea typeface="+mj-ea"/>
                <a:cs typeface="+mj-cs"/>
              </a:rPr>
              <a:t>:</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endParaRPr lang="en-US" altLang="en-US" sz="3500" u="sng"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35CC5731-E77E-41C2-A64C-1495D83D75D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tretch>
            <a:fillRect/>
          </a:stretch>
        </p:blipFill>
        <p:spPr bwMode="auto">
          <a:xfrm>
            <a:off x="3026074" y="5757779"/>
            <a:ext cx="1246710" cy="11002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B245172-749C-4353-A148-ED9CAD430AA3}"/>
              </a:ext>
            </a:extLst>
          </p:cNvPr>
          <p:cNvPicPr>
            <a:picLocks noChangeAspect="1"/>
          </p:cNvPicPr>
          <p:nvPr/>
        </p:nvPicPr>
        <p:blipFill>
          <a:blip r:embed="rId3"/>
          <a:stretch>
            <a:fillRect/>
          </a:stretch>
        </p:blipFill>
        <p:spPr>
          <a:xfrm>
            <a:off x="10590962" y="56769"/>
            <a:ext cx="1569845" cy="1199016"/>
          </a:xfrm>
          <a:prstGeom prst="rect">
            <a:avLst/>
          </a:prstGeom>
        </p:spPr>
      </p:pic>
      <p:pic>
        <p:nvPicPr>
          <p:cNvPr id="25" name="Picture 6">
            <a:extLst>
              <a:ext uri="{FF2B5EF4-FFF2-40B4-BE49-F238E27FC236}">
                <a16:creationId xmlns:a16="http://schemas.microsoft.com/office/drawing/2014/main" id="{E103E1F0-9484-4228-BA0E-8E56EC8ED4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4515" y="2456560"/>
            <a:ext cx="5103813" cy="2211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222D66E8-FA8A-499C-872F-C4BEA94F1EC2}"/>
              </a:ext>
            </a:extLst>
          </p:cNvPr>
          <p:cNvPicPr>
            <a:picLocks noChangeAspect="1"/>
          </p:cNvPicPr>
          <p:nvPr/>
        </p:nvPicPr>
        <p:blipFill>
          <a:blip r:embed="rId5"/>
          <a:stretch>
            <a:fillRect/>
          </a:stretch>
        </p:blipFill>
        <p:spPr>
          <a:xfrm>
            <a:off x="7809672" y="421554"/>
            <a:ext cx="989816" cy="1218235"/>
          </a:xfrm>
          <a:prstGeom prst="rect">
            <a:avLst/>
          </a:prstGeom>
        </p:spPr>
      </p:pic>
      <p:graphicFrame>
        <p:nvGraphicFramePr>
          <p:cNvPr id="26" name="Table 2">
            <a:extLst>
              <a:ext uri="{FF2B5EF4-FFF2-40B4-BE49-F238E27FC236}">
                <a16:creationId xmlns:a16="http://schemas.microsoft.com/office/drawing/2014/main" id="{7843DD38-4B82-4EC2-A620-1E98995FD331}"/>
              </a:ext>
            </a:extLst>
          </p:cNvPr>
          <p:cNvGraphicFramePr>
            <a:graphicFrameLocks noGrp="1"/>
          </p:cNvGraphicFramePr>
          <p:nvPr>
            <p:extLst>
              <p:ext uri="{D42A27DB-BD31-4B8C-83A1-F6EECF244321}">
                <p14:modId xmlns:p14="http://schemas.microsoft.com/office/powerpoint/2010/main" val="2272972822"/>
              </p:ext>
            </p:extLst>
          </p:nvPr>
        </p:nvGraphicFramePr>
        <p:xfrm>
          <a:off x="4495926" y="5484718"/>
          <a:ext cx="7617309" cy="1097280"/>
        </p:xfrm>
        <a:graphic>
          <a:graphicData uri="http://schemas.openxmlformats.org/drawingml/2006/table">
            <a:tbl>
              <a:tblPr firstRow="1" bandRow="1">
                <a:tableStyleId>{5C22544A-7EE6-4342-B048-85BDC9FD1C3A}</a:tableStyleId>
              </a:tblPr>
              <a:tblGrid>
                <a:gridCol w="1088187">
                  <a:extLst>
                    <a:ext uri="{9D8B030D-6E8A-4147-A177-3AD203B41FA5}">
                      <a16:colId xmlns:a16="http://schemas.microsoft.com/office/drawing/2014/main" val="2640470659"/>
                    </a:ext>
                  </a:extLst>
                </a:gridCol>
                <a:gridCol w="1088187">
                  <a:extLst>
                    <a:ext uri="{9D8B030D-6E8A-4147-A177-3AD203B41FA5}">
                      <a16:colId xmlns:a16="http://schemas.microsoft.com/office/drawing/2014/main" val="3857969930"/>
                    </a:ext>
                  </a:extLst>
                </a:gridCol>
                <a:gridCol w="1088187">
                  <a:extLst>
                    <a:ext uri="{9D8B030D-6E8A-4147-A177-3AD203B41FA5}">
                      <a16:colId xmlns:a16="http://schemas.microsoft.com/office/drawing/2014/main" val="4121369465"/>
                    </a:ext>
                  </a:extLst>
                </a:gridCol>
                <a:gridCol w="1088187">
                  <a:extLst>
                    <a:ext uri="{9D8B030D-6E8A-4147-A177-3AD203B41FA5}">
                      <a16:colId xmlns:a16="http://schemas.microsoft.com/office/drawing/2014/main" val="361597926"/>
                    </a:ext>
                  </a:extLst>
                </a:gridCol>
                <a:gridCol w="1088187">
                  <a:extLst>
                    <a:ext uri="{9D8B030D-6E8A-4147-A177-3AD203B41FA5}">
                      <a16:colId xmlns:a16="http://schemas.microsoft.com/office/drawing/2014/main" val="2490841892"/>
                    </a:ext>
                  </a:extLst>
                </a:gridCol>
                <a:gridCol w="1088187">
                  <a:extLst>
                    <a:ext uri="{9D8B030D-6E8A-4147-A177-3AD203B41FA5}">
                      <a16:colId xmlns:a16="http://schemas.microsoft.com/office/drawing/2014/main" val="3323419405"/>
                    </a:ext>
                  </a:extLst>
                </a:gridCol>
                <a:gridCol w="1088187">
                  <a:extLst>
                    <a:ext uri="{9D8B030D-6E8A-4147-A177-3AD203B41FA5}">
                      <a16:colId xmlns:a16="http://schemas.microsoft.com/office/drawing/2014/main" val="3735131990"/>
                    </a:ext>
                  </a:extLst>
                </a:gridCol>
              </a:tblGrid>
              <a:tr h="0">
                <a:tc gridSpan="7">
                  <a:txBody>
                    <a:bodyPr/>
                    <a:lstStyle/>
                    <a:p>
                      <a:r>
                        <a:rPr lang="en-GB" b="1" u="none" dirty="0">
                          <a:solidFill>
                            <a:schemeClr val="tx1"/>
                          </a:solidFill>
                        </a:rPr>
                        <a:t>                                                                  </a:t>
                      </a:r>
                      <a:r>
                        <a:rPr lang="en-GB" b="1" u="sng" dirty="0">
                          <a:solidFill>
                            <a:schemeClr val="tx1"/>
                          </a:solidFill>
                        </a:rPr>
                        <a:t>Word Bank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3725128"/>
                  </a:ext>
                </a:extLst>
              </a:tr>
              <a:tr h="363741">
                <a:tc>
                  <a:txBody>
                    <a:bodyPr/>
                    <a:lstStyle/>
                    <a:p>
                      <a:r>
                        <a:rPr lang="en-GB" dirty="0"/>
                        <a:t>huge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new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haunted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royal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dark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beautiful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9626918"/>
                  </a:ext>
                </a:extLst>
              </a:tr>
              <a:tr h="363741">
                <a:tc>
                  <a:txBody>
                    <a:bodyPr/>
                    <a:lstStyle/>
                    <a:p>
                      <a:r>
                        <a:rPr lang="en-GB" dirty="0"/>
                        <a:t>colourful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Strong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grey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big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tall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magic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dusty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6530923"/>
                  </a:ext>
                </a:extLst>
              </a:tr>
            </a:tbl>
          </a:graphicData>
        </a:graphic>
      </p:graphicFrame>
    </p:spTree>
    <p:extLst>
      <p:ext uri="{BB962C8B-B14F-4D97-AF65-F5344CB8AC3E}">
        <p14:creationId xmlns:p14="http://schemas.microsoft.com/office/powerpoint/2010/main" val="234713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1825AC39-5F85-4CAA-8A81-A1287086B2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5DA4D23-37FC-4B90-8188-F0377C5F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4" name="Freeform: Shape 13">
            <a:extLst>
              <a:ext uri="{FF2B5EF4-FFF2-40B4-BE49-F238E27FC236}">
                <a16:creationId xmlns:a16="http://schemas.microsoft.com/office/drawing/2014/main" id="{A7A4B465-FBCC-4CD4-89A1-82992A7B47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6" name="Freeform: Shape 15">
            <a:extLst>
              <a:ext uri="{FF2B5EF4-FFF2-40B4-BE49-F238E27FC236}">
                <a16:creationId xmlns:a16="http://schemas.microsoft.com/office/drawing/2014/main" id="{909E572F-9CDC-4214-9D42-FF00176495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20">
            <a:extLst>
              <a:ext uri="{FF2B5EF4-FFF2-40B4-BE49-F238E27FC236}">
                <a16:creationId xmlns:a16="http://schemas.microsoft.com/office/drawing/2014/main" id="{E2ACD61C-818D-4C3E-AAE4-7672C7A89A2B}"/>
              </a:ext>
            </a:extLst>
          </p:cNvPr>
          <p:cNvSpPr>
            <a:spLocks noGrp="1" noChangeArrowheads="1"/>
          </p:cNvSpPr>
          <p:nvPr>
            <p:ph type="title"/>
          </p:nvPr>
        </p:nvSpPr>
        <p:spPr>
          <a:xfrm>
            <a:off x="117282" y="5757779"/>
            <a:ext cx="3234018" cy="3826728"/>
          </a:xfrm>
        </p:spPr>
        <p:txBody>
          <a:bodyPr vert="horz" lIns="91440" tIns="45720" rIns="91440" bIns="45720" rtlCol="0" anchor="b">
            <a:normAutofit fontScale="90000"/>
          </a:bodyPr>
          <a:lstStyle/>
          <a:p>
            <a:r>
              <a:rPr lang="en-US" altLang="en-US" sz="3500" u="sng" dirty="0"/>
              <a:t>The castle is</a:t>
            </a:r>
            <a:r>
              <a:rPr lang="en-US" altLang="en-US" sz="3500" u="sng" kern="1200" dirty="0">
                <a:solidFill>
                  <a:schemeClr val="tx1"/>
                </a:solidFill>
                <a:latin typeface="+mj-lt"/>
                <a:ea typeface="+mj-ea"/>
                <a:cs typeface="+mj-cs"/>
              </a:rPr>
              <a:t>:</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endParaRPr lang="en-US" altLang="en-US" sz="3500" u="sng"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35CC5731-E77E-41C2-A64C-1495D83D75D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tretch>
            <a:fillRect/>
          </a:stretch>
        </p:blipFill>
        <p:spPr bwMode="auto">
          <a:xfrm>
            <a:off x="3026074" y="5757779"/>
            <a:ext cx="1246710" cy="11002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B245172-749C-4353-A148-ED9CAD430AA3}"/>
              </a:ext>
            </a:extLst>
          </p:cNvPr>
          <p:cNvPicPr>
            <a:picLocks noChangeAspect="1"/>
          </p:cNvPicPr>
          <p:nvPr/>
        </p:nvPicPr>
        <p:blipFill>
          <a:blip r:embed="rId3"/>
          <a:stretch>
            <a:fillRect/>
          </a:stretch>
        </p:blipFill>
        <p:spPr>
          <a:xfrm>
            <a:off x="10590962" y="56769"/>
            <a:ext cx="1569845" cy="1199016"/>
          </a:xfrm>
          <a:prstGeom prst="rect">
            <a:avLst/>
          </a:prstGeom>
        </p:spPr>
      </p:pic>
      <p:pic>
        <p:nvPicPr>
          <p:cNvPr id="25" name="Picture 6">
            <a:extLst>
              <a:ext uri="{FF2B5EF4-FFF2-40B4-BE49-F238E27FC236}">
                <a16:creationId xmlns:a16="http://schemas.microsoft.com/office/drawing/2014/main" id="{E103E1F0-9484-4228-BA0E-8E56EC8ED4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9607" y="1718623"/>
            <a:ext cx="5103813" cy="2211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222D66E8-FA8A-499C-872F-C4BEA94F1EC2}"/>
              </a:ext>
            </a:extLst>
          </p:cNvPr>
          <p:cNvPicPr>
            <a:picLocks noChangeAspect="1"/>
          </p:cNvPicPr>
          <p:nvPr/>
        </p:nvPicPr>
        <p:blipFill>
          <a:blip r:embed="rId5"/>
          <a:stretch>
            <a:fillRect/>
          </a:stretch>
        </p:blipFill>
        <p:spPr>
          <a:xfrm>
            <a:off x="7206606" y="107853"/>
            <a:ext cx="989816" cy="1218235"/>
          </a:xfrm>
          <a:prstGeom prst="rect">
            <a:avLst/>
          </a:prstGeom>
        </p:spPr>
      </p:pic>
    </p:spTree>
    <p:extLst>
      <p:ext uri="{BB962C8B-B14F-4D97-AF65-F5344CB8AC3E}">
        <p14:creationId xmlns:p14="http://schemas.microsoft.com/office/powerpoint/2010/main" val="402763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1825AC39-5F85-4CAA-8A81-A1287086B2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5DA4D23-37FC-4B90-8188-F0377C5F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4" name="Freeform: Shape 13">
            <a:extLst>
              <a:ext uri="{FF2B5EF4-FFF2-40B4-BE49-F238E27FC236}">
                <a16:creationId xmlns:a16="http://schemas.microsoft.com/office/drawing/2014/main" id="{A7A4B465-FBCC-4CD4-89A1-82992A7B47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6" name="Freeform: Shape 15">
            <a:extLst>
              <a:ext uri="{FF2B5EF4-FFF2-40B4-BE49-F238E27FC236}">
                <a16:creationId xmlns:a16="http://schemas.microsoft.com/office/drawing/2014/main" id="{909E572F-9CDC-4214-9D42-FF00176495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20">
            <a:extLst>
              <a:ext uri="{FF2B5EF4-FFF2-40B4-BE49-F238E27FC236}">
                <a16:creationId xmlns:a16="http://schemas.microsoft.com/office/drawing/2014/main" id="{E2ACD61C-818D-4C3E-AAE4-7672C7A89A2B}"/>
              </a:ext>
            </a:extLst>
          </p:cNvPr>
          <p:cNvSpPr>
            <a:spLocks noGrp="1" noChangeArrowheads="1"/>
          </p:cNvSpPr>
          <p:nvPr>
            <p:ph type="title"/>
          </p:nvPr>
        </p:nvSpPr>
        <p:spPr>
          <a:xfrm>
            <a:off x="117282" y="5757779"/>
            <a:ext cx="3234018" cy="3826728"/>
          </a:xfrm>
        </p:spPr>
        <p:txBody>
          <a:bodyPr vert="horz" lIns="91440" tIns="45720" rIns="91440" bIns="45720" rtlCol="0" anchor="b">
            <a:normAutofit fontScale="90000"/>
          </a:bodyPr>
          <a:lstStyle/>
          <a:p>
            <a:r>
              <a:rPr lang="en-US" altLang="en-US" sz="3500" u="sng" dirty="0"/>
              <a:t>The beetle is</a:t>
            </a:r>
            <a:r>
              <a:rPr lang="en-US" altLang="en-US" sz="3500" u="sng" kern="1200" dirty="0">
                <a:solidFill>
                  <a:schemeClr val="tx1"/>
                </a:solidFill>
                <a:latin typeface="+mj-lt"/>
                <a:ea typeface="+mj-ea"/>
                <a:cs typeface="+mj-cs"/>
              </a:rPr>
              <a:t>:</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endParaRPr lang="en-US" altLang="en-US" sz="3500" u="sng"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35CC5731-E77E-41C2-A64C-1495D83D75D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tretch>
            <a:fillRect/>
          </a:stretch>
        </p:blipFill>
        <p:spPr bwMode="auto">
          <a:xfrm>
            <a:off x="3026074" y="5757779"/>
            <a:ext cx="1246710" cy="11002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B245172-749C-4353-A148-ED9CAD430AA3}"/>
              </a:ext>
            </a:extLst>
          </p:cNvPr>
          <p:cNvPicPr>
            <a:picLocks noChangeAspect="1"/>
          </p:cNvPicPr>
          <p:nvPr/>
        </p:nvPicPr>
        <p:blipFill>
          <a:blip r:embed="rId3"/>
          <a:stretch>
            <a:fillRect/>
          </a:stretch>
        </p:blipFill>
        <p:spPr>
          <a:xfrm>
            <a:off x="10590962" y="56769"/>
            <a:ext cx="1569845" cy="1199016"/>
          </a:xfrm>
          <a:prstGeom prst="rect">
            <a:avLst/>
          </a:prstGeom>
        </p:spPr>
      </p:pic>
      <p:pic>
        <p:nvPicPr>
          <p:cNvPr id="6" name="Picture 5">
            <a:extLst>
              <a:ext uri="{FF2B5EF4-FFF2-40B4-BE49-F238E27FC236}">
                <a16:creationId xmlns:a16="http://schemas.microsoft.com/office/drawing/2014/main" id="{576B2DD0-EA07-4F69-AEE8-4A0964E251D2}"/>
              </a:ext>
            </a:extLst>
          </p:cNvPr>
          <p:cNvPicPr>
            <a:picLocks noChangeAspect="1"/>
          </p:cNvPicPr>
          <p:nvPr/>
        </p:nvPicPr>
        <p:blipFill>
          <a:blip r:embed="rId4"/>
          <a:stretch>
            <a:fillRect/>
          </a:stretch>
        </p:blipFill>
        <p:spPr>
          <a:xfrm>
            <a:off x="4813028" y="5955508"/>
            <a:ext cx="914286" cy="704762"/>
          </a:xfrm>
          <a:prstGeom prst="rect">
            <a:avLst/>
          </a:prstGeom>
        </p:spPr>
      </p:pic>
      <p:pic>
        <p:nvPicPr>
          <p:cNvPr id="44" name="Picture 43">
            <a:extLst>
              <a:ext uri="{FF2B5EF4-FFF2-40B4-BE49-F238E27FC236}">
                <a16:creationId xmlns:a16="http://schemas.microsoft.com/office/drawing/2014/main" id="{D2B611C9-FAC4-4F36-894B-B46430B72B5F}"/>
              </a:ext>
            </a:extLst>
          </p:cNvPr>
          <p:cNvPicPr>
            <a:picLocks noChangeAspect="1"/>
          </p:cNvPicPr>
          <p:nvPr/>
        </p:nvPicPr>
        <p:blipFill>
          <a:blip r:embed="rId5"/>
          <a:stretch>
            <a:fillRect/>
          </a:stretch>
        </p:blipFill>
        <p:spPr>
          <a:xfrm>
            <a:off x="7852283" y="5955508"/>
            <a:ext cx="914286" cy="704762"/>
          </a:xfrm>
          <a:prstGeom prst="rect">
            <a:avLst/>
          </a:prstGeom>
        </p:spPr>
      </p:pic>
      <p:pic>
        <p:nvPicPr>
          <p:cNvPr id="18" name="Picture 17">
            <a:extLst>
              <a:ext uri="{FF2B5EF4-FFF2-40B4-BE49-F238E27FC236}">
                <a16:creationId xmlns:a16="http://schemas.microsoft.com/office/drawing/2014/main" id="{794EFEDF-95F5-4234-8D62-1E72D8323CF5}"/>
              </a:ext>
            </a:extLst>
          </p:cNvPr>
          <p:cNvPicPr>
            <a:picLocks noChangeAspect="1"/>
          </p:cNvPicPr>
          <p:nvPr/>
        </p:nvPicPr>
        <p:blipFill>
          <a:blip r:embed="rId6"/>
          <a:stretch>
            <a:fillRect/>
          </a:stretch>
        </p:blipFill>
        <p:spPr>
          <a:xfrm>
            <a:off x="9905509" y="5955508"/>
            <a:ext cx="914286" cy="704762"/>
          </a:xfrm>
          <a:prstGeom prst="rect">
            <a:avLst/>
          </a:prstGeom>
        </p:spPr>
      </p:pic>
      <p:pic>
        <p:nvPicPr>
          <p:cNvPr id="24" name="Picture 2">
            <a:extLst>
              <a:ext uri="{FF2B5EF4-FFF2-40B4-BE49-F238E27FC236}">
                <a16:creationId xmlns:a16="http://schemas.microsoft.com/office/drawing/2014/main" id="{AD46AEA6-9E64-4FE6-858B-FB2A9BD00720}"/>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7027433" y="1863775"/>
            <a:ext cx="1959474" cy="22279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3E114D2-AE93-4AEB-9E0D-92A470CA7E80}"/>
              </a:ext>
            </a:extLst>
          </p:cNvPr>
          <p:cNvPicPr>
            <a:picLocks noChangeAspect="1"/>
          </p:cNvPicPr>
          <p:nvPr/>
        </p:nvPicPr>
        <p:blipFill>
          <a:blip r:embed="rId8"/>
          <a:stretch>
            <a:fillRect/>
          </a:stretch>
        </p:blipFill>
        <p:spPr>
          <a:xfrm>
            <a:off x="7502164" y="89108"/>
            <a:ext cx="1010013" cy="1224260"/>
          </a:xfrm>
          <a:prstGeom prst="rect">
            <a:avLst/>
          </a:prstGeom>
        </p:spPr>
      </p:pic>
      <p:pic>
        <p:nvPicPr>
          <p:cNvPr id="10" name="Picture 9">
            <a:extLst>
              <a:ext uri="{FF2B5EF4-FFF2-40B4-BE49-F238E27FC236}">
                <a16:creationId xmlns:a16="http://schemas.microsoft.com/office/drawing/2014/main" id="{B77B0582-038A-4365-8C8F-2556A22BB2D6}"/>
              </a:ext>
            </a:extLst>
          </p:cNvPr>
          <p:cNvPicPr>
            <a:picLocks noChangeAspect="1"/>
          </p:cNvPicPr>
          <p:nvPr/>
        </p:nvPicPr>
        <p:blipFill>
          <a:blip r:embed="rId9"/>
          <a:stretch>
            <a:fillRect/>
          </a:stretch>
        </p:blipFill>
        <p:spPr>
          <a:xfrm>
            <a:off x="8878896" y="5955508"/>
            <a:ext cx="914286" cy="704762"/>
          </a:xfrm>
          <a:prstGeom prst="rect">
            <a:avLst/>
          </a:prstGeom>
        </p:spPr>
      </p:pic>
      <p:pic>
        <p:nvPicPr>
          <p:cNvPr id="19" name="Picture 18">
            <a:extLst>
              <a:ext uri="{FF2B5EF4-FFF2-40B4-BE49-F238E27FC236}">
                <a16:creationId xmlns:a16="http://schemas.microsoft.com/office/drawing/2014/main" id="{933E4402-1AB5-460B-AD40-90C422FF1A97}"/>
              </a:ext>
            </a:extLst>
          </p:cNvPr>
          <p:cNvPicPr>
            <a:picLocks noChangeAspect="1"/>
          </p:cNvPicPr>
          <p:nvPr/>
        </p:nvPicPr>
        <p:blipFill>
          <a:blip r:embed="rId10"/>
          <a:stretch>
            <a:fillRect/>
          </a:stretch>
        </p:blipFill>
        <p:spPr>
          <a:xfrm>
            <a:off x="10933894" y="5955508"/>
            <a:ext cx="914286" cy="704762"/>
          </a:xfrm>
          <a:prstGeom prst="rect">
            <a:avLst/>
          </a:prstGeom>
        </p:spPr>
      </p:pic>
      <p:pic>
        <p:nvPicPr>
          <p:cNvPr id="22" name="Picture 21">
            <a:extLst>
              <a:ext uri="{FF2B5EF4-FFF2-40B4-BE49-F238E27FC236}">
                <a16:creationId xmlns:a16="http://schemas.microsoft.com/office/drawing/2014/main" id="{B44F8A97-6C9B-49D1-8BA9-3AE20EF5EB6F}"/>
              </a:ext>
            </a:extLst>
          </p:cNvPr>
          <p:cNvPicPr>
            <a:picLocks noChangeAspect="1"/>
          </p:cNvPicPr>
          <p:nvPr/>
        </p:nvPicPr>
        <p:blipFill>
          <a:blip r:embed="rId11"/>
          <a:stretch>
            <a:fillRect/>
          </a:stretch>
        </p:blipFill>
        <p:spPr>
          <a:xfrm>
            <a:off x="5802949" y="5955508"/>
            <a:ext cx="914286" cy="704762"/>
          </a:xfrm>
          <a:prstGeom prst="rect">
            <a:avLst/>
          </a:prstGeom>
        </p:spPr>
      </p:pic>
      <p:pic>
        <p:nvPicPr>
          <p:cNvPr id="26" name="Picture 25">
            <a:extLst>
              <a:ext uri="{FF2B5EF4-FFF2-40B4-BE49-F238E27FC236}">
                <a16:creationId xmlns:a16="http://schemas.microsoft.com/office/drawing/2014/main" id="{67C7001D-83AA-4368-B9CD-41E44BC4FA80}"/>
              </a:ext>
            </a:extLst>
          </p:cNvPr>
          <p:cNvPicPr>
            <a:picLocks noChangeAspect="1"/>
          </p:cNvPicPr>
          <p:nvPr/>
        </p:nvPicPr>
        <p:blipFill>
          <a:blip r:embed="rId12"/>
          <a:stretch>
            <a:fillRect/>
          </a:stretch>
        </p:blipFill>
        <p:spPr>
          <a:xfrm>
            <a:off x="6841105" y="5955508"/>
            <a:ext cx="914286" cy="704762"/>
          </a:xfrm>
          <a:prstGeom prst="rect">
            <a:avLst/>
          </a:prstGeom>
        </p:spPr>
      </p:pic>
      <p:pic>
        <p:nvPicPr>
          <p:cNvPr id="28" name="Picture 27">
            <a:extLst>
              <a:ext uri="{FF2B5EF4-FFF2-40B4-BE49-F238E27FC236}">
                <a16:creationId xmlns:a16="http://schemas.microsoft.com/office/drawing/2014/main" id="{9579B6C9-E959-4A6A-8734-1F69911D85F6}"/>
              </a:ext>
            </a:extLst>
          </p:cNvPr>
          <p:cNvPicPr>
            <a:picLocks noChangeAspect="1"/>
          </p:cNvPicPr>
          <p:nvPr/>
        </p:nvPicPr>
        <p:blipFill>
          <a:blip r:embed="rId13"/>
          <a:stretch>
            <a:fillRect/>
          </a:stretch>
        </p:blipFill>
        <p:spPr>
          <a:xfrm>
            <a:off x="4840348" y="5212645"/>
            <a:ext cx="914286" cy="704762"/>
          </a:xfrm>
          <a:prstGeom prst="rect">
            <a:avLst/>
          </a:prstGeom>
        </p:spPr>
      </p:pic>
      <p:pic>
        <p:nvPicPr>
          <p:cNvPr id="31" name="Picture 30">
            <a:extLst>
              <a:ext uri="{FF2B5EF4-FFF2-40B4-BE49-F238E27FC236}">
                <a16:creationId xmlns:a16="http://schemas.microsoft.com/office/drawing/2014/main" id="{2A0714C6-2502-4537-B5AC-93A164AE1C37}"/>
              </a:ext>
            </a:extLst>
          </p:cNvPr>
          <p:cNvPicPr>
            <a:picLocks noChangeAspect="1"/>
          </p:cNvPicPr>
          <p:nvPr/>
        </p:nvPicPr>
        <p:blipFill>
          <a:blip r:embed="rId14"/>
          <a:stretch>
            <a:fillRect/>
          </a:stretch>
        </p:blipFill>
        <p:spPr>
          <a:xfrm>
            <a:off x="5802949" y="5212645"/>
            <a:ext cx="914286" cy="704762"/>
          </a:xfrm>
          <a:prstGeom prst="rect">
            <a:avLst/>
          </a:prstGeom>
        </p:spPr>
      </p:pic>
      <p:pic>
        <p:nvPicPr>
          <p:cNvPr id="34" name="Picture 33">
            <a:extLst>
              <a:ext uri="{FF2B5EF4-FFF2-40B4-BE49-F238E27FC236}">
                <a16:creationId xmlns:a16="http://schemas.microsoft.com/office/drawing/2014/main" id="{DE494FD7-DB7B-4679-B013-7A7882DE26C6}"/>
              </a:ext>
            </a:extLst>
          </p:cNvPr>
          <p:cNvPicPr>
            <a:picLocks noChangeAspect="1"/>
          </p:cNvPicPr>
          <p:nvPr/>
        </p:nvPicPr>
        <p:blipFill>
          <a:blip r:embed="rId15"/>
          <a:stretch>
            <a:fillRect/>
          </a:stretch>
        </p:blipFill>
        <p:spPr>
          <a:xfrm>
            <a:off x="6841105" y="5212645"/>
            <a:ext cx="914286" cy="704762"/>
          </a:xfrm>
          <a:prstGeom prst="rect">
            <a:avLst/>
          </a:prstGeom>
        </p:spPr>
      </p:pic>
      <p:pic>
        <p:nvPicPr>
          <p:cNvPr id="36" name="Picture 35">
            <a:extLst>
              <a:ext uri="{FF2B5EF4-FFF2-40B4-BE49-F238E27FC236}">
                <a16:creationId xmlns:a16="http://schemas.microsoft.com/office/drawing/2014/main" id="{E7E36CA2-F7F3-41B5-8801-BD157DDE6378}"/>
              </a:ext>
            </a:extLst>
          </p:cNvPr>
          <p:cNvPicPr>
            <a:picLocks noChangeAspect="1"/>
          </p:cNvPicPr>
          <p:nvPr/>
        </p:nvPicPr>
        <p:blipFill>
          <a:blip r:embed="rId16"/>
          <a:stretch>
            <a:fillRect/>
          </a:stretch>
        </p:blipFill>
        <p:spPr>
          <a:xfrm>
            <a:off x="7889031" y="5212645"/>
            <a:ext cx="914286" cy="704762"/>
          </a:xfrm>
          <a:prstGeom prst="rect">
            <a:avLst/>
          </a:prstGeom>
        </p:spPr>
      </p:pic>
      <p:pic>
        <p:nvPicPr>
          <p:cNvPr id="39" name="Picture 38">
            <a:extLst>
              <a:ext uri="{FF2B5EF4-FFF2-40B4-BE49-F238E27FC236}">
                <a16:creationId xmlns:a16="http://schemas.microsoft.com/office/drawing/2014/main" id="{AD7F7EAA-B9C9-4E6F-9421-6DB8474512A0}"/>
              </a:ext>
            </a:extLst>
          </p:cNvPr>
          <p:cNvPicPr>
            <a:picLocks noChangeAspect="1"/>
          </p:cNvPicPr>
          <p:nvPr/>
        </p:nvPicPr>
        <p:blipFill>
          <a:blip r:embed="rId17"/>
          <a:stretch>
            <a:fillRect/>
          </a:stretch>
        </p:blipFill>
        <p:spPr>
          <a:xfrm>
            <a:off x="8871538" y="5212645"/>
            <a:ext cx="914286" cy="704762"/>
          </a:xfrm>
          <a:prstGeom prst="rect">
            <a:avLst/>
          </a:prstGeom>
        </p:spPr>
      </p:pic>
      <p:pic>
        <p:nvPicPr>
          <p:cNvPr id="43" name="Picture 42">
            <a:extLst>
              <a:ext uri="{FF2B5EF4-FFF2-40B4-BE49-F238E27FC236}">
                <a16:creationId xmlns:a16="http://schemas.microsoft.com/office/drawing/2014/main" id="{A98BC224-FD66-48D5-A51A-BF533B4A9468}"/>
              </a:ext>
            </a:extLst>
          </p:cNvPr>
          <p:cNvPicPr>
            <a:picLocks noChangeAspect="1"/>
          </p:cNvPicPr>
          <p:nvPr/>
        </p:nvPicPr>
        <p:blipFill>
          <a:blip r:embed="rId18"/>
          <a:stretch>
            <a:fillRect/>
          </a:stretch>
        </p:blipFill>
        <p:spPr>
          <a:xfrm>
            <a:off x="9905509" y="5212645"/>
            <a:ext cx="914286" cy="704762"/>
          </a:xfrm>
          <a:prstGeom prst="rect">
            <a:avLst/>
          </a:prstGeom>
        </p:spPr>
      </p:pic>
      <p:pic>
        <p:nvPicPr>
          <p:cNvPr id="47" name="Picture 46">
            <a:extLst>
              <a:ext uri="{FF2B5EF4-FFF2-40B4-BE49-F238E27FC236}">
                <a16:creationId xmlns:a16="http://schemas.microsoft.com/office/drawing/2014/main" id="{1A1BB80F-B221-4B78-8AF5-2A626BA93CF5}"/>
              </a:ext>
            </a:extLst>
          </p:cNvPr>
          <p:cNvPicPr>
            <a:picLocks noChangeAspect="1"/>
          </p:cNvPicPr>
          <p:nvPr/>
        </p:nvPicPr>
        <p:blipFill>
          <a:blip r:embed="rId19"/>
          <a:stretch>
            <a:fillRect/>
          </a:stretch>
        </p:blipFill>
        <p:spPr>
          <a:xfrm>
            <a:off x="10929132" y="5203121"/>
            <a:ext cx="923810" cy="714286"/>
          </a:xfrm>
          <a:prstGeom prst="rect">
            <a:avLst/>
          </a:prstGeom>
        </p:spPr>
      </p:pic>
    </p:spTree>
    <p:extLst>
      <p:ext uri="{BB962C8B-B14F-4D97-AF65-F5344CB8AC3E}">
        <p14:creationId xmlns:p14="http://schemas.microsoft.com/office/powerpoint/2010/main" val="324338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1825AC39-5F85-4CAA-8A81-A1287086B2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5DA4D23-37FC-4B90-8188-F0377C5F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4" name="Freeform: Shape 13">
            <a:extLst>
              <a:ext uri="{FF2B5EF4-FFF2-40B4-BE49-F238E27FC236}">
                <a16:creationId xmlns:a16="http://schemas.microsoft.com/office/drawing/2014/main" id="{A7A4B465-FBCC-4CD4-89A1-82992A7B47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6" name="Freeform: Shape 15">
            <a:extLst>
              <a:ext uri="{FF2B5EF4-FFF2-40B4-BE49-F238E27FC236}">
                <a16:creationId xmlns:a16="http://schemas.microsoft.com/office/drawing/2014/main" id="{909E572F-9CDC-4214-9D42-FF00176495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20">
            <a:extLst>
              <a:ext uri="{FF2B5EF4-FFF2-40B4-BE49-F238E27FC236}">
                <a16:creationId xmlns:a16="http://schemas.microsoft.com/office/drawing/2014/main" id="{E2ACD61C-818D-4C3E-AAE4-7672C7A89A2B}"/>
              </a:ext>
            </a:extLst>
          </p:cNvPr>
          <p:cNvSpPr>
            <a:spLocks noGrp="1" noChangeArrowheads="1"/>
          </p:cNvSpPr>
          <p:nvPr>
            <p:ph type="title"/>
          </p:nvPr>
        </p:nvSpPr>
        <p:spPr>
          <a:xfrm>
            <a:off x="117282" y="5757779"/>
            <a:ext cx="3234018" cy="3826728"/>
          </a:xfrm>
        </p:spPr>
        <p:txBody>
          <a:bodyPr vert="horz" lIns="91440" tIns="45720" rIns="91440" bIns="45720" rtlCol="0" anchor="b">
            <a:normAutofit fontScale="90000"/>
          </a:bodyPr>
          <a:lstStyle/>
          <a:p>
            <a:r>
              <a:rPr lang="en-US" altLang="en-US" sz="3500" u="sng" dirty="0"/>
              <a:t>The beetle is</a:t>
            </a:r>
            <a:r>
              <a:rPr lang="en-US" altLang="en-US" sz="3500" u="sng" kern="1200" dirty="0">
                <a:solidFill>
                  <a:schemeClr val="tx1"/>
                </a:solidFill>
                <a:latin typeface="+mj-lt"/>
                <a:ea typeface="+mj-ea"/>
                <a:cs typeface="+mj-cs"/>
              </a:rPr>
              <a:t>:</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endParaRPr lang="en-US" altLang="en-US" sz="3500" u="sng"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35CC5731-E77E-41C2-A64C-1495D83D75D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tretch>
            <a:fillRect/>
          </a:stretch>
        </p:blipFill>
        <p:spPr bwMode="auto">
          <a:xfrm>
            <a:off x="3026074" y="5757779"/>
            <a:ext cx="1246710" cy="11002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B245172-749C-4353-A148-ED9CAD430AA3}"/>
              </a:ext>
            </a:extLst>
          </p:cNvPr>
          <p:cNvPicPr>
            <a:picLocks noChangeAspect="1"/>
          </p:cNvPicPr>
          <p:nvPr/>
        </p:nvPicPr>
        <p:blipFill>
          <a:blip r:embed="rId3"/>
          <a:stretch>
            <a:fillRect/>
          </a:stretch>
        </p:blipFill>
        <p:spPr>
          <a:xfrm>
            <a:off x="10590962" y="56769"/>
            <a:ext cx="1569845" cy="1199016"/>
          </a:xfrm>
          <a:prstGeom prst="rect">
            <a:avLst/>
          </a:prstGeom>
        </p:spPr>
      </p:pic>
      <p:pic>
        <p:nvPicPr>
          <p:cNvPr id="24" name="Picture 2">
            <a:extLst>
              <a:ext uri="{FF2B5EF4-FFF2-40B4-BE49-F238E27FC236}">
                <a16:creationId xmlns:a16="http://schemas.microsoft.com/office/drawing/2014/main" id="{AD46AEA6-9E64-4FE6-858B-FB2A9BD0072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027433" y="2315020"/>
            <a:ext cx="1959474" cy="22279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3E114D2-AE93-4AEB-9E0D-92A470CA7E80}"/>
              </a:ext>
            </a:extLst>
          </p:cNvPr>
          <p:cNvPicPr>
            <a:picLocks noChangeAspect="1"/>
          </p:cNvPicPr>
          <p:nvPr/>
        </p:nvPicPr>
        <p:blipFill>
          <a:blip r:embed="rId5"/>
          <a:stretch>
            <a:fillRect/>
          </a:stretch>
        </p:blipFill>
        <p:spPr>
          <a:xfrm>
            <a:off x="7502164" y="89108"/>
            <a:ext cx="1010013" cy="1224260"/>
          </a:xfrm>
          <a:prstGeom prst="rect">
            <a:avLst/>
          </a:prstGeom>
        </p:spPr>
      </p:pic>
      <p:graphicFrame>
        <p:nvGraphicFramePr>
          <p:cNvPr id="25" name="Table 2">
            <a:extLst>
              <a:ext uri="{FF2B5EF4-FFF2-40B4-BE49-F238E27FC236}">
                <a16:creationId xmlns:a16="http://schemas.microsoft.com/office/drawing/2014/main" id="{3CAD6B89-7DD5-4A69-A94C-168FF5014A91}"/>
              </a:ext>
            </a:extLst>
          </p:cNvPr>
          <p:cNvGraphicFramePr>
            <a:graphicFrameLocks noGrp="1"/>
          </p:cNvGraphicFramePr>
          <p:nvPr>
            <p:extLst>
              <p:ext uri="{D42A27DB-BD31-4B8C-83A1-F6EECF244321}">
                <p14:modId xmlns:p14="http://schemas.microsoft.com/office/powerpoint/2010/main" val="1642302265"/>
              </p:ext>
            </p:extLst>
          </p:nvPr>
        </p:nvGraphicFramePr>
        <p:xfrm>
          <a:off x="4457409" y="5406869"/>
          <a:ext cx="7617309" cy="1097280"/>
        </p:xfrm>
        <a:graphic>
          <a:graphicData uri="http://schemas.openxmlformats.org/drawingml/2006/table">
            <a:tbl>
              <a:tblPr firstRow="1" bandRow="1">
                <a:tableStyleId>{5C22544A-7EE6-4342-B048-85BDC9FD1C3A}</a:tableStyleId>
              </a:tblPr>
              <a:tblGrid>
                <a:gridCol w="1088187">
                  <a:extLst>
                    <a:ext uri="{9D8B030D-6E8A-4147-A177-3AD203B41FA5}">
                      <a16:colId xmlns:a16="http://schemas.microsoft.com/office/drawing/2014/main" val="2640470659"/>
                    </a:ext>
                  </a:extLst>
                </a:gridCol>
                <a:gridCol w="1088187">
                  <a:extLst>
                    <a:ext uri="{9D8B030D-6E8A-4147-A177-3AD203B41FA5}">
                      <a16:colId xmlns:a16="http://schemas.microsoft.com/office/drawing/2014/main" val="3857969930"/>
                    </a:ext>
                  </a:extLst>
                </a:gridCol>
                <a:gridCol w="1088187">
                  <a:extLst>
                    <a:ext uri="{9D8B030D-6E8A-4147-A177-3AD203B41FA5}">
                      <a16:colId xmlns:a16="http://schemas.microsoft.com/office/drawing/2014/main" val="4121369465"/>
                    </a:ext>
                  </a:extLst>
                </a:gridCol>
                <a:gridCol w="1088187">
                  <a:extLst>
                    <a:ext uri="{9D8B030D-6E8A-4147-A177-3AD203B41FA5}">
                      <a16:colId xmlns:a16="http://schemas.microsoft.com/office/drawing/2014/main" val="361597926"/>
                    </a:ext>
                  </a:extLst>
                </a:gridCol>
                <a:gridCol w="1088187">
                  <a:extLst>
                    <a:ext uri="{9D8B030D-6E8A-4147-A177-3AD203B41FA5}">
                      <a16:colId xmlns:a16="http://schemas.microsoft.com/office/drawing/2014/main" val="2490841892"/>
                    </a:ext>
                  </a:extLst>
                </a:gridCol>
                <a:gridCol w="1088187">
                  <a:extLst>
                    <a:ext uri="{9D8B030D-6E8A-4147-A177-3AD203B41FA5}">
                      <a16:colId xmlns:a16="http://schemas.microsoft.com/office/drawing/2014/main" val="3323419405"/>
                    </a:ext>
                  </a:extLst>
                </a:gridCol>
                <a:gridCol w="1088187">
                  <a:extLst>
                    <a:ext uri="{9D8B030D-6E8A-4147-A177-3AD203B41FA5}">
                      <a16:colId xmlns:a16="http://schemas.microsoft.com/office/drawing/2014/main" val="3735131990"/>
                    </a:ext>
                  </a:extLst>
                </a:gridCol>
              </a:tblGrid>
              <a:tr h="0">
                <a:tc gridSpan="7">
                  <a:txBody>
                    <a:bodyPr/>
                    <a:lstStyle/>
                    <a:p>
                      <a:r>
                        <a:rPr lang="en-GB" b="1" u="none" dirty="0">
                          <a:solidFill>
                            <a:schemeClr val="tx1"/>
                          </a:solidFill>
                        </a:rPr>
                        <a:t>                                                                  </a:t>
                      </a:r>
                      <a:r>
                        <a:rPr lang="en-GB" b="1" u="sng" dirty="0">
                          <a:solidFill>
                            <a:schemeClr val="tx1"/>
                          </a:solidFill>
                        </a:rPr>
                        <a:t>Word Bank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3725128"/>
                  </a:ext>
                </a:extLst>
              </a:tr>
              <a:tr h="363741">
                <a:tc>
                  <a:txBody>
                    <a:bodyPr/>
                    <a:lstStyle/>
                    <a:p>
                      <a:r>
                        <a:rPr lang="en-GB" dirty="0"/>
                        <a:t>huge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shiny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massive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cute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furry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small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tiny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9626918"/>
                  </a:ext>
                </a:extLst>
              </a:tr>
              <a:tr h="363741">
                <a:tc>
                  <a:txBody>
                    <a:bodyPr/>
                    <a:lstStyle/>
                    <a:p>
                      <a:r>
                        <a:rPr lang="en-GB" dirty="0"/>
                        <a:t>colourful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black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grey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scary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creepy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loud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quiet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6530923"/>
                  </a:ext>
                </a:extLst>
              </a:tr>
            </a:tbl>
          </a:graphicData>
        </a:graphic>
      </p:graphicFrame>
    </p:spTree>
    <p:extLst>
      <p:ext uri="{BB962C8B-B14F-4D97-AF65-F5344CB8AC3E}">
        <p14:creationId xmlns:p14="http://schemas.microsoft.com/office/powerpoint/2010/main" val="207776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1825AC39-5F85-4CAA-8A81-A1287086B2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5DA4D23-37FC-4B90-8188-F0377C5F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4" name="Freeform: Shape 13">
            <a:extLst>
              <a:ext uri="{FF2B5EF4-FFF2-40B4-BE49-F238E27FC236}">
                <a16:creationId xmlns:a16="http://schemas.microsoft.com/office/drawing/2014/main" id="{A7A4B465-FBCC-4CD4-89A1-82992A7B47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6" name="Freeform: Shape 15">
            <a:extLst>
              <a:ext uri="{FF2B5EF4-FFF2-40B4-BE49-F238E27FC236}">
                <a16:creationId xmlns:a16="http://schemas.microsoft.com/office/drawing/2014/main" id="{909E572F-9CDC-4214-9D42-FF00176495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20">
            <a:extLst>
              <a:ext uri="{FF2B5EF4-FFF2-40B4-BE49-F238E27FC236}">
                <a16:creationId xmlns:a16="http://schemas.microsoft.com/office/drawing/2014/main" id="{E2ACD61C-818D-4C3E-AAE4-7672C7A89A2B}"/>
              </a:ext>
            </a:extLst>
          </p:cNvPr>
          <p:cNvSpPr>
            <a:spLocks noGrp="1" noChangeArrowheads="1"/>
          </p:cNvSpPr>
          <p:nvPr>
            <p:ph type="title"/>
          </p:nvPr>
        </p:nvSpPr>
        <p:spPr>
          <a:xfrm>
            <a:off x="117282" y="5757779"/>
            <a:ext cx="3234018" cy="3826728"/>
          </a:xfrm>
        </p:spPr>
        <p:txBody>
          <a:bodyPr vert="horz" lIns="91440" tIns="45720" rIns="91440" bIns="45720" rtlCol="0" anchor="b">
            <a:normAutofit fontScale="90000"/>
          </a:bodyPr>
          <a:lstStyle/>
          <a:p>
            <a:r>
              <a:rPr lang="en-US" altLang="en-US" sz="3500" u="sng" dirty="0"/>
              <a:t>The beetle is</a:t>
            </a:r>
            <a:r>
              <a:rPr lang="en-US" altLang="en-US" sz="3500" u="sng" kern="1200" dirty="0">
                <a:solidFill>
                  <a:schemeClr val="tx1"/>
                </a:solidFill>
                <a:latin typeface="+mj-lt"/>
                <a:ea typeface="+mj-ea"/>
                <a:cs typeface="+mj-cs"/>
              </a:rPr>
              <a:t>:</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
            </a:r>
            <a:br>
              <a:rPr lang="en-US" altLang="en-US" sz="3500" u="sng" kern="1200" dirty="0">
                <a:solidFill>
                  <a:schemeClr val="tx1"/>
                </a:solidFill>
                <a:latin typeface="+mj-lt"/>
                <a:ea typeface="+mj-ea"/>
                <a:cs typeface="+mj-cs"/>
              </a:rPr>
            </a:br>
            <a:endParaRPr lang="en-US" altLang="en-US" sz="3500" u="sng"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35CC5731-E77E-41C2-A64C-1495D83D75D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tretch>
            <a:fillRect/>
          </a:stretch>
        </p:blipFill>
        <p:spPr bwMode="auto">
          <a:xfrm>
            <a:off x="3026074" y="5757779"/>
            <a:ext cx="1246710" cy="11002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B245172-749C-4353-A148-ED9CAD430AA3}"/>
              </a:ext>
            </a:extLst>
          </p:cNvPr>
          <p:cNvPicPr>
            <a:picLocks noChangeAspect="1"/>
          </p:cNvPicPr>
          <p:nvPr/>
        </p:nvPicPr>
        <p:blipFill>
          <a:blip r:embed="rId3"/>
          <a:stretch>
            <a:fillRect/>
          </a:stretch>
        </p:blipFill>
        <p:spPr>
          <a:xfrm>
            <a:off x="10590962" y="56769"/>
            <a:ext cx="1569845" cy="1199016"/>
          </a:xfrm>
          <a:prstGeom prst="rect">
            <a:avLst/>
          </a:prstGeom>
        </p:spPr>
      </p:pic>
      <p:pic>
        <p:nvPicPr>
          <p:cNvPr id="24" name="Picture 2">
            <a:extLst>
              <a:ext uri="{FF2B5EF4-FFF2-40B4-BE49-F238E27FC236}">
                <a16:creationId xmlns:a16="http://schemas.microsoft.com/office/drawing/2014/main" id="{AD46AEA6-9E64-4FE6-858B-FB2A9BD0072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027433" y="1863775"/>
            <a:ext cx="1959474" cy="22279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3E114D2-AE93-4AEB-9E0D-92A470CA7E80}"/>
              </a:ext>
            </a:extLst>
          </p:cNvPr>
          <p:cNvPicPr>
            <a:picLocks noChangeAspect="1"/>
          </p:cNvPicPr>
          <p:nvPr/>
        </p:nvPicPr>
        <p:blipFill>
          <a:blip r:embed="rId5"/>
          <a:stretch>
            <a:fillRect/>
          </a:stretch>
        </p:blipFill>
        <p:spPr>
          <a:xfrm>
            <a:off x="7502164" y="89108"/>
            <a:ext cx="1010013" cy="1224260"/>
          </a:xfrm>
          <a:prstGeom prst="rect">
            <a:avLst/>
          </a:prstGeom>
        </p:spPr>
      </p:pic>
    </p:spTree>
    <p:extLst>
      <p:ext uri="{BB962C8B-B14F-4D97-AF65-F5344CB8AC3E}">
        <p14:creationId xmlns:p14="http://schemas.microsoft.com/office/powerpoint/2010/main" val="194956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107092" y="185995"/>
            <a:ext cx="11977816" cy="6647935"/>
          </a:xfrm>
          <a:prstGeom prst="rect">
            <a:avLst/>
          </a:prstGeom>
          <a:solidFill>
            <a:srgbClr val="CC00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21980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357251" y="267043"/>
            <a:ext cx="7426334" cy="584775"/>
          </a:xfrm>
          <a:prstGeom prst="rect">
            <a:avLst/>
          </a:prstGeom>
          <a:noFill/>
        </p:spPr>
        <p:txBody>
          <a:bodyPr wrap="square" rtlCol="0">
            <a:spAutoFit/>
          </a:bodyPr>
          <a:lstStyle/>
          <a:p>
            <a:r>
              <a:rPr lang="en-GB" sz="3200" dirty="0"/>
              <a:t>Date</a:t>
            </a:r>
            <a:r>
              <a:rPr lang="en-GB" dirty="0"/>
              <a:t>:  </a:t>
            </a:r>
            <a:r>
              <a:rPr lang="en-GB" sz="3200" dirty="0"/>
              <a:t>Thursday 4th March 2021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1938992"/>
          </a:xfrm>
          <a:prstGeom prst="rect">
            <a:avLst/>
          </a:prstGeom>
          <a:noFill/>
        </p:spPr>
        <p:txBody>
          <a:bodyPr wrap="square" lIns="91440" tIns="45720" rIns="91440" bIns="45720" rtlCol="0" anchor="t">
            <a:spAutoFit/>
          </a:bodyPr>
          <a:lstStyle/>
          <a:p>
            <a:r>
              <a:rPr lang="en-GB" sz="4000" dirty="0"/>
              <a:t>L.O. To be able to use adjectives to describe and design character.</a:t>
            </a:r>
          </a:p>
          <a:p>
            <a:endParaRPr lang="en-GB" sz="4000" dirty="0"/>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spTree>
    <p:extLst>
      <p:ext uri="{BB962C8B-B14F-4D97-AF65-F5344CB8AC3E}">
        <p14:creationId xmlns:p14="http://schemas.microsoft.com/office/powerpoint/2010/main" val="864887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337274" y="849646"/>
            <a:ext cx="11517451" cy="5158708"/>
          </a:xfrm>
          <a:prstGeom prst="rect">
            <a:avLst/>
          </a:prstGeom>
          <a:solidFill>
            <a:srgbClr val="CC00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prstClr val="white"/>
                </a:solidFill>
              </a:rPr>
              <a:t>Yesterday, we explored </a:t>
            </a:r>
            <a:r>
              <a:rPr lang="en-GB" sz="2800" b="1" dirty="0">
                <a:solidFill>
                  <a:prstClr val="white"/>
                </a:solidFill>
              </a:rPr>
              <a:t>adjectives</a:t>
            </a:r>
            <a:r>
              <a:rPr lang="en-GB" sz="2800" dirty="0">
                <a:solidFill>
                  <a:prstClr val="white"/>
                </a:solidFill>
              </a:rPr>
              <a:t> and used them to describe pictures that we could see. Today, we are going to further explore adjectives and then use then to create our own character for our story Hansel and Gretel. The character is going to be a witch or a wizard, and it is up to you whether you make them a good character or a bad character!</a:t>
            </a:r>
          </a:p>
          <a:p>
            <a:pPr algn="ctr"/>
            <a:endParaRPr lang="en-GB" sz="2800" dirty="0">
              <a:solidFill>
                <a:prstClr val="white"/>
              </a:solidFill>
            </a:endParaRPr>
          </a:p>
        </p:txBody>
      </p:sp>
      <p:pic>
        <p:nvPicPr>
          <p:cNvPr id="16" name="Picture 15">
            <a:extLst>
              <a:ext uri="{FF2B5EF4-FFF2-40B4-BE49-F238E27FC236}">
                <a16:creationId xmlns:a16="http://schemas.microsoft.com/office/drawing/2014/main" id="{BB4E6FCC-DFB0-4DD0-B8C7-2BA7EBDD68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274" y="5242343"/>
            <a:ext cx="979524" cy="1532021"/>
          </a:xfrm>
          <a:prstGeom prst="rect">
            <a:avLst/>
          </a:prstGeom>
        </p:spPr>
      </p:pic>
      <p:pic>
        <p:nvPicPr>
          <p:cNvPr id="17" name="Picture 16">
            <a:extLst>
              <a:ext uri="{FF2B5EF4-FFF2-40B4-BE49-F238E27FC236}">
                <a16:creationId xmlns:a16="http://schemas.microsoft.com/office/drawing/2014/main" id="{6B25ADF9-CF69-40AA-BEF8-816A5FA470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2024" y="83636"/>
            <a:ext cx="612701" cy="1507958"/>
          </a:xfrm>
          <a:prstGeom prst="rect">
            <a:avLst/>
          </a:prstGeom>
        </p:spPr>
      </p:pic>
    </p:spTree>
    <p:extLst>
      <p:ext uri="{BB962C8B-B14F-4D97-AF65-F5344CB8AC3E}">
        <p14:creationId xmlns:p14="http://schemas.microsoft.com/office/powerpoint/2010/main" val="2444718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D76C99D-8CC0-47AE-A499-DA0F35447C31}"/>
              </a:ext>
            </a:extLst>
          </p:cNvPr>
          <p:cNvSpPr/>
          <p:nvPr/>
        </p:nvSpPr>
        <p:spPr>
          <a:xfrm>
            <a:off x="490287" y="2290363"/>
            <a:ext cx="11801473" cy="440355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0" name="Picture 9">
            <a:extLst>
              <a:ext uri="{FF2B5EF4-FFF2-40B4-BE49-F238E27FC236}">
                <a16:creationId xmlns:a16="http://schemas.microsoft.com/office/drawing/2014/main" id="{6D11A22E-C32C-40EE-B171-C610AF723FB2}"/>
              </a:ext>
            </a:extLst>
          </p:cNvPr>
          <p:cNvPicPr>
            <a:picLocks noChangeAspect="1"/>
          </p:cNvPicPr>
          <p:nvPr/>
        </p:nvPicPr>
        <p:blipFill>
          <a:blip r:embed="rId2"/>
          <a:stretch>
            <a:fillRect/>
          </a:stretch>
        </p:blipFill>
        <p:spPr>
          <a:xfrm>
            <a:off x="2251929" y="4143748"/>
            <a:ext cx="6243528" cy="1045729"/>
          </a:xfrm>
          <a:prstGeom prst="rect">
            <a:avLst/>
          </a:prstGeom>
        </p:spPr>
      </p:pic>
      <p:sp>
        <p:nvSpPr>
          <p:cNvPr id="12" name="Rectangle 11"/>
          <p:cNvSpPr/>
          <p:nvPr/>
        </p:nvSpPr>
        <p:spPr>
          <a:xfrm>
            <a:off x="205976" y="145903"/>
            <a:ext cx="7269645" cy="720371"/>
          </a:xfrm>
          <a:prstGeom prst="rect">
            <a:avLst/>
          </a:prstGeom>
          <a:solidFill>
            <a:srgbClr val="CC00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white"/>
                </a:solidFill>
              </a:rPr>
              <a:t>Here is an example of a description of my new Hansel and Gretel character.</a:t>
            </a:r>
          </a:p>
        </p:txBody>
      </p:sp>
      <p:pic>
        <p:nvPicPr>
          <p:cNvPr id="19" name="Picture 18">
            <a:extLst>
              <a:ext uri="{FF2B5EF4-FFF2-40B4-BE49-F238E27FC236}">
                <a16:creationId xmlns:a16="http://schemas.microsoft.com/office/drawing/2014/main" id="{10C3E284-9103-4313-AF29-10D96E42DC4A}"/>
              </a:ext>
            </a:extLst>
          </p:cNvPr>
          <p:cNvPicPr>
            <a:picLocks noChangeAspect="1"/>
          </p:cNvPicPr>
          <p:nvPr/>
        </p:nvPicPr>
        <p:blipFill>
          <a:blip r:embed="rId3"/>
          <a:stretch>
            <a:fillRect/>
          </a:stretch>
        </p:blipFill>
        <p:spPr>
          <a:xfrm>
            <a:off x="10666714" y="145903"/>
            <a:ext cx="1319310" cy="1007662"/>
          </a:xfrm>
          <a:prstGeom prst="rect">
            <a:avLst/>
          </a:prstGeom>
        </p:spPr>
      </p:pic>
      <p:pic>
        <p:nvPicPr>
          <p:cNvPr id="22" name="Picture 21">
            <a:extLst>
              <a:ext uri="{FF2B5EF4-FFF2-40B4-BE49-F238E27FC236}">
                <a16:creationId xmlns:a16="http://schemas.microsoft.com/office/drawing/2014/main" id="{A6A3EBE3-239F-4E7C-9B1B-482F1DAD2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8502" y="125566"/>
            <a:ext cx="1099382" cy="872335"/>
          </a:xfrm>
          <a:prstGeom prst="rect">
            <a:avLst/>
          </a:prstGeom>
        </p:spPr>
      </p:pic>
      <p:pic>
        <p:nvPicPr>
          <p:cNvPr id="24" name="Picture 23">
            <a:extLst>
              <a:ext uri="{FF2B5EF4-FFF2-40B4-BE49-F238E27FC236}">
                <a16:creationId xmlns:a16="http://schemas.microsoft.com/office/drawing/2014/main" id="{647B7D90-BF05-46D8-A3A8-054D86D07DAD}"/>
              </a:ext>
            </a:extLst>
          </p:cNvPr>
          <p:cNvPicPr>
            <a:picLocks noChangeAspect="1"/>
          </p:cNvPicPr>
          <p:nvPr/>
        </p:nvPicPr>
        <p:blipFill rotWithShape="1">
          <a:blip r:embed="rId5">
            <a:extLst>
              <a:ext uri="{28A0092B-C50C-407E-A947-70E740481C1C}">
                <a14:useLocalDpi xmlns:a14="http://schemas.microsoft.com/office/drawing/2010/main" val="0"/>
              </a:ext>
            </a:extLst>
          </a:blip>
          <a:srcRect r="32784" b="-8526"/>
          <a:stretch/>
        </p:blipFill>
        <p:spPr>
          <a:xfrm>
            <a:off x="8817884" y="153953"/>
            <a:ext cx="1785723" cy="761042"/>
          </a:xfrm>
          <a:prstGeom prst="rect">
            <a:avLst/>
          </a:prstGeom>
        </p:spPr>
      </p:pic>
      <p:cxnSp>
        <p:nvCxnSpPr>
          <p:cNvPr id="27" name="Straight Connector 26">
            <a:extLst>
              <a:ext uri="{FF2B5EF4-FFF2-40B4-BE49-F238E27FC236}">
                <a16:creationId xmlns:a16="http://schemas.microsoft.com/office/drawing/2014/main" id="{15AB76F2-9361-4474-8DE8-D6DC35CE64E6}"/>
              </a:ext>
            </a:extLst>
          </p:cNvPr>
          <p:cNvCxnSpPr>
            <a:cxnSpLocks/>
          </p:cNvCxnSpPr>
          <p:nvPr/>
        </p:nvCxnSpPr>
        <p:spPr>
          <a:xfrm flipV="1">
            <a:off x="2285267" y="3705273"/>
            <a:ext cx="7968689" cy="40711"/>
          </a:xfrm>
          <a:prstGeom prst="line">
            <a:avLst/>
          </a:prstGeom>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62B841E1-2AA2-4D8E-AE73-E98A42260194}"/>
              </a:ext>
            </a:extLst>
          </p:cNvPr>
          <p:cNvCxnSpPr>
            <a:cxnSpLocks/>
          </p:cNvCxnSpPr>
          <p:nvPr/>
        </p:nvCxnSpPr>
        <p:spPr>
          <a:xfrm flipV="1">
            <a:off x="2251929" y="5219535"/>
            <a:ext cx="7871230" cy="27023"/>
          </a:xfrm>
          <a:prstGeom prst="line">
            <a:avLst/>
          </a:prstGeom>
          <a:ln/>
        </p:spPr>
        <p:style>
          <a:lnRef idx="1">
            <a:schemeClr val="dk1"/>
          </a:lnRef>
          <a:fillRef idx="0">
            <a:schemeClr val="dk1"/>
          </a:fillRef>
          <a:effectRef idx="0">
            <a:schemeClr val="dk1"/>
          </a:effectRef>
          <a:fontRef idx="minor">
            <a:schemeClr val="tx1"/>
          </a:fontRef>
        </p:style>
      </p:cxnSp>
      <p:pic>
        <p:nvPicPr>
          <p:cNvPr id="31" name="Picture 30">
            <a:extLst>
              <a:ext uri="{FF2B5EF4-FFF2-40B4-BE49-F238E27FC236}">
                <a16:creationId xmlns:a16="http://schemas.microsoft.com/office/drawing/2014/main" id="{652E3B69-9C11-4F2F-A12F-36B865BF7B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83207" y="3231559"/>
            <a:ext cx="513587" cy="468648"/>
          </a:xfrm>
          <a:prstGeom prst="rect">
            <a:avLst/>
          </a:prstGeom>
        </p:spPr>
      </p:pic>
      <p:sp>
        <p:nvSpPr>
          <p:cNvPr id="32" name="TextBox 31">
            <a:extLst>
              <a:ext uri="{FF2B5EF4-FFF2-40B4-BE49-F238E27FC236}">
                <a16:creationId xmlns:a16="http://schemas.microsoft.com/office/drawing/2014/main" id="{09616267-B9B9-4072-BCEA-480E912E86C9}"/>
              </a:ext>
            </a:extLst>
          </p:cNvPr>
          <p:cNvSpPr txBox="1"/>
          <p:nvPr/>
        </p:nvSpPr>
        <p:spPr>
          <a:xfrm>
            <a:off x="2285267" y="5753069"/>
            <a:ext cx="8241046" cy="523220"/>
          </a:xfrm>
          <a:prstGeom prst="rect">
            <a:avLst/>
          </a:prstGeom>
          <a:noFill/>
        </p:spPr>
        <p:txBody>
          <a:bodyPr wrap="square" rtlCol="0">
            <a:spAutoFit/>
          </a:bodyPr>
          <a:lstStyle/>
          <a:p>
            <a:r>
              <a:rPr lang="en-GB" sz="2800" dirty="0">
                <a:latin typeface="Comic Sans MS" panose="030F0702030302020204" pitchFamily="66" charset="0"/>
              </a:rPr>
              <a:t>The wizard is kind </a:t>
            </a:r>
            <a:r>
              <a:rPr lang="en-GB" sz="2800" dirty="0"/>
              <a:t>.</a:t>
            </a:r>
          </a:p>
        </p:txBody>
      </p:sp>
      <p:pic>
        <p:nvPicPr>
          <p:cNvPr id="35" name="Picture 34">
            <a:extLst>
              <a:ext uri="{FF2B5EF4-FFF2-40B4-BE49-F238E27FC236}">
                <a16:creationId xmlns:a16="http://schemas.microsoft.com/office/drawing/2014/main" id="{FC0E2EBF-33E7-4897-B08C-446F0E1121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61090" y="4692246"/>
            <a:ext cx="513587" cy="468648"/>
          </a:xfrm>
          <a:prstGeom prst="rect">
            <a:avLst/>
          </a:prstGeom>
        </p:spPr>
      </p:pic>
      <p:cxnSp>
        <p:nvCxnSpPr>
          <p:cNvPr id="36" name="Straight Connector 35">
            <a:extLst>
              <a:ext uri="{FF2B5EF4-FFF2-40B4-BE49-F238E27FC236}">
                <a16:creationId xmlns:a16="http://schemas.microsoft.com/office/drawing/2014/main" id="{CCE894A2-34A6-4DCC-8CD3-B7D7198A84AE}"/>
              </a:ext>
            </a:extLst>
          </p:cNvPr>
          <p:cNvCxnSpPr>
            <a:cxnSpLocks/>
          </p:cNvCxnSpPr>
          <p:nvPr/>
        </p:nvCxnSpPr>
        <p:spPr>
          <a:xfrm flipV="1">
            <a:off x="2165845" y="6200327"/>
            <a:ext cx="7957314" cy="29395"/>
          </a:xfrm>
          <a:prstGeom prst="line">
            <a:avLst/>
          </a:prstGeom>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5C872869-C1D2-4BC9-97DC-3E924C48F271}"/>
              </a:ext>
            </a:extLst>
          </p:cNvPr>
          <p:cNvSpPr txBox="1"/>
          <p:nvPr/>
        </p:nvSpPr>
        <p:spPr>
          <a:xfrm>
            <a:off x="4706066" y="4495224"/>
            <a:ext cx="3369916" cy="523220"/>
          </a:xfrm>
          <a:prstGeom prst="rect">
            <a:avLst/>
          </a:prstGeom>
          <a:noFill/>
        </p:spPr>
        <p:txBody>
          <a:bodyPr wrap="square" rtlCol="0">
            <a:spAutoFit/>
          </a:bodyPr>
          <a:lstStyle/>
          <a:p>
            <a:r>
              <a:rPr lang="en-GB" sz="2800" dirty="0">
                <a:latin typeface="Comic Sans MS" panose="030F0702030302020204" pitchFamily="66" charset="0"/>
              </a:rPr>
              <a:t>kind</a:t>
            </a:r>
            <a:endParaRPr lang="en-GB" sz="2800" dirty="0"/>
          </a:p>
        </p:txBody>
      </p:sp>
      <p:pic>
        <p:nvPicPr>
          <p:cNvPr id="3" name="Picture 2">
            <a:extLst>
              <a:ext uri="{FF2B5EF4-FFF2-40B4-BE49-F238E27FC236}">
                <a16:creationId xmlns:a16="http://schemas.microsoft.com/office/drawing/2014/main" id="{E2949DF5-041F-494D-9CC4-7B3443543933}"/>
              </a:ext>
            </a:extLst>
          </p:cNvPr>
          <p:cNvPicPr>
            <a:picLocks noChangeAspect="1"/>
          </p:cNvPicPr>
          <p:nvPr/>
        </p:nvPicPr>
        <p:blipFill>
          <a:blip r:embed="rId7"/>
          <a:stretch>
            <a:fillRect/>
          </a:stretch>
        </p:blipFill>
        <p:spPr>
          <a:xfrm>
            <a:off x="2278238" y="3031512"/>
            <a:ext cx="1390476" cy="695238"/>
          </a:xfrm>
          <a:prstGeom prst="rect">
            <a:avLst/>
          </a:prstGeom>
        </p:spPr>
      </p:pic>
      <p:pic>
        <p:nvPicPr>
          <p:cNvPr id="7" name="Picture 6">
            <a:extLst>
              <a:ext uri="{FF2B5EF4-FFF2-40B4-BE49-F238E27FC236}">
                <a16:creationId xmlns:a16="http://schemas.microsoft.com/office/drawing/2014/main" id="{6D7360ED-087B-4F00-BB26-8122251E8B43}"/>
              </a:ext>
            </a:extLst>
          </p:cNvPr>
          <p:cNvPicPr>
            <a:picLocks noChangeAspect="1"/>
          </p:cNvPicPr>
          <p:nvPr/>
        </p:nvPicPr>
        <p:blipFill>
          <a:blip r:embed="rId8"/>
          <a:stretch>
            <a:fillRect/>
          </a:stretch>
        </p:blipFill>
        <p:spPr>
          <a:xfrm>
            <a:off x="3839674" y="3011164"/>
            <a:ext cx="914286" cy="704762"/>
          </a:xfrm>
          <a:prstGeom prst="rect">
            <a:avLst/>
          </a:prstGeom>
        </p:spPr>
      </p:pic>
      <p:cxnSp>
        <p:nvCxnSpPr>
          <p:cNvPr id="33" name="Straight Connector 32">
            <a:extLst>
              <a:ext uri="{FF2B5EF4-FFF2-40B4-BE49-F238E27FC236}">
                <a16:creationId xmlns:a16="http://schemas.microsoft.com/office/drawing/2014/main" id="{3D26781A-DF0B-4C68-B6E4-A9DD814E1260}"/>
              </a:ext>
            </a:extLst>
          </p:cNvPr>
          <p:cNvCxnSpPr>
            <a:cxnSpLocks/>
          </p:cNvCxnSpPr>
          <p:nvPr/>
        </p:nvCxnSpPr>
        <p:spPr>
          <a:xfrm>
            <a:off x="4547095" y="4974087"/>
            <a:ext cx="3721098"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42843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Spellings</a:t>
            </a:r>
            <a:br>
              <a:rPr lang="en-GB" dirty="0"/>
            </a:br>
            <a:endParaRPr lang="en-GB" dirty="0"/>
          </a:p>
        </p:txBody>
      </p:sp>
      <p:sp>
        <p:nvSpPr>
          <p:cNvPr id="3" name="Content Placeholder 2"/>
          <p:cNvSpPr>
            <a:spLocks noGrp="1"/>
          </p:cNvSpPr>
          <p:nvPr>
            <p:ph idx="1"/>
          </p:nvPr>
        </p:nvSpPr>
        <p:spPr>
          <a:xfrm>
            <a:off x="2306472" y="2066001"/>
            <a:ext cx="7132093" cy="4088856"/>
          </a:xfrm>
        </p:spPr>
        <p:txBody>
          <a:bodyPr>
            <a:normAutofit/>
          </a:bodyPr>
          <a:lstStyle/>
          <a:p>
            <a:pPr marL="0" indent="0">
              <a:buNone/>
            </a:pPr>
            <a:r>
              <a:rPr lang="en-GB" dirty="0"/>
              <a:t>1. highest</a:t>
            </a:r>
          </a:p>
          <a:p>
            <a:pPr marL="0" indent="0">
              <a:buNone/>
            </a:pPr>
            <a:endParaRPr lang="en-GB" dirty="0"/>
          </a:p>
          <a:p>
            <a:pPr marL="0" indent="0">
              <a:buNone/>
            </a:pPr>
            <a:r>
              <a:rPr lang="en-GB" dirty="0"/>
              <a:t>2. loudest</a:t>
            </a:r>
          </a:p>
          <a:p>
            <a:pPr marL="0" indent="0">
              <a:buNone/>
            </a:pPr>
            <a:endParaRPr lang="en-GB" dirty="0"/>
          </a:p>
          <a:p>
            <a:pPr marL="0" indent="0">
              <a:buNone/>
            </a:pPr>
            <a:r>
              <a:rPr lang="en-GB" dirty="0"/>
              <a:t>3. softest</a:t>
            </a:r>
          </a:p>
          <a:p>
            <a:pPr marL="0" indent="0">
              <a:buNone/>
            </a:pPr>
            <a:endParaRPr lang="en-GB" dirty="0"/>
          </a:p>
          <a:p>
            <a:pPr marL="0" indent="0">
              <a:buNone/>
            </a:pPr>
            <a:r>
              <a:rPr lang="en-GB" dirty="0"/>
              <a:t>4. longest</a:t>
            </a:r>
          </a:p>
        </p:txBody>
      </p:sp>
      <p:sp>
        <p:nvSpPr>
          <p:cNvPr id="4" name="Content Placeholder 2"/>
          <p:cNvSpPr txBox="1">
            <a:spLocks/>
          </p:cNvSpPr>
          <p:nvPr/>
        </p:nvSpPr>
        <p:spPr>
          <a:xfrm>
            <a:off x="593363" y="1335820"/>
            <a:ext cx="1632045" cy="83187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rgbClr val="FF0000"/>
                </a:solidFill>
              </a:rPr>
              <a:t>Remember:</a:t>
            </a:r>
          </a:p>
          <a:p>
            <a:pPr marL="0" indent="0">
              <a:buFont typeface="Arial" panose="020B0604020202020204" pitchFamily="34" charset="0"/>
              <a:buNone/>
            </a:pPr>
            <a:r>
              <a:rPr lang="en-GB" dirty="0">
                <a:solidFill>
                  <a:srgbClr val="FF0000"/>
                </a:solidFill>
              </a:rPr>
              <a:t> </a:t>
            </a:r>
          </a:p>
          <a:p>
            <a:pPr marL="0" indent="0">
              <a:buFont typeface="Arial" panose="020B0604020202020204" pitchFamily="34" charset="0"/>
              <a:buNone/>
            </a:pP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5408" y="1057523"/>
            <a:ext cx="8039726" cy="997866"/>
          </a:xfrm>
          <a:prstGeom prst="rect">
            <a:avLst/>
          </a:prstGeom>
        </p:spPr>
      </p:pic>
    </p:spTree>
    <p:extLst>
      <p:ext uri="{BB962C8B-B14F-4D97-AF65-F5344CB8AC3E}">
        <p14:creationId xmlns:p14="http://schemas.microsoft.com/office/powerpoint/2010/main" val="3227722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C453A58-2F42-49AA-BE58-1D8CB2434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1895" y="91588"/>
            <a:ext cx="892200" cy="707941"/>
          </a:xfrm>
          <a:prstGeom prst="rect">
            <a:avLst/>
          </a:prstGeom>
        </p:spPr>
      </p:pic>
      <p:pic>
        <p:nvPicPr>
          <p:cNvPr id="20" name="Picture 19">
            <a:extLst>
              <a:ext uri="{FF2B5EF4-FFF2-40B4-BE49-F238E27FC236}">
                <a16:creationId xmlns:a16="http://schemas.microsoft.com/office/drawing/2014/main" id="{A30FA260-AC60-4A16-AD7A-BDAB89BE49E6}"/>
              </a:ext>
            </a:extLst>
          </p:cNvPr>
          <p:cNvPicPr>
            <a:picLocks noChangeAspect="1"/>
          </p:cNvPicPr>
          <p:nvPr/>
        </p:nvPicPr>
        <p:blipFill rotWithShape="1">
          <a:blip r:embed="rId3">
            <a:extLst>
              <a:ext uri="{28A0092B-C50C-407E-A947-70E740481C1C}">
                <a14:useLocalDpi xmlns:a14="http://schemas.microsoft.com/office/drawing/2010/main" val="0"/>
              </a:ext>
            </a:extLst>
          </a:blip>
          <a:srcRect r="32784" b="-8526"/>
          <a:stretch/>
        </p:blipFill>
        <p:spPr>
          <a:xfrm>
            <a:off x="9384756" y="173877"/>
            <a:ext cx="1369731" cy="583754"/>
          </a:xfrm>
          <a:prstGeom prst="rect">
            <a:avLst/>
          </a:prstGeom>
        </p:spPr>
      </p:pic>
      <p:pic>
        <p:nvPicPr>
          <p:cNvPr id="47" name="Picture 46">
            <a:extLst>
              <a:ext uri="{FF2B5EF4-FFF2-40B4-BE49-F238E27FC236}">
                <a16:creationId xmlns:a16="http://schemas.microsoft.com/office/drawing/2014/main" id="{C4288BA8-9B41-4658-A927-D63ED1C1D751}"/>
              </a:ext>
            </a:extLst>
          </p:cNvPr>
          <p:cNvPicPr>
            <a:picLocks noChangeAspect="1"/>
          </p:cNvPicPr>
          <p:nvPr/>
        </p:nvPicPr>
        <p:blipFill>
          <a:blip r:embed="rId4"/>
          <a:stretch>
            <a:fillRect/>
          </a:stretch>
        </p:blipFill>
        <p:spPr>
          <a:xfrm>
            <a:off x="10876754" y="91588"/>
            <a:ext cx="1209524" cy="923810"/>
          </a:xfrm>
          <a:prstGeom prst="rect">
            <a:avLst/>
          </a:prstGeom>
        </p:spPr>
      </p:pic>
      <p:grpSp>
        <p:nvGrpSpPr>
          <p:cNvPr id="6" name="Group 5">
            <a:extLst>
              <a:ext uri="{FF2B5EF4-FFF2-40B4-BE49-F238E27FC236}">
                <a16:creationId xmlns:a16="http://schemas.microsoft.com/office/drawing/2014/main" id="{8543A74C-F0B8-4D39-A4D0-D0649705AC2F}"/>
              </a:ext>
            </a:extLst>
          </p:cNvPr>
          <p:cNvGrpSpPr/>
          <p:nvPr/>
        </p:nvGrpSpPr>
        <p:grpSpPr>
          <a:xfrm>
            <a:off x="389725" y="2092948"/>
            <a:ext cx="10064422" cy="484325"/>
            <a:chOff x="926432" y="2168738"/>
            <a:chExt cx="10064422" cy="484325"/>
          </a:xfrm>
        </p:grpSpPr>
        <p:cxnSp>
          <p:nvCxnSpPr>
            <p:cNvPr id="22" name="Straight Connector 21">
              <a:extLst>
                <a:ext uri="{FF2B5EF4-FFF2-40B4-BE49-F238E27FC236}">
                  <a16:creationId xmlns:a16="http://schemas.microsoft.com/office/drawing/2014/main" id="{09B854AE-B2E1-46C1-9180-60342105A551}"/>
                </a:ext>
              </a:extLst>
            </p:cNvPr>
            <p:cNvCxnSpPr>
              <a:cxnSpLocks/>
            </p:cNvCxnSpPr>
            <p:nvPr/>
          </p:nvCxnSpPr>
          <p:spPr>
            <a:xfrm>
              <a:off x="926432" y="2621710"/>
              <a:ext cx="10064422" cy="31353"/>
            </a:xfrm>
            <a:prstGeom prst="line">
              <a:avLst/>
            </a:prstGeom>
            <a:ln/>
          </p:spPr>
          <p:style>
            <a:lnRef idx="1">
              <a:schemeClr val="dk1"/>
            </a:lnRef>
            <a:fillRef idx="0">
              <a:schemeClr val="dk1"/>
            </a:fillRef>
            <a:effectRef idx="0">
              <a:schemeClr val="dk1"/>
            </a:effectRef>
            <a:fontRef idx="minor">
              <a:schemeClr val="tx1"/>
            </a:fontRef>
          </p:style>
        </p:cxnSp>
        <p:pic>
          <p:nvPicPr>
            <p:cNvPr id="33" name="Picture 32">
              <a:extLst>
                <a:ext uri="{FF2B5EF4-FFF2-40B4-BE49-F238E27FC236}">
                  <a16:creationId xmlns:a16="http://schemas.microsoft.com/office/drawing/2014/main" id="{7C0C4DB7-54F2-49F8-AA9C-469D7F1FC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0120" y="2168738"/>
              <a:ext cx="513587" cy="468648"/>
            </a:xfrm>
            <a:prstGeom prst="rect">
              <a:avLst/>
            </a:prstGeom>
          </p:spPr>
        </p:pic>
      </p:grpSp>
      <p:grpSp>
        <p:nvGrpSpPr>
          <p:cNvPr id="36" name="Group 35">
            <a:extLst>
              <a:ext uri="{FF2B5EF4-FFF2-40B4-BE49-F238E27FC236}">
                <a16:creationId xmlns:a16="http://schemas.microsoft.com/office/drawing/2014/main" id="{AF8E7443-B58E-4109-864C-0E8476956AE9}"/>
              </a:ext>
            </a:extLst>
          </p:cNvPr>
          <p:cNvGrpSpPr/>
          <p:nvPr/>
        </p:nvGrpSpPr>
        <p:grpSpPr>
          <a:xfrm>
            <a:off x="419447" y="3281302"/>
            <a:ext cx="10064422" cy="484325"/>
            <a:chOff x="926432" y="2168738"/>
            <a:chExt cx="10064422" cy="484325"/>
          </a:xfrm>
        </p:grpSpPr>
        <p:cxnSp>
          <p:nvCxnSpPr>
            <p:cNvPr id="38" name="Straight Connector 37">
              <a:extLst>
                <a:ext uri="{FF2B5EF4-FFF2-40B4-BE49-F238E27FC236}">
                  <a16:creationId xmlns:a16="http://schemas.microsoft.com/office/drawing/2014/main" id="{391366CB-8D41-4FEE-B208-0EB48E321CD9}"/>
                </a:ext>
              </a:extLst>
            </p:cNvPr>
            <p:cNvCxnSpPr>
              <a:cxnSpLocks/>
            </p:cNvCxnSpPr>
            <p:nvPr/>
          </p:nvCxnSpPr>
          <p:spPr>
            <a:xfrm>
              <a:off x="926432" y="2621710"/>
              <a:ext cx="10064422" cy="31353"/>
            </a:xfrm>
            <a:prstGeom prst="line">
              <a:avLst/>
            </a:prstGeom>
            <a:ln/>
          </p:spPr>
          <p:style>
            <a:lnRef idx="1">
              <a:schemeClr val="dk1"/>
            </a:lnRef>
            <a:fillRef idx="0">
              <a:schemeClr val="dk1"/>
            </a:fillRef>
            <a:effectRef idx="0">
              <a:schemeClr val="dk1"/>
            </a:effectRef>
            <a:fontRef idx="minor">
              <a:schemeClr val="tx1"/>
            </a:fontRef>
          </p:style>
        </p:cxnSp>
        <p:pic>
          <p:nvPicPr>
            <p:cNvPr id="40" name="Picture 39">
              <a:extLst>
                <a:ext uri="{FF2B5EF4-FFF2-40B4-BE49-F238E27FC236}">
                  <a16:creationId xmlns:a16="http://schemas.microsoft.com/office/drawing/2014/main" id="{F77EE4DE-EC10-4077-9F7A-28D8477A33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0120" y="2168738"/>
              <a:ext cx="513587" cy="468648"/>
            </a:xfrm>
            <a:prstGeom prst="rect">
              <a:avLst/>
            </a:prstGeom>
          </p:spPr>
        </p:pic>
      </p:grpSp>
      <p:pic>
        <p:nvPicPr>
          <p:cNvPr id="5" name="Picture 4">
            <a:extLst>
              <a:ext uri="{FF2B5EF4-FFF2-40B4-BE49-F238E27FC236}">
                <a16:creationId xmlns:a16="http://schemas.microsoft.com/office/drawing/2014/main" id="{DDB46FB4-FAF5-4290-A902-EB551089DE44}"/>
              </a:ext>
            </a:extLst>
          </p:cNvPr>
          <p:cNvPicPr>
            <a:picLocks noChangeAspect="1"/>
          </p:cNvPicPr>
          <p:nvPr/>
        </p:nvPicPr>
        <p:blipFill>
          <a:blip r:embed="rId6"/>
          <a:stretch>
            <a:fillRect/>
          </a:stretch>
        </p:blipFill>
        <p:spPr>
          <a:xfrm>
            <a:off x="156560" y="156946"/>
            <a:ext cx="3340619" cy="906562"/>
          </a:xfrm>
          <a:prstGeom prst="rect">
            <a:avLst/>
          </a:prstGeom>
        </p:spPr>
      </p:pic>
      <p:pic>
        <p:nvPicPr>
          <p:cNvPr id="10" name="Picture 9">
            <a:extLst>
              <a:ext uri="{FF2B5EF4-FFF2-40B4-BE49-F238E27FC236}">
                <a16:creationId xmlns:a16="http://schemas.microsoft.com/office/drawing/2014/main" id="{24AFFB09-757A-44CB-BE15-0B68D03C7893}"/>
              </a:ext>
            </a:extLst>
          </p:cNvPr>
          <p:cNvPicPr>
            <a:picLocks noChangeAspect="1"/>
          </p:cNvPicPr>
          <p:nvPr/>
        </p:nvPicPr>
        <p:blipFill>
          <a:blip r:embed="rId7"/>
          <a:stretch>
            <a:fillRect/>
          </a:stretch>
        </p:blipFill>
        <p:spPr>
          <a:xfrm>
            <a:off x="273825" y="5239417"/>
            <a:ext cx="1400000" cy="1428571"/>
          </a:xfrm>
          <a:prstGeom prst="rect">
            <a:avLst/>
          </a:prstGeom>
        </p:spPr>
      </p:pic>
      <p:pic>
        <p:nvPicPr>
          <p:cNvPr id="12" name="Picture 11">
            <a:extLst>
              <a:ext uri="{FF2B5EF4-FFF2-40B4-BE49-F238E27FC236}">
                <a16:creationId xmlns:a16="http://schemas.microsoft.com/office/drawing/2014/main" id="{C3E3E31B-54C6-460B-A6A7-03ACEEA68241}"/>
              </a:ext>
            </a:extLst>
          </p:cNvPr>
          <p:cNvPicPr>
            <a:picLocks noChangeAspect="1"/>
          </p:cNvPicPr>
          <p:nvPr/>
        </p:nvPicPr>
        <p:blipFill>
          <a:blip r:embed="rId8"/>
          <a:stretch>
            <a:fillRect/>
          </a:stretch>
        </p:blipFill>
        <p:spPr>
          <a:xfrm>
            <a:off x="1826869" y="5271018"/>
            <a:ext cx="666667" cy="676190"/>
          </a:xfrm>
          <a:prstGeom prst="rect">
            <a:avLst/>
          </a:prstGeom>
        </p:spPr>
      </p:pic>
      <p:pic>
        <p:nvPicPr>
          <p:cNvPr id="14" name="Picture 13">
            <a:extLst>
              <a:ext uri="{FF2B5EF4-FFF2-40B4-BE49-F238E27FC236}">
                <a16:creationId xmlns:a16="http://schemas.microsoft.com/office/drawing/2014/main" id="{3A13DA29-B86C-4C47-97C6-3F6DCEAB0EB3}"/>
              </a:ext>
            </a:extLst>
          </p:cNvPr>
          <p:cNvPicPr>
            <a:picLocks noChangeAspect="1"/>
          </p:cNvPicPr>
          <p:nvPr/>
        </p:nvPicPr>
        <p:blipFill>
          <a:blip r:embed="rId9"/>
          <a:stretch>
            <a:fillRect/>
          </a:stretch>
        </p:blipFill>
        <p:spPr>
          <a:xfrm>
            <a:off x="1826868" y="5991798"/>
            <a:ext cx="666667" cy="676190"/>
          </a:xfrm>
          <a:prstGeom prst="rect">
            <a:avLst/>
          </a:prstGeom>
        </p:spPr>
      </p:pic>
      <p:pic>
        <p:nvPicPr>
          <p:cNvPr id="18" name="Picture 17">
            <a:extLst>
              <a:ext uri="{FF2B5EF4-FFF2-40B4-BE49-F238E27FC236}">
                <a16:creationId xmlns:a16="http://schemas.microsoft.com/office/drawing/2014/main" id="{CECA90E1-AFB2-4853-8079-6FFE74E58699}"/>
              </a:ext>
            </a:extLst>
          </p:cNvPr>
          <p:cNvPicPr>
            <a:picLocks noChangeAspect="1"/>
          </p:cNvPicPr>
          <p:nvPr/>
        </p:nvPicPr>
        <p:blipFill>
          <a:blip r:embed="rId10"/>
          <a:stretch>
            <a:fillRect/>
          </a:stretch>
        </p:blipFill>
        <p:spPr>
          <a:xfrm>
            <a:off x="2709879" y="5283524"/>
            <a:ext cx="666667" cy="676190"/>
          </a:xfrm>
          <a:prstGeom prst="rect">
            <a:avLst/>
          </a:prstGeom>
        </p:spPr>
      </p:pic>
      <p:pic>
        <p:nvPicPr>
          <p:cNvPr id="25" name="Picture 24">
            <a:extLst>
              <a:ext uri="{FF2B5EF4-FFF2-40B4-BE49-F238E27FC236}">
                <a16:creationId xmlns:a16="http://schemas.microsoft.com/office/drawing/2014/main" id="{1DB770B3-41EA-4F1D-8BFA-3BBFFA206556}"/>
              </a:ext>
            </a:extLst>
          </p:cNvPr>
          <p:cNvPicPr>
            <a:picLocks noChangeAspect="1"/>
          </p:cNvPicPr>
          <p:nvPr/>
        </p:nvPicPr>
        <p:blipFill>
          <a:blip r:embed="rId11"/>
          <a:stretch>
            <a:fillRect/>
          </a:stretch>
        </p:blipFill>
        <p:spPr>
          <a:xfrm>
            <a:off x="2709877" y="6023315"/>
            <a:ext cx="666667" cy="676190"/>
          </a:xfrm>
          <a:prstGeom prst="rect">
            <a:avLst/>
          </a:prstGeom>
        </p:spPr>
      </p:pic>
      <p:pic>
        <p:nvPicPr>
          <p:cNvPr id="29" name="Picture 28">
            <a:extLst>
              <a:ext uri="{FF2B5EF4-FFF2-40B4-BE49-F238E27FC236}">
                <a16:creationId xmlns:a16="http://schemas.microsoft.com/office/drawing/2014/main" id="{085588E7-7516-4E5C-9133-DEC2B08A2049}"/>
              </a:ext>
            </a:extLst>
          </p:cNvPr>
          <p:cNvPicPr>
            <a:picLocks noChangeAspect="1"/>
          </p:cNvPicPr>
          <p:nvPr/>
        </p:nvPicPr>
        <p:blipFill>
          <a:blip r:embed="rId12"/>
          <a:stretch>
            <a:fillRect/>
          </a:stretch>
        </p:blipFill>
        <p:spPr>
          <a:xfrm>
            <a:off x="3592889" y="5271018"/>
            <a:ext cx="666667" cy="676190"/>
          </a:xfrm>
          <a:prstGeom prst="rect">
            <a:avLst/>
          </a:prstGeom>
        </p:spPr>
      </p:pic>
      <p:pic>
        <p:nvPicPr>
          <p:cNvPr id="45" name="Picture 44">
            <a:extLst>
              <a:ext uri="{FF2B5EF4-FFF2-40B4-BE49-F238E27FC236}">
                <a16:creationId xmlns:a16="http://schemas.microsoft.com/office/drawing/2014/main" id="{D868BDC6-1BFB-4650-81A6-A9A8532FF148}"/>
              </a:ext>
            </a:extLst>
          </p:cNvPr>
          <p:cNvPicPr>
            <a:picLocks noChangeAspect="1"/>
          </p:cNvPicPr>
          <p:nvPr/>
        </p:nvPicPr>
        <p:blipFill>
          <a:blip r:embed="rId13"/>
          <a:stretch>
            <a:fillRect/>
          </a:stretch>
        </p:blipFill>
        <p:spPr>
          <a:xfrm>
            <a:off x="3592889" y="6029809"/>
            <a:ext cx="666667" cy="676190"/>
          </a:xfrm>
          <a:prstGeom prst="rect">
            <a:avLst/>
          </a:prstGeom>
        </p:spPr>
      </p:pic>
      <p:pic>
        <p:nvPicPr>
          <p:cNvPr id="50" name="Picture 49">
            <a:extLst>
              <a:ext uri="{FF2B5EF4-FFF2-40B4-BE49-F238E27FC236}">
                <a16:creationId xmlns:a16="http://schemas.microsoft.com/office/drawing/2014/main" id="{44EA2EE6-5BB6-4141-88D3-B0AA1ED9D99C}"/>
              </a:ext>
            </a:extLst>
          </p:cNvPr>
          <p:cNvPicPr>
            <a:picLocks noChangeAspect="1"/>
          </p:cNvPicPr>
          <p:nvPr/>
        </p:nvPicPr>
        <p:blipFill>
          <a:blip r:embed="rId14"/>
          <a:stretch>
            <a:fillRect/>
          </a:stretch>
        </p:blipFill>
        <p:spPr>
          <a:xfrm>
            <a:off x="4475899" y="5285929"/>
            <a:ext cx="666667" cy="676190"/>
          </a:xfrm>
          <a:prstGeom prst="rect">
            <a:avLst/>
          </a:prstGeom>
        </p:spPr>
      </p:pic>
      <p:pic>
        <p:nvPicPr>
          <p:cNvPr id="52" name="Picture 51">
            <a:extLst>
              <a:ext uri="{FF2B5EF4-FFF2-40B4-BE49-F238E27FC236}">
                <a16:creationId xmlns:a16="http://schemas.microsoft.com/office/drawing/2014/main" id="{3F5D212E-DD46-42DB-BBD1-89BBF8934125}"/>
              </a:ext>
            </a:extLst>
          </p:cNvPr>
          <p:cNvPicPr>
            <a:picLocks noChangeAspect="1"/>
          </p:cNvPicPr>
          <p:nvPr/>
        </p:nvPicPr>
        <p:blipFill>
          <a:blip r:embed="rId15"/>
          <a:stretch>
            <a:fillRect/>
          </a:stretch>
        </p:blipFill>
        <p:spPr>
          <a:xfrm>
            <a:off x="4475899" y="6029809"/>
            <a:ext cx="704762" cy="695238"/>
          </a:xfrm>
          <a:prstGeom prst="rect">
            <a:avLst/>
          </a:prstGeom>
        </p:spPr>
      </p:pic>
      <p:pic>
        <p:nvPicPr>
          <p:cNvPr id="54" name="Picture 53">
            <a:extLst>
              <a:ext uri="{FF2B5EF4-FFF2-40B4-BE49-F238E27FC236}">
                <a16:creationId xmlns:a16="http://schemas.microsoft.com/office/drawing/2014/main" id="{2B11D67D-A9E2-4668-9782-6E15506426D4}"/>
              </a:ext>
            </a:extLst>
          </p:cNvPr>
          <p:cNvPicPr>
            <a:picLocks noChangeAspect="1"/>
          </p:cNvPicPr>
          <p:nvPr/>
        </p:nvPicPr>
        <p:blipFill>
          <a:blip r:embed="rId16"/>
          <a:stretch>
            <a:fillRect/>
          </a:stretch>
        </p:blipFill>
        <p:spPr>
          <a:xfrm>
            <a:off x="5308907" y="5296560"/>
            <a:ext cx="704762" cy="695238"/>
          </a:xfrm>
          <a:prstGeom prst="rect">
            <a:avLst/>
          </a:prstGeom>
        </p:spPr>
      </p:pic>
      <p:pic>
        <p:nvPicPr>
          <p:cNvPr id="56" name="Picture 55">
            <a:extLst>
              <a:ext uri="{FF2B5EF4-FFF2-40B4-BE49-F238E27FC236}">
                <a16:creationId xmlns:a16="http://schemas.microsoft.com/office/drawing/2014/main" id="{6DFAFB48-9FC5-4C8F-AAB3-CFF028EB2A57}"/>
              </a:ext>
            </a:extLst>
          </p:cNvPr>
          <p:cNvPicPr>
            <a:picLocks noChangeAspect="1"/>
          </p:cNvPicPr>
          <p:nvPr/>
        </p:nvPicPr>
        <p:blipFill>
          <a:blip r:embed="rId17"/>
          <a:stretch>
            <a:fillRect/>
          </a:stretch>
        </p:blipFill>
        <p:spPr>
          <a:xfrm>
            <a:off x="5308907" y="6029809"/>
            <a:ext cx="704762" cy="695238"/>
          </a:xfrm>
          <a:prstGeom prst="rect">
            <a:avLst/>
          </a:prstGeom>
        </p:spPr>
      </p:pic>
      <p:pic>
        <p:nvPicPr>
          <p:cNvPr id="58" name="Picture 57">
            <a:extLst>
              <a:ext uri="{FF2B5EF4-FFF2-40B4-BE49-F238E27FC236}">
                <a16:creationId xmlns:a16="http://schemas.microsoft.com/office/drawing/2014/main" id="{D146B4E1-A8E5-4A0D-8D95-FC15065691E3}"/>
              </a:ext>
            </a:extLst>
          </p:cNvPr>
          <p:cNvPicPr>
            <a:picLocks noChangeAspect="1"/>
          </p:cNvPicPr>
          <p:nvPr/>
        </p:nvPicPr>
        <p:blipFill>
          <a:blip r:embed="rId18"/>
          <a:stretch>
            <a:fillRect/>
          </a:stretch>
        </p:blipFill>
        <p:spPr>
          <a:xfrm>
            <a:off x="6178333" y="5300049"/>
            <a:ext cx="809524" cy="685714"/>
          </a:xfrm>
          <a:prstGeom prst="rect">
            <a:avLst/>
          </a:prstGeom>
        </p:spPr>
      </p:pic>
      <p:pic>
        <p:nvPicPr>
          <p:cNvPr id="60" name="Picture 59">
            <a:extLst>
              <a:ext uri="{FF2B5EF4-FFF2-40B4-BE49-F238E27FC236}">
                <a16:creationId xmlns:a16="http://schemas.microsoft.com/office/drawing/2014/main" id="{569FEDC3-CD58-456B-BC0C-EAEC6047AAF8}"/>
              </a:ext>
            </a:extLst>
          </p:cNvPr>
          <p:cNvPicPr>
            <a:picLocks noChangeAspect="1"/>
          </p:cNvPicPr>
          <p:nvPr/>
        </p:nvPicPr>
        <p:blipFill>
          <a:blip r:embed="rId19"/>
          <a:stretch>
            <a:fillRect/>
          </a:stretch>
        </p:blipFill>
        <p:spPr>
          <a:xfrm>
            <a:off x="6178333" y="6056556"/>
            <a:ext cx="809524" cy="685714"/>
          </a:xfrm>
          <a:prstGeom prst="rect">
            <a:avLst/>
          </a:prstGeom>
        </p:spPr>
      </p:pic>
      <p:pic>
        <p:nvPicPr>
          <p:cNvPr id="62" name="Picture 61">
            <a:extLst>
              <a:ext uri="{FF2B5EF4-FFF2-40B4-BE49-F238E27FC236}">
                <a16:creationId xmlns:a16="http://schemas.microsoft.com/office/drawing/2014/main" id="{A14B0BBA-8DD3-43A9-82A3-7BCD71392435}"/>
              </a:ext>
            </a:extLst>
          </p:cNvPr>
          <p:cNvPicPr>
            <a:picLocks noChangeAspect="1"/>
          </p:cNvPicPr>
          <p:nvPr/>
        </p:nvPicPr>
        <p:blipFill>
          <a:blip r:embed="rId7"/>
          <a:stretch>
            <a:fillRect/>
          </a:stretch>
        </p:blipFill>
        <p:spPr>
          <a:xfrm>
            <a:off x="7194638" y="5270934"/>
            <a:ext cx="1400000" cy="1428571"/>
          </a:xfrm>
          <a:prstGeom prst="rect">
            <a:avLst/>
          </a:prstGeom>
        </p:spPr>
      </p:pic>
    </p:spTree>
    <p:extLst>
      <p:ext uri="{BB962C8B-B14F-4D97-AF65-F5344CB8AC3E}">
        <p14:creationId xmlns:p14="http://schemas.microsoft.com/office/powerpoint/2010/main" val="206689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C453A58-2F42-49AA-BE58-1D8CB2434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1895" y="91588"/>
            <a:ext cx="892200" cy="707941"/>
          </a:xfrm>
          <a:prstGeom prst="rect">
            <a:avLst/>
          </a:prstGeom>
        </p:spPr>
      </p:pic>
      <p:pic>
        <p:nvPicPr>
          <p:cNvPr id="20" name="Picture 19">
            <a:extLst>
              <a:ext uri="{FF2B5EF4-FFF2-40B4-BE49-F238E27FC236}">
                <a16:creationId xmlns:a16="http://schemas.microsoft.com/office/drawing/2014/main" id="{A30FA260-AC60-4A16-AD7A-BDAB89BE49E6}"/>
              </a:ext>
            </a:extLst>
          </p:cNvPr>
          <p:cNvPicPr>
            <a:picLocks noChangeAspect="1"/>
          </p:cNvPicPr>
          <p:nvPr/>
        </p:nvPicPr>
        <p:blipFill rotWithShape="1">
          <a:blip r:embed="rId3">
            <a:extLst>
              <a:ext uri="{28A0092B-C50C-407E-A947-70E740481C1C}">
                <a14:useLocalDpi xmlns:a14="http://schemas.microsoft.com/office/drawing/2010/main" val="0"/>
              </a:ext>
            </a:extLst>
          </a:blip>
          <a:srcRect r="32784" b="-8526"/>
          <a:stretch/>
        </p:blipFill>
        <p:spPr>
          <a:xfrm>
            <a:off x="9384756" y="173877"/>
            <a:ext cx="1369731" cy="583754"/>
          </a:xfrm>
          <a:prstGeom prst="rect">
            <a:avLst/>
          </a:prstGeom>
        </p:spPr>
      </p:pic>
      <p:pic>
        <p:nvPicPr>
          <p:cNvPr id="47" name="Picture 46">
            <a:extLst>
              <a:ext uri="{FF2B5EF4-FFF2-40B4-BE49-F238E27FC236}">
                <a16:creationId xmlns:a16="http://schemas.microsoft.com/office/drawing/2014/main" id="{C4288BA8-9B41-4658-A927-D63ED1C1D751}"/>
              </a:ext>
            </a:extLst>
          </p:cNvPr>
          <p:cNvPicPr>
            <a:picLocks noChangeAspect="1"/>
          </p:cNvPicPr>
          <p:nvPr/>
        </p:nvPicPr>
        <p:blipFill>
          <a:blip r:embed="rId4"/>
          <a:stretch>
            <a:fillRect/>
          </a:stretch>
        </p:blipFill>
        <p:spPr>
          <a:xfrm>
            <a:off x="10876754" y="91588"/>
            <a:ext cx="1209524" cy="923810"/>
          </a:xfrm>
          <a:prstGeom prst="rect">
            <a:avLst/>
          </a:prstGeom>
        </p:spPr>
      </p:pic>
      <p:pic>
        <p:nvPicPr>
          <p:cNvPr id="3" name="Picture 2">
            <a:extLst>
              <a:ext uri="{FF2B5EF4-FFF2-40B4-BE49-F238E27FC236}">
                <a16:creationId xmlns:a16="http://schemas.microsoft.com/office/drawing/2014/main" id="{AA8785BE-ED5E-4273-B633-DE1A824F186C}"/>
              </a:ext>
            </a:extLst>
          </p:cNvPr>
          <p:cNvPicPr>
            <a:picLocks noChangeAspect="1"/>
          </p:cNvPicPr>
          <p:nvPr/>
        </p:nvPicPr>
        <p:blipFill>
          <a:blip r:embed="rId5"/>
          <a:stretch>
            <a:fillRect/>
          </a:stretch>
        </p:blipFill>
        <p:spPr>
          <a:xfrm>
            <a:off x="105722" y="91588"/>
            <a:ext cx="4592441" cy="828440"/>
          </a:xfrm>
          <a:prstGeom prst="rect">
            <a:avLst/>
          </a:prstGeom>
        </p:spPr>
      </p:pic>
      <p:grpSp>
        <p:nvGrpSpPr>
          <p:cNvPr id="6" name="Group 5">
            <a:extLst>
              <a:ext uri="{FF2B5EF4-FFF2-40B4-BE49-F238E27FC236}">
                <a16:creationId xmlns:a16="http://schemas.microsoft.com/office/drawing/2014/main" id="{8543A74C-F0B8-4D39-A4D0-D0649705AC2F}"/>
              </a:ext>
            </a:extLst>
          </p:cNvPr>
          <p:cNvGrpSpPr/>
          <p:nvPr/>
        </p:nvGrpSpPr>
        <p:grpSpPr>
          <a:xfrm>
            <a:off x="389725" y="2092948"/>
            <a:ext cx="10064422" cy="484325"/>
            <a:chOff x="926432" y="2168738"/>
            <a:chExt cx="10064422" cy="484325"/>
          </a:xfrm>
        </p:grpSpPr>
        <p:cxnSp>
          <p:nvCxnSpPr>
            <p:cNvPr id="22" name="Straight Connector 21">
              <a:extLst>
                <a:ext uri="{FF2B5EF4-FFF2-40B4-BE49-F238E27FC236}">
                  <a16:creationId xmlns:a16="http://schemas.microsoft.com/office/drawing/2014/main" id="{09B854AE-B2E1-46C1-9180-60342105A551}"/>
                </a:ext>
              </a:extLst>
            </p:cNvPr>
            <p:cNvCxnSpPr>
              <a:cxnSpLocks/>
            </p:cNvCxnSpPr>
            <p:nvPr/>
          </p:nvCxnSpPr>
          <p:spPr>
            <a:xfrm>
              <a:off x="926432" y="2621710"/>
              <a:ext cx="10064422" cy="31353"/>
            </a:xfrm>
            <a:prstGeom prst="line">
              <a:avLst/>
            </a:prstGeom>
            <a:ln/>
          </p:spPr>
          <p:style>
            <a:lnRef idx="1">
              <a:schemeClr val="dk1"/>
            </a:lnRef>
            <a:fillRef idx="0">
              <a:schemeClr val="dk1"/>
            </a:fillRef>
            <a:effectRef idx="0">
              <a:schemeClr val="dk1"/>
            </a:effectRef>
            <a:fontRef idx="minor">
              <a:schemeClr val="tx1"/>
            </a:fontRef>
          </p:style>
        </p:cxnSp>
        <p:pic>
          <p:nvPicPr>
            <p:cNvPr id="33" name="Picture 32">
              <a:extLst>
                <a:ext uri="{FF2B5EF4-FFF2-40B4-BE49-F238E27FC236}">
                  <a16:creationId xmlns:a16="http://schemas.microsoft.com/office/drawing/2014/main" id="{7C0C4DB7-54F2-49F8-AA9C-469D7F1FCB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0120" y="2168738"/>
              <a:ext cx="513587" cy="468648"/>
            </a:xfrm>
            <a:prstGeom prst="rect">
              <a:avLst/>
            </a:prstGeom>
          </p:spPr>
        </p:pic>
      </p:grpSp>
      <p:grpSp>
        <p:nvGrpSpPr>
          <p:cNvPr id="36" name="Group 35">
            <a:extLst>
              <a:ext uri="{FF2B5EF4-FFF2-40B4-BE49-F238E27FC236}">
                <a16:creationId xmlns:a16="http://schemas.microsoft.com/office/drawing/2014/main" id="{AF8E7443-B58E-4109-864C-0E8476956AE9}"/>
              </a:ext>
            </a:extLst>
          </p:cNvPr>
          <p:cNvGrpSpPr/>
          <p:nvPr/>
        </p:nvGrpSpPr>
        <p:grpSpPr>
          <a:xfrm>
            <a:off x="419447" y="3281302"/>
            <a:ext cx="10064422" cy="484325"/>
            <a:chOff x="926432" y="2168738"/>
            <a:chExt cx="10064422" cy="484325"/>
          </a:xfrm>
        </p:grpSpPr>
        <p:cxnSp>
          <p:nvCxnSpPr>
            <p:cNvPr id="38" name="Straight Connector 37">
              <a:extLst>
                <a:ext uri="{FF2B5EF4-FFF2-40B4-BE49-F238E27FC236}">
                  <a16:creationId xmlns:a16="http://schemas.microsoft.com/office/drawing/2014/main" id="{391366CB-8D41-4FEE-B208-0EB48E321CD9}"/>
                </a:ext>
              </a:extLst>
            </p:cNvPr>
            <p:cNvCxnSpPr>
              <a:cxnSpLocks/>
            </p:cNvCxnSpPr>
            <p:nvPr/>
          </p:nvCxnSpPr>
          <p:spPr>
            <a:xfrm>
              <a:off x="926432" y="2621710"/>
              <a:ext cx="10064422" cy="31353"/>
            </a:xfrm>
            <a:prstGeom prst="line">
              <a:avLst/>
            </a:prstGeom>
            <a:ln/>
          </p:spPr>
          <p:style>
            <a:lnRef idx="1">
              <a:schemeClr val="dk1"/>
            </a:lnRef>
            <a:fillRef idx="0">
              <a:schemeClr val="dk1"/>
            </a:fillRef>
            <a:effectRef idx="0">
              <a:schemeClr val="dk1"/>
            </a:effectRef>
            <a:fontRef idx="minor">
              <a:schemeClr val="tx1"/>
            </a:fontRef>
          </p:style>
        </p:cxnSp>
        <p:pic>
          <p:nvPicPr>
            <p:cNvPr id="40" name="Picture 39">
              <a:extLst>
                <a:ext uri="{FF2B5EF4-FFF2-40B4-BE49-F238E27FC236}">
                  <a16:creationId xmlns:a16="http://schemas.microsoft.com/office/drawing/2014/main" id="{F77EE4DE-EC10-4077-9F7A-28D8477A33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0120" y="2168738"/>
              <a:ext cx="513587" cy="468648"/>
            </a:xfrm>
            <a:prstGeom prst="rect">
              <a:avLst/>
            </a:prstGeom>
          </p:spPr>
        </p:pic>
      </p:grpSp>
      <p:grpSp>
        <p:nvGrpSpPr>
          <p:cNvPr id="44" name="Group 43">
            <a:extLst>
              <a:ext uri="{FF2B5EF4-FFF2-40B4-BE49-F238E27FC236}">
                <a16:creationId xmlns:a16="http://schemas.microsoft.com/office/drawing/2014/main" id="{D36D1631-194F-4F9B-A578-B749F229189A}"/>
              </a:ext>
            </a:extLst>
          </p:cNvPr>
          <p:cNvGrpSpPr/>
          <p:nvPr/>
        </p:nvGrpSpPr>
        <p:grpSpPr>
          <a:xfrm>
            <a:off x="419447" y="4487449"/>
            <a:ext cx="10064422" cy="484325"/>
            <a:chOff x="926432" y="2168738"/>
            <a:chExt cx="10064422" cy="484325"/>
          </a:xfrm>
        </p:grpSpPr>
        <p:cxnSp>
          <p:nvCxnSpPr>
            <p:cNvPr id="46" name="Straight Connector 45">
              <a:extLst>
                <a:ext uri="{FF2B5EF4-FFF2-40B4-BE49-F238E27FC236}">
                  <a16:creationId xmlns:a16="http://schemas.microsoft.com/office/drawing/2014/main" id="{5C5D452F-200F-4CC6-AAE4-4CDAB271FE6E}"/>
                </a:ext>
              </a:extLst>
            </p:cNvPr>
            <p:cNvCxnSpPr>
              <a:cxnSpLocks/>
            </p:cNvCxnSpPr>
            <p:nvPr/>
          </p:nvCxnSpPr>
          <p:spPr>
            <a:xfrm>
              <a:off x="926432" y="2621710"/>
              <a:ext cx="10064422" cy="31353"/>
            </a:xfrm>
            <a:prstGeom prst="line">
              <a:avLst/>
            </a:prstGeom>
            <a:ln/>
          </p:spPr>
          <p:style>
            <a:lnRef idx="1">
              <a:schemeClr val="dk1"/>
            </a:lnRef>
            <a:fillRef idx="0">
              <a:schemeClr val="dk1"/>
            </a:fillRef>
            <a:effectRef idx="0">
              <a:schemeClr val="dk1"/>
            </a:effectRef>
            <a:fontRef idx="minor">
              <a:schemeClr val="tx1"/>
            </a:fontRef>
          </p:style>
        </p:cxnSp>
        <p:pic>
          <p:nvPicPr>
            <p:cNvPr id="49" name="Picture 48">
              <a:extLst>
                <a:ext uri="{FF2B5EF4-FFF2-40B4-BE49-F238E27FC236}">
                  <a16:creationId xmlns:a16="http://schemas.microsoft.com/office/drawing/2014/main" id="{4E71C672-BFAF-4893-9601-2E8CD7A56F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0120" y="2168738"/>
              <a:ext cx="513587" cy="468648"/>
            </a:xfrm>
            <a:prstGeom prst="rect">
              <a:avLst/>
            </a:prstGeom>
          </p:spPr>
        </p:pic>
      </p:grpSp>
      <p:pic>
        <p:nvPicPr>
          <p:cNvPr id="103" name="Picture 102">
            <a:extLst>
              <a:ext uri="{FF2B5EF4-FFF2-40B4-BE49-F238E27FC236}">
                <a16:creationId xmlns:a16="http://schemas.microsoft.com/office/drawing/2014/main" id="{FEA95351-8040-40A0-A37E-8A0A10F233F3}"/>
              </a:ext>
            </a:extLst>
          </p:cNvPr>
          <p:cNvPicPr>
            <a:picLocks noChangeAspect="1"/>
          </p:cNvPicPr>
          <p:nvPr/>
        </p:nvPicPr>
        <p:blipFill>
          <a:blip r:embed="rId7"/>
          <a:stretch>
            <a:fillRect/>
          </a:stretch>
        </p:blipFill>
        <p:spPr>
          <a:xfrm>
            <a:off x="10581273" y="6027983"/>
            <a:ext cx="772240" cy="704763"/>
          </a:xfrm>
          <a:prstGeom prst="rect">
            <a:avLst/>
          </a:prstGeom>
        </p:spPr>
      </p:pic>
      <p:pic>
        <p:nvPicPr>
          <p:cNvPr id="4" name="Picture 3">
            <a:extLst>
              <a:ext uri="{FF2B5EF4-FFF2-40B4-BE49-F238E27FC236}">
                <a16:creationId xmlns:a16="http://schemas.microsoft.com/office/drawing/2014/main" id="{4144D0FA-1A78-4829-B5BA-10EB7FFC03F1}"/>
              </a:ext>
            </a:extLst>
          </p:cNvPr>
          <p:cNvPicPr>
            <a:picLocks noChangeAspect="1"/>
          </p:cNvPicPr>
          <p:nvPr/>
        </p:nvPicPr>
        <p:blipFill>
          <a:blip r:embed="rId8"/>
          <a:stretch>
            <a:fillRect/>
          </a:stretch>
        </p:blipFill>
        <p:spPr>
          <a:xfrm>
            <a:off x="42464" y="5262433"/>
            <a:ext cx="1409524" cy="1485714"/>
          </a:xfrm>
          <a:prstGeom prst="rect">
            <a:avLst/>
          </a:prstGeom>
        </p:spPr>
      </p:pic>
      <p:pic>
        <p:nvPicPr>
          <p:cNvPr id="7" name="Picture 6">
            <a:extLst>
              <a:ext uri="{FF2B5EF4-FFF2-40B4-BE49-F238E27FC236}">
                <a16:creationId xmlns:a16="http://schemas.microsoft.com/office/drawing/2014/main" id="{3C522F79-D66F-4B53-A273-861CBA9E7050}"/>
              </a:ext>
            </a:extLst>
          </p:cNvPr>
          <p:cNvPicPr>
            <a:picLocks noChangeAspect="1"/>
          </p:cNvPicPr>
          <p:nvPr/>
        </p:nvPicPr>
        <p:blipFill>
          <a:blip r:embed="rId8"/>
          <a:stretch>
            <a:fillRect/>
          </a:stretch>
        </p:blipFill>
        <p:spPr>
          <a:xfrm>
            <a:off x="1554272" y="5275603"/>
            <a:ext cx="1409524" cy="1485714"/>
          </a:xfrm>
          <a:prstGeom prst="rect">
            <a:avLst/>
          </a:prstGeom>
        </p:spPr>
      </p:pic>
      <p:pic>
        <p:nvPicPr>
          <p:cNvPr id="9" name="Picture 8">
            <a:extLst>
              <a:ext uri="{FF2B5EF4-FFF2-40B4-BE49-F238E27FC236}">
                <a16:creationId xmlns:a16="http://schemas.microsoft.com/office/drawing/2014/main" id="{6DF12538-D6B3-4EB5-982C-87F920DE0326}"/>
              </a:ext>
            </a:extLst>
          </p:cNvPr>
          <p:cNvPicPr>
            <a:picLocks noChangeAspect="1"/>
          </p:cNvPicPr>
          <p:nvPr/>
        </p:nvPicPr>
        <p:blipFill>
          <a:blip r:embed="rId8"/>
          <a:stretch>
            <a:fillRect/>
          </a:stretch>
        </p:blipFill>
        <p:spPr>
          <a:xfrm>
            <a:off x="3025958" y="5242448"/>
            <a:ext cx="1409524" cy="1485714"/>
          </a:xfrm>
          <a:prstGeom prst="rect">
            <a:avLst/>
          </a:prstGeom>
        </p:spPr>
      </p:pic>
      <p:pic>
        <p:nvPicPr>
          <p:cNvPr id="30" name="Picture 29">
            <a:extLst>
              <a:ext uri="{FF2B5EF4-FFF2-40B4-BE49-F238E27FC236}">
                <a16:creationId xmlns:a16="http://schemas.microsoft.com/office/drawing/2014/main" id="{C9C4E0B4-01DD-4B17-895E-F2DF908ACBCE}"/>
              </a:ext>
            </a:extLst>
          </p:cNvPr>
          <p:cNvPicPr>
            <a:picLocks noChangeAspect="1"/>
          </p:cNvPicPr>
          <p:nvPr/>
        </p:nvPicPr>
        <p:blipFill>
          <a:blip r:embed="rId9"/>
          <a:stretch>
            <a:fillRect/>
          </a:stretch>
        </p:blipFill>
        <p:spPr>
          <a:xfrm>
            <a:off x="6553428" y="6020079"/>
            <a:ext cx="914286" cy="704762"/>
          </a:xfrm>
          <a:prstGeom prst="rect">
            <a:avLst/>
          </a:prstGeom>
        </p:spPr>
      </p:pic>
      <p:pic>
        <p:nvPicPr>
          <p:cNvPr id="31" name="Picture 30">
            <a:extLst>
              <a:ext uri="{FF2B5EF4-FFF2-40B4-BE49-F238E27FC236}">
                <a16:creationId xmlns:a16="http://schemas.microsoft.com/office/drawing/2014/main" id="{1F276926-3488-4798-ABAB-5D47E4F738E3}"/>
              </a:ext>
            </a:extLst>
          </p:cNvPr>
          <p:cNvPicPr>
            <a:picLocks noChangeAspect="1"/>
          </p:cNvPicPr>
          <p:nvPr/>
        </p:nvPicPr>
        <p:blipFill>
          <a:blip r:embed="rId10"/>
          <a:stretch>
            <a:fillRect/>
          </a:stretch>
        </p:blipFill>
        <p:spPr>
          <a:xfrm>
            <a:off x="4524971" y="6027983"/>
            <a:ext cx="914286" cy="704762"/>
          </a:xfrm>
          <a:prstGeom prst="rect">
            <a:avLst/>
          </a:prstGeom>
        </p:spPr>
      </p:pic>
      <p:pic>
        <p:nvPicPr>
          <p:cNvPr id="32" name="Picture 31">
            <a:extLst>
              <a:ext uri="{FF2B5EF4-FFF2-40B4-BE49-F238E27FC236}">
                <a16:creationId xmlns:a16="http://schemas.microsoft.com/office/drawing/2014/main" id="{418DB497-DC6E-43FB-BA98-A892DAED2033}"/>
              </a:ext>
            </a:extLst>
          </p:cNvPr>
          <p:cNvPicPr>
            <a:picLocks noChangeAspect="1"/>
          </p:cNvPicPr>
          <p:nvPr/>
        </p:nvPicPr>
        <p:blipFill>
          <a:blip r:embed="rId11"/>
          <a:stretch>
            <a:fillRect/>
          </a:stretch>
        </p:blipFill>
        <p:spPr>
          <a:xfrm>
            <a:off x="7551773" y="6037508"/>
            <a:ext cx="914286" cy="704762"/>
          </a:xfrm>
          <a:prstGeom prst="rect">
            <a:avLst/>
          </a:prstGeom>
        </p:spPr>
      </p:pic>
      <p:pic>
        <p:nvPicPr>
          <p:cNvPr id="34" name="Picture 33">
            <a:extLst>
              <a:ext uri="{FF2B5EF4-FFF2-40B4-BE49-F238E27FC236}">
                <a16:creationId xmlns:a16="http://schemas.microsoft.com/office/drawing/2014/main" id="{66BBBEF1-F6D5-4C99-8EF3-A754F519E4B0}"/>
              </a:ext>
            </a:extLst>
          </p:cNvPr>
          <p:cNvPicPr>
            <a:picLocks noChangeAspect="1"/>
          </p:cNvPicPr>
          <p:nvPr/>
        </p:nvPicPr>
        <p:blipFill>
          <a:blip r:embed="rId12"/>
          <a:stretch>
            <a:fillRect/>
          </a:stretch>
        </p:blipFill>
        <p:spPr>
          <a:xfrm>
            <a:off x="5544944" y="6023400"/>
            <a:ext cx="914286" cy="704762"/>
          </a:xfrm>
          <a:prstGeom prst="rect">
            <a:avLst/>
          </a:prstGeom>
        </p:spPr>
      </p:pic>
      <p:pic>
        <p:nvPicPr>
          <p:cNvPr id="35" name="Picture 34">
            <a:extLst>
              <a:ext uri="{FF2B5EF4-FFF2-40B4-BE49-F238E27FC236}">
                <a16:creationId xmlns:a16="http://schemas.microsoft.com/office/drawing/2014/main" id="{165D8974-0616-4B5F-BDCD-7190B658E22F}"/>
              </a:ext>
            </a:extLst>
          </p:cNvPr>
          <p:cNvPicPr>
            <a:picLocks noChangeAspect="1"/>
          </p:cNvPicPr>
          <p:nvPr/>
        </p:nvPicPr>
        <p:blipFill>
          <a:blip r:embed="rId13"/>
          <a:stretch>
            <a:fillRect/>
          </a:stretch>
        </p:blipFill>
        <p:spPr>
          <a:xfrm>
            <a:off x="8522410" y="5242448"/>
            <a:ext cx="914286" cy="704762"/>
          </a:xfrm>
          <a:prstGeom prst="rect">
            <a:avLst/>
          </a:prstGeom>
        </p:spPr>
      </p:pic>
      <p:pic>
        <p:nvPicPr>
          <p:cNvPr id="37" name="Picture 36">
            <a:extLst>
              <a:ext uri="{FF2B5EF4-FFF2-40B4-BE49-F238E27FC236}">
                <a16:creationId xmlns:a16="http://schemas.microsoft.com/office/drawing/2014/main" id="{2D3387F8-B323-456B-922C-04B63F843F68}"/>
              </a:ext>
            </a:extLst>
          </p:cNvPr>
          <p:cNvPicPr>
            <a:picLocks noChangeAspect="1"/>
          </p:cNvPicPr>
          <p:nvPr/>
        </p:nvPicPr>
        <p:blipFill>
          <a:blip r:embed="rId14"/>
          <a:stretch>
            <a:fillRect/>
          </a:stretch>
        </p:blipFill>
        <p:spPr>
          <a:xfrm>
            <a:off x="4518288" y="5242448"/>
            <a:ext cx="914286" cy="704762"/>
          </a:xfrm>
          <a:prstGeom prst="rect">
            <a:avLst/>
          </a:prstGeom>
        </p:spPr>
      </p:pic>
      <p:pic>
        <p:nvPicPr>
          <p:cNvPr id="39" name="Picture 38">
            <a:extLst>
              <a:ext uri="{FF2B5EF4-FFF2-40B4-BE49-F238E27FC236}">
                <a16:creationId xmlns:a16="http://schemas.microsoft.com/office/drawing/2014/main" id="{A433F682-4898-4420-AA9E-DC1D3A69B979}"/>
              </a:ext>
            </a:extLst>
          </p:cNvPr>
          <p:cNvPicPr>
            <a:picLocks noChangeAspect="1"/>
          </p:cNvPicPr>
          <p:nvPr/>
        </p:nvPicPr>
        <p:blipFill>
          <a:blip r:embed="rId15"/>
          <a:stretch>
            <a:fillRect/>
          </a:stretch>
        </p:blipFill>
        <p:spPr>
          <a:xfrm>
            <a:off x="5515380" y="5242448"/>
            <a:ext cx="914286" cy="704762"/>
          </a:xfrm>
          <a:prstGeom prst="rect">
            <a:avLst/>
          </a:prstGeom>
        </p:spPr>
      </p:pic>
      <p:pic>
        <p:nvPicPr>
          <p:cNvPr id="41" name="Picture 40">
            <a:extLst>
              <a:ext uri="{FF2B5EF4-FFF2-40B4-BE49-F238E27FC236}">
                <a16:creationId xmlns:a16="http://schemas.microsoft.com/office/drawing/2014/main" id="{762AF4D9-D576-4E70-9753-047FDDC1C2A9}"/>
              </a:ext>
            </a:extLst>
          </p:cNvPr>
          <p:cNvPicPr>
            <a:picLocks noChangeAspect="1"/>
          </p:cNvPicPr>
          <p:nvPr/>
        </p:nvPicPr>
        <p:blipFill>
          <a:blip r:embed="rId16"/>
          <a:stretch>
            <a:fillRect/>
          </a:stretch>
        </p:blipFill>
        <p:spPr>
          <a:xfrm>
            <a:off x="7517441" y="5242448"/>
            <a:ext cx="914286" cy="704762"/>
          </a:xfrm>
          <a:prstGeom prst="rect">
            <a:avLst/>
          </a:prstGeom>
        </p:spPr>
      </p:pic>
      <p:pic>
        <p:nvPicPr>
          <p:cNvPr id="42" name="Picture 41">
            <a:extLst>
              <a:ext uri="{FF2B5EF4-FFF2-40B4-BE49-F238E27FC236}">
                <a16:creationId xmlns:a16="http://schemas.microsoft.com/office/drawing/2014/main" id="{8A6A2DA6-D24F-4C9D-A8F3-1ACC674C4B26}"/>
              </a:ext>
            </a:extLst>
          </p:cNvPr>
          <p:cNvPicPr>
            <a:picLocks noChangeAspect="1"/>
          </p:cNvPicPr>
          <p:nvPr/>
        </p:nvPicPr>
        <p:blipFill>
          <a:blip r:embed="rId17"/>
          <a:stretch>
            <a:fillRect/>
          </a:stretch>
        </p:blipFill>
        <p:spPr>
          <a:xfrm>
            <a:off x="6512472" y="5242448"/>
            <a:ext cx="914286" cy="704762"/>
          </a:xfrm>
          <a:prstGeom prst="rect">
            <a:avLst/>
          </a:prstGeom>
        </p:spPr>
      </p:pic>
      <p:pic>
        <p:nvPicPr>
          <p:cNvPr id="15" name="Picture 14">
            <a:extLst>
              <a:ext uri="{FF2B5EF4-FFF2-40B4-BE49-F238E27FC236}">
                <a16:creationId xmlns:a16="http://schemas.microsoft.com/office/drawing/2014/main" id="{B84799DD-3490-4976-A4A8-CD6905B8FDC1}"/>
              </a:ext>
            </a:extLst>
          </p:cNvPr>
          <p:cNvPicPr>
            <a:picLocks noChangeAspect="1"/>
          </p:cNvPicPr>
          <p:nvPr/>
        </p:nvPicPr>
        <p:blipFill>
          <a:blip r:embed="rId18"/>
          <a:stretch>
            <a:fillRect/>
          </a:stretch>
        </p:blipFill>
        <p:spPr>
          <a:xfrm>
            <a:off x="9516330" y="5185305"/>
            <a:ext cx="714286" cy="761905"/>
          </a:xfrm>
          <a:prstGeom prst="rect">
            <a:avLst/>
          </a:prstGeom>
        </p:spPr>
      </p:pic>
      <p:pic>
        <p:nvPicPr>
          <p:cNvPr id="17" name="Picture 16">
            <a:extLst>
              <a:ext uri="{FF2B5EF4-FFF2-40B4-BE49-F238E27FC236}">
                <a16:creationId xmlns:a16="http://schemas.microsoft.com/office/drawing/2014/main" id="{D3BCF735-389E-4A17-94C5-9AF249FC46D7}"/>
              </a:ext>
            </a:extLst>
          </p:cNvPr>
          <p:cNvPicPr>
            <a:picLocks noChangeAspect="1"/>
          </p:cNvPicPr>
          <p:nvPr/>
        </p:nvPicPr>
        <p:blipFill>
          <a:blip r:embed="rId19"/>
          <a:stretch>
            <a:fillRect/>
          </a:stretch>
        </p:blipFill>
        <p:spPr>
          <a:xfrm>
            <a:off x="8581885" y="6020814"/>
            <a:ext cx="561905" cy="723810"/>
          </a:xfrm>
          <a:prstGeom prst="rect">
            <a:avLst/>
          </a:prstGeom>
        </p:spPr>
      </p:pic>
      <p:pic>
        <p:nvPicPr>
          <p:cNvPr id="21" name="Picture 20">
            <a:extLst>
              <a:ext uri="{FF2B5EF4-FFF2-40B4-BE49-F238E27FC236}">
                <a16:creationId xmlns:a16="http://schemas.microsoft.com/office/drawing/2014/main" id="{35A553C9-702B-4D21-AC9B-818CA521269A}"/>
              </a:ext>
            </a:extLst>
          </p:cNvPr>
          <p:cNvPicPr>
            <a:picLocks noChangeAspect="1"/>
          </p:cNvPicPr>
          <p:nvPr/>
        </p:nvPicPr>
        <p:blipFill>
          <a:blip r:embed="rId20"/>
          <a:stretch>
            <a:fillRect/>
          </a:stretch>
        </p:blipFill>
        <p:spPr>
          <a:xfrm>
            <a:off x="9235378" y="6018460"/>
            <a:ext cx="561905" cy="723810"/>
          </a:xfrm>
          <a:prstGeom prst="rect">
            <a:avLst/>
          </a:prstGeom>
        </p:spPr>
      </p:pic>
      <p:pic>
        <p:nvPicPr>
          <p:cNvPr id="24" name="Picture 23">
            <a:extLst>
              <a:ext uri="{FF2B5EF4-FFF2-40B4-BE49-F238E27FC236}">
                <a16:creationId xmlns:a16="http://schemas.microsoft.com/office/drawing/2014/main" id="{F98E6D10-AA3C-4C3D-9D9B-32C5AAA80B8C}"/>
              </a:ext>
            </a:extLst>
          </p:cNvPr>
          <p:cNvPicPr>
            <a:picLocks noChangeAspect="1"/>
          </p:cNvPicPr>
          <p:nvPr/>
        </p:nvPicPr>
        <p:blipFill>
          <a:blip r:embed="rId21"/>
          <a:stretch>
            <a:fillRect/>
          </a:stretch>
        </p:blipFill>
        <p:spPr>
          <a:xfrm>
            <a:off x="9892255" y="6045415"/>
            <a:ext cx="613209" cy="654090"/>
          </a:xfrm>
          <a:prstGeom prst="rect">
            <a:avLst/>
          </a:prstGeom>
        </p:spPr>
      </p:pic>
      <p:pic>
        <p:nvPicPr>
          <p:cNvPr id="26" name="Picture 25">
            <a:extLst>
              <a:ext uri="{FF2B5EF4-FFF2-40B4-BE49-F238E27FC236}">
                <a16:creationId xmlns:a16="http://schemas.microsoft.com/office/drawing/2014/main" id="{CA7394BC-8962-41AC-959A-C77885DE72D8}"/>
              </a:ext>
            </a:extLst>
          </p:cNvPr>
          <p:cNvPicPr>
            <a:picLocks noChangeAspect="1"/>
          </p:cNvPicPr>
          <p:nvPr/>
        </p:nvPicPr>
        <p:blipFill>
          <a:blip r:embed="rId22"/>
          <a:stretch>
            <a:fillRect/>
          </a:stretch>
        </p:blipFill>
        <p:spPr>
          <a:xfrm>
            <a:off x="10310250" y="5185304"/>
            <a:ext cx="657143" cy="761905"/>
          </a:xfrm>
          <a:prstGeom prst="rect">
            <a:avLst/>
          </a:prstGeom>
        </p:spPr>
      </p:pic>
      <p:pic>
        <p:nvPicPr>
          <p:cNvPr id="28" name="Picture 27">
            <a:extLst>
              <a:ext uri="{FF2B5EF4-FFF2-40B4-BE49-F238E27FC236}">
                <a16:creationId xmlns:a16="http://schemas.microsoft.com/office/drawing/2014/main" id="{78D0C263-C8F8-49E2-BACA-99CCA1A8D684}"/>
              </a:ext>
            </a:extLst>
          </p:cNvPr>
          <p:cNvPicPr>
            <a:picLocks noChangeAspect="1"/>
          </p:cNvPicPr>
          <p:nvPr/>
        </p:nvPicPr>
        <p:blipFill>
          <a:blip r:embed="rId23"/>
          <a:stretch>
            <a:fillRect/>
          </a:stretch>
        </p:blipFill>
        <p:spPr>
          <a:xfrm>
            <a:off x="11058275" y="5185303"/>
            <a:ext cx="590476" cy="761905"/>
          </a:xfrm>
          <a:prstGeom prst="rect">
            <a:avLst/>
          </a:prstGeom>
        </p:spPr>
      </p:pic>
    </p:spTree>
    <p:extLst>
      <p:ext uri="{BB962C8B-B14F-4D97-AF65-F5344CB8AC3E}">
        <p14:creationId xmlns:p14="http://schemas.microsoft.com/office/powerpoint/2010/main" val="3093481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DEA589-0DBE-414A-A895-221228F434E0}"/>
              </a:ext>
            </a:extLst>
          </p:cNvPr>
          <p:cNvSpPr txBox="1"/>
          <p:nvPr/>
        </p:nvSpPr>
        <p:spPr>
          <a:xfrm>
            <a:off x="75272" y="152869"/>
            <a:ext cx="7343860" cy="923330"/>
          </a:xfrm>
          <a:prstGeom prst="rect">
            <a:avLst/>
          </a:prstGeom>
          <a:noFill/>
        </p:spPr>
        <p:txBody>
          <a:bodyPr wrap="square" rtlCol="0">
            <a:spAutoFit/>
          </a:bodyPr>
          <a:lstStyle/>
          <a:p>
            <a:r>
              <a:rPr lang="en-US" dirty="0">
                <a:ln>
                  <a:solidFill>
                    <a:prstClr val="black"/>
                  </a:solidFill>
                </a:ln>
                <a:solidFill>
                  <a:srgbClr val="5B9BD5">
                    <a:lumMod val="50000"/>
                  </a:srgbClr>
                </a:solidFill>
              </a:rPr>
              <a:t>Write 5 sentences to describe what your witch/wizard looks like.</a:t>
            </a:r>
          </a:p>
          <a:p>
            <a:r>
              <a:rPr lang="en-US" dirty="0">
                <a:ln>
                  <a:solidFill>
                    <a:prstClr val="black"/>
                  </a:solidFill>
                </a:ln>
                <a:solidFill>
                  <a:srgbClr val="5B9BD5">
                    <a:lumMod val="50000"/>
                  </a:srgbClr>
                </a:solidFill>
              </a:rPr>
              <a:t>There is a word bank below to help you but try to think of some </a:t>
            </a:r>
            <a:r>
              <a:rPr lang="en-US" b="1" dirty="0">
                <a:ln>
                  <a:solidFill>
                    <a:prstClr val="black"/>
                  </a:solidFill>
                </a:ln>
                <a:solidFill>
                  <a:srgbClr val="5B9BD5">
                    <a:lumMod val="50000"/>
                  </a:srgbClr>
                </a:solidFill>
              </a:rPr>
              <a:t>adjectives</a:t>
            </a:r>
            <a:r>
              <a:rPr lang="en-US" dirty="0">
                <a:ln>
                  <a:solidFill>
                    <a:prstClr val="black"/>
                  </a:solidFill>
                </a:ln>
                <a:solidFill>
                  <a:srgbClr val="5B9BD5">
                    <a:lumMod val="50000"/>
                  </a:srgbClr>
                </a:solidFill>
              </a:rPr>
              <a:t> of your own too!</a:t>
            </a:r>
          </a:p>
        </p:txBody>
      </p:sp>
      <p:sp>
        <p:nvSpPr>
          <p:cNvPr id="5" name="Rectangle 4">
            <a:extLst>
              <a:ext uri="{FF2B5EF4-FFF2-40B4-BE49-F238E27FC236}">
                <a16:creationId xmlns:a16="http://schemas.microsoft.com/office/drawing/2014/main" id="{33BC5EA9-CF10-41D2-B679-5C11F65730A9}"/>
              </a:ext>
            </a:extLst>
          </p:cNvPr>
          <p:cNvSpPr/>
          <p:nvPr/>
        </p:nvSpPr>
        <p:spPr>
          <a:xfrm>
            <a:off x="205976" y="1535182"/>
            <a:ext cx="11755364" cy="5273206"/>
          </a:xfrm>
          <a:prstGeom prst="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6" name="Table 5">
            <a:extLst>
              <a:ext uri="{FF2B5EF4-FFF2-40B4-BE49-F238E27FC236}">
                <a16:creationId xmlns:a16="http://schemas.microsoft.com/office/drawing/2014/main" id="{3637D3A0-073C-411B-B4A4-509A6546D741}"/>
              </a:ext>
            </a:extLst>
          </p:cNvPr>
          <p:cNvGraphicFramePr>
            <a:graphicFrameLocks noGrp="1"/>
          </p:cNvGraphicFramePr>
          <p:nvPr>
            <p:extLst>
              <p:ext uri="{D42A27DB-BD31-4B8C-83A1-F6EECF244321}">
                <p14:modId xmlns:p14="http://schemas.microsoft.com/office/powerpoint/2010/main" val="3891888004"/>
              </p:ext>
            </p:extLst>
          </p:nvPr>
        </p:nvGraphicFramePr>
        <p:xfrm>
          <a:off x="230658" y="1540545"/>
          <a:ext cx="11730682" cy="1501799"/>
        </p:xfrm>
        <a:graphic>
          <a:graphicData uri="http://schemas.openxmlformats.org/drawingml/2006/table">
            <a:tbl>
              <a:tblPr firstRow="1" bandRow="1">
                <a:tableStyleId>{5940675A-B579-460E-94D1-54222C63F5DA}</a:tableStyleId>
              </a:tblPr>
              <a:tblGrid>
                <a:gridCol w="11730682">
                  <a:extLst>
                    <a:ext uri="{9D8B030D-6E8A-4147-A177-3AD203B41FA5}">
                      <a16:colId xmlns:a16="http://schemas.microsoft.com/office/drawing/2014/main" val="20000"/>
                    </a:ext>
                  </a:extLst>
                </a:gridCol>
              </a:tblGrid>
              <a:tr h="505779">
                <a:tc>
                  <a:txBody>
                    <a:bodyPr/>
                    <a:lstStyle/>
                    <a:p>
                      <a:r>
                        <a:rPr lang="en-GB" dirty="0"/>
                        <a:t>The witch/wizard is</a:t>
                      </a:r>
                    </a:p>
                  </a:txBody>
                  <a:tcPr>
                    <a:solidFill>
                      <a:schemeClr val="bg1"/>
                    </a:solidFill>
                  </a:tcPr>
                </a:tc>
                <a:extLst>
                  <a:ext uri="{0D108BD9-81ED-4DB2-BD59-A6C34878D82A}">
                    <a16:rowId xmlns:a16="http://schemas.microsoft.com/office/drawing/2014/main" val="10000"/>
                  </a:ext>
                </a:extLst>
              </a:tr>
              <a:tr h="505779">
                <a:tc>
                  <a:txBody>
                    <a:bodyPr/>
                    <a:lstStyle/>
                    <a:p>
                      <a:endParaRPr lang="en-GB" dirty="0"/>
                    </a:p>
                  </a:txBody>
                  <a:tcPr>
                    <a:solidFill>
                      <a:schemeClr val="bg1"/>
                    </a:solidFill>
                  </a:tcPr>
                </a:tc>
                <a:extLst>
                  <a:ext uri="{0D108BD9-81ED-4DB2-BD59-A6C34878D82A}">
                    <a16:rowId xmlns:a16="http://schemas.microsoft.com/office/drawing/2014/main" val="10001"/>
                  </a:ext>
                </a:extLst>
              </a:tr>
              <a:tr h="490241">
                <a:tc>
                  <a:txBody>
                    <a:bodyPr/>
                    <a:lstStyle/>
                    <a:p>
                      <a:endParaRPr lang="en-GB" dirty="0"/>
                    </a:p>
                  </a:txBody>
                  <a:tcPr>
                    <a:solidFill>
                      <a:schemeClr val="bg1"/>
                    </a:solidFill>
                  </a:tcPr>
                </a:tc>
                <a:extLst>
                  <a:ext uri="{0D108BD9-81ED-4DB2-BD59-A6C34878D82A}">
                    <a16:rowId xmlns:a16="http://schemas.microsoft.com/office/drawing/2014/main" val="10002"/>
                  </a:ext>
                </a:extLst>
              </a:tr>
            </a:tbl>
          </a:graphicData>
        </a:graphic>
      </p:graphicFrame>
      <p:pic>
        <p:nvPicPr>
          <p:cNvPr id="8" name="Picture 7">
            <a:extLst>
              <a:ext uri="{FF2B5EF4-FFF2-40B4-BE49-F238E27FC236}">
                <a16:creationId xmlns:a16="http://schemas.microsoft.com/office/drawing/2014/main" id="{71C44C5B-500B-48CF-B9A4-F9BC07369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132" y="49612"/>
            <a:ext cx="892200" cy="707941"/>
          </a:xfrm>
          <a:prstGeom prst="rect">
            <a:avLst/>
          </a:prstGeom>
        </p:spPr>
      </p:pic>
      <p:pic>
        <p:nvPicPr>
          <p:cNvPr id="9" name="Picture 8">
            <a:extLst>
              <a:ext uri="{FF2B5EF4-FFF2-40B4-BE49-F238E27FC236}">
                <a16:creationId xmlns:a16="http://schemas.microsoft.com/office/drawing/2014/main" id="{3365A4FF-4179-4BE7-AF36-C5117CC519CF}"/>
              </a:ext>
            </a:extLst>
          </p:cNvPr>
          <p:cNvPicPr>
            <a:picLocks noChangeAspect="1"/>
          </p:cNvPicPr>
          <p:nvPr/>
        </p:nvPicPr>
        <p:blipFill rotWithShape="1">
          <a:blip r:embed="rId3">
            <a:extLst>
              <a:ext uri="{28A0092B-C50C-407E-A947-70E740481C1C}">
                <a14:useLocalDpi xmlns:a14="http://schemas.microsoft.com/office/drawing/2010/main" val="0"/>
              </a:ext>
            </a:extLst>
          </a:blip>
          <a:srcRect r="32784" b="-8526"/>
          <a:stretch/>
        </p:blipFill>
        <p:spPr>
          <a:xfrm>
            <a:off x="8311332" y="10470"/>
            <a:ext cx="1369731" cy="583754"/>
          </a:xfrm>
          <a:prstGeom prst="rect">
            <a:avLst/>
          </a:prstGeom>
        </p:spPr>
      </p:pic>
      <p:pic>
        <p:nvPicPr>
          <p:cNvPr id="11" name="Picture 10">
            <a:extLst>
              <a:ext uri="{FF2B5EF4-FFF2-40B4-BE49-F238E27FC236}">
                <a16:creationId xmlns:a16="http://schemas.microsoft.com/office/drawing/2014/main" id="{E7A62C2B-3A14-4C99-BE97-FEB231AE367D}"/>
              </a:ext>
            </a:extLst>
          </p:cNvPr>
          <p:cNvPicPr>
            <a:picLocks noChangeAspect="1"/>
          </p:cNvPicPr>
          <p:nvPr/>
        </p:nvPicPr>
        <p:blipFill>
          <a:blip r:embed="rId4"/>
          <a:stretch>
            <a:fillRect/>
          </a:stretch>
        </p:blipFill>
        <p:spPr>
          <a:xfrm>
            <a:off x="10963313" y="45359"/>
            <a:ext cx="998028" cy="762274"/>
          </a:xfrm>
          <a:prstGeom prst="rect">
            <a:avLst/>
          </a:prstGeom>
        </p:spPr>
      </p:pic>
      <p:graphicFrame>
        <p:nvGraphicFramePr>
          <p:cNvPr id="26" name="Table 25">
            <a:extLst>
              <a:ext uri="{FF2B5EF4-FFF2-40B4-BE49-F238E27FC236}">
                <a16:creationId xmlns:a16="http://schemas.microsoft.com/office/drawing/2014/main" id="{8EA19AAD-B552-43B6-BE18-13E9F48F25BA}"/>
              </a:ext>
            </a:extLst>
          </p:cNvPr>
          <p:cNvGraphicFramePr>
            <a:graphicFrameLocks noGrp="1"/>
          </p:cNvGraphicFramePr>
          <p:nvPr>
            <p:extLst>
              <p:ext uri="{D42A27DB-BD31-4B8C-83A1-F6EECF244321}">
                <p14:modId xmlns:p14="http://schemas.microsoft.com/office/powerpoint/2010/main" val="2601160590"/>
              </p:ext>
            </p:extLst>
          </p:nvPr>
        </p:nvGraphicFramePr>
        <p:xfrm>
          <a:off x="230658" y="3353415"/>
          <a:ext cx="11730682" cy="1501799"/>
        </p:xfrm>
        <a:graphic>
          <a:graphicData uri="http://schemas.openxmlformats.org/drawingml/2006/table">
            <a:tbl>
              <a:tblPr firstRow="1" bandRow="1">
                <a:tableStyleId>{5940675A-B579-460E-94D1-54222C63F5DA}</a:tableStyleId>
              </a:tblPr>
              <a:tblGrid>
                <a:gridCol w="11730682">
                  <a:extLst>
                    <a:ext uri="{9D8B030D-6E8A-4147-A177-3AD203B41FA5}">
                      <a16:colId xmlns:a16="http://schemas.microsoft.com/office/drawing/2014/main" val="20000"/>
                    </a:ext>
                  </a:extLst>
                </a:gridCol>
              </a:tblGrid>
              <a:tr h="505779">
                <a:tc>
                  <a:txBody>
                    <a:bodyPr/>
                    <a:lstStyle/>
                    <a:p>
                      <a:r>
                        <a:rPr lang="en-GB" dirty="0"/>
                        <a:t>The witch/wizard has</a:t>
                      </a:r>
                    </a:p>
                  </a:txBody>
                  <a:tcPr>
                    <a:solidFill>
                      <a:schemeClr val="bg1"/>
                    </a:solidFill>
                  </a:tcPr>
                </a:tc>
                <a:extLst>
                  <a:ext uri="{0D108BD9-81ED-4DB2-BD59-A6C34878D82A}">
                    <a16:rowId xmlns:a16="http://schemas.microsoft.com/office/drawing/2014/main" val="10000"/>
                  </a:ext>
                </a:extLst>
              </a:tr>
              <a:tr h="505779">
                <a:tc>
                  <a:txBody>
                    <a:bodyPr/>
                    <a:lstStyle/>
                    <a:p>
                      <a:endParaRPr lang="en-GB" dirty="0"/>
                    </a:p>
                  </a:txBody>
                  <a:tcPr>
                    <a:solidFill>
                      <a:schemeClr val="bg1"/>
                    </a:solidFill>
                  </a:tcPr>
                </a:tc>
                <a:extLst>
                  <a:ext uri="{0D108BD9-81ED-4DB2-BD59-A6C34878D82A}">
                    <a16:rowId xmlns:a16="http://schemas.microsoft.com/office/drawing/2014/main" val="10001"/>
                  </a:ext>
                </a:extLst>
              </a:tr>
              <a:tr h="490241">
                <a:tc>
                  <a:txBody>
                    <a:bodyPr/>
                    <a:lstStyle/>
                    <a:p>
                      <a:endParaRPr lang="en-GB" dirty="0"/>
                    </a:p>
                  </a:txBody>
                  <a:tcPr>
                    <a:solidFill>
                      <a:schemeClr val="bg1"/>
                    </a:solidFill>
                  </a:tcPr>
                </a:tc>
                <a:extLst>
                  <a:ext uri="{0D108BD9-81ED-4DB2-BD59-A6C34878D82A}">
                    <a16:rowId xmlns:a16="http://schemas.microsoft.com/office/drawing/2014/main" val="10002"/>
                  </a:ext>
                </a:extLst>
              </a:tr>
            </a:tbl>
          </a:graphicData>
        </a:graphic>
      </p:graphicFrame>
      <p:sp>
        <p:nvSpPr>
          <p:cNvPr id="10" name="TextBox 9">
            <a:extLst>
              <a:ext uri="{FF2B5EF4-FFF2-40B4-BE49-F238E27FC236}">
                <a16:creationId xmlns:a16="http://schemas.microsoft.com/office/drawing/2014/main" id="{984EC588-FB2B-443F-AF8B-5815A5330274}"/>
              </a:ext>
            </a:extLst>
          </p:cNvPr>
          <p:cNvSpPr txBox="1"/>
          <p:nvPr/>
        </p:nvSpPr>
        <p:spPr>
          <a:xfrm>
            <a:off x="391942" y="4940345"/>
            <a:ext cx="11383432" cy="1815882"/>
          </a:xfrm>
          <a:prstGeom prst="rect">
            <a:avLst/>
          </a:prstGeom>
          <a:solidFill>
            <a:schemeClr val="accent1">
              <a:lumMod val="20000"/>
              <a:lumOff val="80000"/>
            </a:schemeClr>
          </a:solidFill>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u="sng" dirty="0">
                <a:latin typeface="Comic Sans MS" panose="030F0702030302020204" pitchFamily="66" charset="0"/>
              </a:rPr>
              <a:t>Adjective Word Bank</a:t>
            </a:r>
          </a:p>
          <a:p>
            <a:endParaRPr lang="en-GB" sz="1400" u="sng" dirty="0">
              <a:latin typeface="Comic Sans MS" panose="030F0702030302020204" pitchFamily="66" charset="0"/>
            </a:endParaRPr>
          </a:p>
          <a:p>
            <a:r>
              <a:rPr lang="en-GB" sz="1400" dirty="0">
                <a:latin typeface="Comic Sans MS" panose="030F0702030302020204" pitchFamily="66" charset="0"/>
              </a:rPr>
              <a:t>beautiful   ugly    pretty     handsome     cool     skinny        fat         </a:t>
            </a:r>
          </a:p>
          <a:p>
            <a:endParaRPr lang="en-GB" sz="1400" u="sng" dirty="0">
              <a:latin typeface="Comic Sans MS" panose="030F0702030302020204" pitchFamily="66" charset="0"/>
            </a:endParaRPr>
          </a:p>
          <a:p>
            <a:r>
              <a:rPr lang="en-GB" sz="1400" dirty="0">
                <a:latin typeface="Comic Sans MS" panose="030F0702030302020204" pitchFamily="66" charset="0"/>
              </a:rPr>
              <a:t>old  young   long    short   tall    hat     cloak    dress      trousers     colourful     sparkly       glowing     tatty    beard     glasses      hair   </a:t>
            </a:r>
          </a:p>
          <a:p>
            <a:endParaRPr lang="en-GB" sz="1400" dirty="0">
              <a:latin typeface="Comic Sans MS" panose="030F0702030302020204" pitchFamily="66" charset="0"/>
            </a:endParaRPr>
          </a:p>
          <a:p>
            <a:r>
              <a:rPr lang="en-GB" sz="1400" dirty="0">
                <a:latin typeface="Comic Sans MS" panose="030F0702030302020204" pitchFamily="66" charset="0"/>
              </a:rPr>
              <a:t>eyes    big    small     nose     warts      teeth      nails       dark      bright     long      ears     jewellery       shoes     wrinkly     smooth   skin   </a:t>
            </a:r>
          </a:p>
          <a:p>
            <a:endParaRPr lang="en-GB" sz="1400" u="sng" dirty="0">
              <a:latin typeface="Comic Sans MS" panose="030F0702030302020204" pitchFamily="66" charset="0"/>
            </a:endParaRPr>
          </a:p>
        </p:txBody>
      </p:sp>
    </p:spTree>
    <p:extLst>
      <p:ext uri="{BB962C8B-B14F-4D97-AF65-F5344CB8AC3E}">
        <p14:creationId xmlns:p14="http://schemas.microsoft.com/office/powerpoint/2010/main" val="3999291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BC5EA9-CF10-41D2-B679-5C11F65730A9}"/>
              </a:ext>
            </a:extLst>
          </p:cNvPr>
          <p:cNvSpPr/>
          <p:nvPr/>
        </p:nvSpPr>
        <p:spPr>
          <a:xfrm>
            <a:off x="205977" y="1519254"/>
            <a:ext cx="11755364" cy="5273206"/>
          </a:xfrm>
          <a:prstGeom prst="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6" name="Table 5">
            <a:extLst>
              <a:ext uri="{FF2B5EF4-FFF2-40B4-BE49-F238E27FC236}">
                <a16:creationId xmlns:a16="http://schemas.microsoft.com/office/drawing/2014/main" id="{3637D3A0-073C-411B-B4A4-509A6546D741}"/>
              </a:ext>
            </a:extLst>
          </p:cNvPr>
          <p:cNvGraphicFramePr>
            <a:graphicFrameLocks noGrp="1"/>
          </p:cNvGraphicFramePr>
          <p:nvPr>
            <p:extLst>
              <p:ext uri="{D42A27DB-BD31-4B8C-83A1-F6EECF244321}">
                <p14:modId xmlns:p14="http://schemas.microsoft.com/office/powerpoint/2010/main" val="3900069025"/>
              </p:ext>
            </p:extLst>
          </p:nvPr>
        </p:nvGraphicFramePr>
        <p:xfrm>
          <a:off x="230659" y="1529085"/>
          <a:ext cx="11730682" cy="1501799"/>
        </p:xfrm>
        <a:graphic>
          <a:graphicData uri="http://schemas.openxmlformats.org/drawingml/2006/table">
            <a:tbl>
              <a:tblPr firstRow="1" bandRow="1">
                <a:tableStyleId>{5940675A-B579-460E-94D1-54222C63F5DA}</a:tableStyleId>
              </a:tblPr>
              <a:tblGrid>
                <a:gridCol w="11730682">
                  <a:extLst>
                    <a:ext uri="{9D8B030D-6E8A-4147-A177-3AD203B41FA5}">
                      <a16:colId xmlns:a16="http://schemas.microsoft.com/office/drawing/2014/main" val="20000"/>
                    </a:ext>
                  </a:extLst>
                </a:gridCol>
              </a:tblGrid>
              <a:tr h="505779">
                <a:tc>
                  <a:txBody>
                    <a:bodyPr/>
                    <a:lstStyle/>
                    <a:p>
                      <a:r>
                        <a:rPr lang="en-GB" dirty="0"/>
                        <a:t>The witch or wizard is wearing</a:t>
                      </a:r>
                    </a:p>
                  </a:txBody>
                  <a:tcPr>
                    <a:solidFill>
                      <a:schemeClr val="bg1"/>
                    </a:solidFill>
                  </a:tcPr>
                </a:tc>
                <a:extLst>
                  <a:ext uri="{0D108BD9-81ED-4DB2-BD59-A6C34878D82A}">
                    <a16:rowId xmlns:a16="http://schemas.microsoft.com/office/drawing/2014/main" val="10000"/>
                  </a:ext>
                </a:extLst>
              </a:tr>
              <a:tr h="505779">
                <a:tc>
                  <a:txBody>
                    <a:bodyPr/>
                    <a:lstStyle/>
                    <a:p>
                      <a:endParaRPr lang="en-GB" dirty="0"/>
                    </a:p>
                  </a:txBody>
                  <a:tcPr>
                    <a:solidFill>
                      <a:schemeClr val="bg1"/>
                    </a:solidFill>
                  </a:tcPr>
                </a:tc>
                <a:extLst>
                  <a:ext uri="{0D108BD9-81ED-4DB2-BD59-A6C34878D82A}">
                    <a16:rowId xmlns:a16="http://schemas.microsoft.com/office/drawing/2014/main" val="10001"/>
                  </a:ext>
                </a:extLst>
              </a:tr>
              <a:tr h="490241">
                <a:tc>
                  <a:txBody>
                    <a:bodyPr/>
                    <a:lstStyle/>
                    <a:p>
                      <a:endParaRPr lang="en-GB" dirty="0"/>
                    </a:p>
                  </a:txBody>
                  <a:tcPr>
                    <a:solidFill>
                      <a:schemeClr val="bg1"/>
                    </a:solidFill>
                  </a:tcPr>
                </a:tc>
                <a:extLst>
                  <a:ext uri="{0D108BD9-81ED-4DB2-BD59-A6C34878D82A}">
                    <a16:rowId xmlns:a16="http://schemas.microsoft.com/office/drawing/2014/main" val="10002"/>
                  </a:ext>
                </a:extLst>
              </a:tr>
            </a:tbl>
          </a:graphicData>
        </a:graphic>
      </p:graphicFrame>
      <p:pic>
        <p:nvPicPr>
          <p:cNvPr id="8" name="Picture 7">
            <a:extLst>
              <a:ext uri="{FF2B5EF4-FFF2-40B4-BE49-F238E27FC236}">
                <a16:creationId xmlns:a16="http://schemas.microsoft.com/office/drawing/2014/main" id="{71C44C5B-500B-48CF-B9A4-F9BC07369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132" y="49612"/>
            <a:ext cx="892200" cy="707941"/>
          </a:xfrm>
          <a:prstGeom prst="rect">
            <a:avLst/>
          </a:prstGeom>
        </p:spPr>
      </p:pic>
      <p:pic>
        <p:nvPicPr>
          <p:cNvPr id="9" name="Picture 8">
            <a:extLst>
              <a:ext uri="{FF2B5EF4-FFF2-40B4-BE49-F238E27FC236}">
                <a16:creationId xmlns:a16="http://schemas.microsoft.com/office/drawing/2014/main" id="{3365A4FF-4179-4BE7-AF36-C5117CC519CF}"/>
              </a:ext>
            </a:extLst>
          </p:cNvPr>
          <p:cNvPicPr>
            <a:picLocks noChangeAspect="1"/>
          </p:cNvPicPr>
          <p:nvPr/>
        </p:nvPicPr>
        <p:blipFill rotWithShape="1">
          <a:blip r:embed="rId3">
            <a:extLst>
              <a:ext uri="{28A0092B-C50C-407E-A947-70E740481C1C}">
                <a14:useLocalDpi xmlns:a14="http://schemas.microsoft.com/office/drawing/2010/main" val="0"/>
              </a:ext>
            </a:extLst>
          </a:blip>
          <a:srcRect r="32784" b="-8526"/>
          <a:stretch/>
        </p:blipFill>
        <p:spPr>
          <a:xfrm>
            <a:off x="8311332" y="10470"/>
            <a:ext cx="1369731" cy="583754"/>
          </a:xfrm>
          <a:prstGeom prst="rect">
            <a:avLst/>
          </a:prstGeom>
        </p:spPr>
      </p:pic>
      <p:pic>
        <p:nvPicPr>
          <p:cNvPr id="11" name="Picture 10">
            <a:extLst>
              <a:ext uri="{FF2B5EF4-FFF2-40B4-BE49-F238E27FC236}">
                <a16:creationId xmlns:a16="http://schemas.microsoft.com/office/drawing/2014/main" id="{E7A62C2B-3A14-4C99-BE97-FEB231AE367D}"/>
              </a:ext>
            </a:extLst>
          </p:cNvPr>
          <p:cNvPicPr>
            <a:picLocks noChangeAspect="1"/>
          </p:cNvPicPr>
          <p:nvPr/>
        </p:nvPicPr>
        <p:blipFill>
          <a:blip r:embed="rId4"/>
          <a:stretch>
            <a:fillRect/>
          </a:stretch>
        </p:blipFill>
        <p:spPr>
          <a:xfrm>
            <a:off x="10963313" y="45359"/>
            <a:ext cx="998028" cy="762274"/>
          </a:xfrm>
          <a:prstGeom prst="rect">
            <a:avLst/>
          </a:prstGeom>
        </p:spPr>
      </p:pic>
      <p:graphicFrame>
        <p:nvGraphicFramePr>
          <p:cNvPr id="26" name="Table 25">
            <a:extLst>
              <a:ext uri="{FF2B5EF4-FFF2-40B4-BE49-F238E27FC236}">
                <a16:creationId xmlns:a16="http://schemas.microsoft.com/office/drawing/2014/main" id="{8EA19AAD-B552-43B6-BE18-13E9F48F25BA}"/>
              </a:ext>
            </a:extLst>
          </p:cNvPr>
          <p:cNvGraphicFramePr>
            <a:graphicFrameLocks noGrp="1"/>
          </p:cNvGraphicFramePr>
          <p:nvPr>
            <p:extLst>
              <p:ext uri="{D42A27DB-BD31-4B8C-83A1-F6EECF244321}">
                <p14:modId xmlns:p14="http://schemas.microsoft.com/office/powerpoint/2010/main" val="439405460"/>
              </p:ext>
            </p:extLst>
          </p:nvPr>
        </p:nvGraphicFramePr>
        <p:xfrm>
          <a:off x="230658" y="3353415"/>
          <a:ext cx="11730682" cy="1501799"/>
        </p:xfrm>
        <a:graphic>
          <a:graphicData uri="http://schemas.openxmlformats.org/drawingml/2006/table">
            <a:tbl>
              <a:tblPr firstRow="1" bandRow="1">
                <a:tableStyleId>{5940675A-B579-460E-94D1-54222C63F5DA}</a:tableStyleId>
              </a:tblPr>
              <a:tblGrid>
                <a:gridCol w="11730682">
                  <a:extLst>
                    <a:ext uri="{9D8B030D-6E8A-4147-A177-3AD203B41FA5}">
                      <a16:colId xmlns:a16="http://schemas.microsoft.com/office/drawing/2014/main" val="20000"/>
                    </a:ext>
                  </a:extLst>
                </a:gridCol>
              </a:tblGrid>
              <a:tr h="505779">
                <a:tc>
                  <a:txBody>
                    <a:bodyPr/>
                    <a:lstStyle/>
                    <a:p>
                      <a:r>
                        <a:rPr lang="en-GB" dirty="0"/>
                        <a:t>The witch or wizard is wearing</a:t>
                      </a:r>
                    </a:p>
                  </a:txBody>
                  <a:tcPr>
                    <a:solidFill>
                      <a:schemeClr val="bg1"/>
                    </a:solidFill>
                  </a:tcPr>
                </a:tc>
                <a:extLst>
                  <a:ext uri="{0D108BD9-81ED-4DB2-BD59-A6C34878D82A}">
                    <a16:rowId xmlns:a16="http://schemas.microsoft.com/office/drawing/2014/main" val="10000"/>
                  </a:ext>
                </a:extLst>
              </a:tr>
              <a:tr h="505779">
                <a:tc>
                  <a:txBody>
                    <a:bodyPr/>
                    <a:lstStyle/>
                    <a:p>
                      <a:endParaRPr lang="en-GB" dirty="0"/>
                    </a:p>
                  </a:txBody>
                  <a:tcPr>
                    <a:solidFill>
                      <a:schemeClr val="bg1"/>
                    </a:solidFill>
                  </a:tcPr>
                </a:tc>
                <a:extLst>
                  <a:ext uri="{0D108BD9-81ED-4DB2-BD59-A6C34878D82A}">
                    <a16:rowId xmlns:a16="http://schemas.microsoft.com/office/drawing/2014/main" val="10001"/>
                  </a:ext>
                </a:extLst>
              </a:tr>
              <a:tr h="490241">
                <a:tc>
                  <a:txBody>
                    <a:bodyPr/>
                    <a:lstStyle/>
                    <a:p>
                      <a:endParaRPr lang="en-GB" dirty="0"/>
                    </a:p>
                  </a:txBody>
                  <a:tcPr>
                    <a:solidFill>
                      <a:schemeClr val="bg1"/>
                    </a:solidFill>
                  </a:tcPr>
                </a:tc>
                <a:extLst>
                  <a:ext uri="{0D108BD9-81ED-4DB2-BD59-A6C34878D82A}">
                    <a16:rowId xmlns:a16="http://schemas.microsoft.com/office/drawing/2014/main" val="10002"/>
                  </a:ext>
                </a:extLst>
              </a:tr>
            </a:tbl>
          </a:graphicData>
        </a:graphic>
      </p:graphicFrame>
      <p:graphicFrame>
        <p:nvGraphicFramePr>
          <p:cNvPr id="27" name="Table 26">
            <a:extLst>
              <a:ext uri="{FF2B5EF4-FFF2-40B4-BE49-F238E27FC236}">
                <a16:creationId xmlns:a16="http://schemas.microsoft.com/office/drawing/2014/main" id="{148A770F-C2FD-4886-ACBB-3DB038B53F81}"/>
              </a:ext>
            </a:extLst>
          </p:cNvPr>
          <p:cNvGraphicFramePr>
            <a:graphicFrameLocks noGrp="1"/>
          </p:cNvGraphicFramePr>
          <p:nvPr>
            <p:extLst>
              <p:ext uri="{D42A27DB-BD31-4B8C-83A1-F6EECF244321}">
                <p14:modId xmlns:p14="http://schemas.microsoft.com/office/powerpoint/2010/main" val="2621187967"/>
              </p:ext>
            </p:extLst>
          </p:nvPr>
        </p:nvGraphicFramePr>
        <p:xfrm>
          <a:off x="230659" y="5220962"/>
          <a:ext cx="11730681" cy="1501799"/>
        </p:xfrm>
        <a:graphic>
          <a:graphicData uri="http://schemas.openxmlformats.org/drawingml/2006/table">
            <a:tbl>
              <a:tblPr firstRow="1" bandRow="1">
                <a:tableStyleId>{5940675A-B579-460E-94D1-54222C63F5DA}</a:tableStyleId>
              </a:tblPr>
              <a:tblGrid>
                <a:gridCol w="11730681">
                  <a:extLst>
                    <a:ext uri="{9D8B030D-6E8A-4147-A177-3AD203B41FA5}">
                      <a16:colId xmlns:a16="http://schemas.microsoft.com/office/drawing/2014/main" val="20000"/>
                    </a:ext>
                  </a:extLst>
                </a:gridCol>
              </a:tblGrid>
              <a:tr h="505779">
                <a:tc>
                  <a:txBody>
                    <a:bodyPr/>
                    <a:lstStyle/>
                    <a:p>
                      <a:r>
                        <a:rPr lang="en-GB" dirty="0"/>
                        <a:t>The witch or wizard is wearing</a:t>
                      </a:r>
                    </a:p>
                  </a:txBody>
                  <a:tcPr>
                    <a:solidFill>
                      <a:schemeClr val="bg1"/>
                    </a:solidFill>
                  </a:tcPr>
                </a:tc>
                <a:extLst>
                  <a:ext uri="{0D108BD9-81ED-4DB2-BD59-A6C34878D82A}">
                    <a16:rowId xmlns:a16="http://schemas.microsoft.com/office/drawing/2014/main" val="10000"/>
                  </a:ext>
                </a:extLst>
              </a:tr>
              <a:tr h="505779">
                <a:tc>
                  <a:txBody>
                    <a:bodyPr/>
                    <a:lstStyle/>
                    <a:p>
                      <a:endParaRPr lang="en-GB" dirty="0"/>
                    </a:p>
                  </a:txBody>
                  <a:tcPr>
                    <a:solidFill>
                      <a:schemeClr val="bg1"/>
                    </a:solidFill>
                  </a:tcPr>
                </a:tc>
                <a:extLst>
                  <a:ext uri="{0D108BD9-81ED-4DB2-BD59-A6C34878D82A}">
                    <a16:rowId xmlns:a16="http://schemas.microsoft.com/office/drawing/2014/main" val="10001"/>
                  </a:ext>
                </a:extLst>
              </a:tr>
              <a:tr h="490241">
                <a:tc>
                  <a:txBody>
                    <a:bodyPr/>
                    <a:lstStyle/>
                    <a:p>
                      <a:endParaRPr lang="en-GB" dirty="0"/>
                    </a:p>
                  </a:txBody>
                  <a:tcP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40341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DEA589-0DBE-414A-A895-221228F434E0}"/>
              </a:ext>
            </a:extLst>
          </p:cNvPr>
          <p:cNvSpPr txBox="1"/>
          <p:nvPr/>
        </p:nvSpPr>
        <p:spPr>
          <a:xfrm>
            <a:off x="75272" y="196530"/>
            <a:ext cx="7343860" cy="1200329"/>
          </a:xfrm>
          <a:prstGeom prst="rect">
            <a:avLst/>
          </a:prstGeom>
          <a:noFill/>
        </p:spPr>
        <p:txBody>
          <a:bodyPr wrap="square" rtlCol="0">
            <a:spAutoFit/>
          </a:bodyPr>
          <a:lstStyle/>
          <a:p>
            <a:r>
              <a:rPr lang="en-US" dirty="0">
                <a:ln>
                  <a:solidFill>
                    <a:prstClr val="black"/>
                  </a:solidFill>
                </a:ln>
                <a:solidFill>
                  <a:srgbClr val="5B9BD5">
                    <a:lumMod val="50000"/>
                  </a:srgbClr>
                </a:solidFill>
              </a:rPr>
              <a:t>Write 2 sentences to describe what your witch/wizard’s personality is like.</a:t>
            </a:r>
          </a:p>
          <a:p>
            <a:r>
              <a:rPr lang="en-US" dirty="0">
                <a:ln>
                  <a:solidFill>
                    <a:prstClr val="black"/>
                  </a:solidFill>
                </a:ln>
                <a:solidFill>
                  <a:srgbClr val="5B9BD5">
                    <a:lumMod val="50000"/>
                  </a:srgbClr>
                </a:solidFill>
              </a:rPr>
              <a:t>There is a word bank below to help you but try to think of some </a:t>
            </a:r>
            <a:r>
              <a:rPr lang="en-US" b="1" dirty="0">
                <a:ln>
                  <a:solidFill>
                    <a:prstClr val="black"/>
                  </a:solidFill>
                </a:ln>
                <a:solidFill>
                  <a:srgbClr val="5B9BD5">
                    <a:lumMod val="50000"/>
                  </a:srgbClr>
                </a:solidFill>
              </a:rPr>
              <a:t>adjectives</a:t>
            </a:r>
            <a:r>
              <a:rPr lang="en-US" dirty="0">
                <a:ln>
                  <a:solidFill>
                    <a:prstClr val="black"/>
                  </a:solidFill>
                </a:ln>
                <a:solidFill>
                  <a:srgbClr val="5B9BD5">
                    <a:lumMod val="50000"/>
                  </a:srgbClr>
                </a:solidFill>
              </a:rPr>
              <a:t> of your own too!</a:t>
            </a:r>
          </a:p>
          <a:p>
            <a:endParaRPr lang="en-US" dirty="0">
              <a:ln>
                <a:solidFill>
                  <a:prstClr val="black"/>
                </a:solidFill>
              </a:ln>
              <a:solidFill>
                <a:srgbClr val="5B9BD5">
                  <a:lumMod val="50000"/>
                </a:srgbClr>
              </a:solidFill>
            </a:endParaRPr>
          </a:p>
        </p:txBody>
      </p:sp>
      <p:sp>
        <p:nvSpPr>
          <p:cNvPr id="5" name="Rectangle 4">
            <a:extLst>
              <a:ext uri="{FF2B5EF4-FFF2-40B4-BE49-F238E27FC236}">
                <a16:creationId xmlns:a16="http://schemas.microsoft.com/office/drawing/2014/main" id="{33BC5EA9-CF10-41D2-B679-5C11F65730A9}"/>
              </a:ext>
            </a:extLst>
          </p:cNvPr>
          <p:cNvSpPr/>
          <p:nvPr/>
        </p:nvSpPr>
        <p:spPr>
          <a:xfrm>
            <a:off x="205976" y="1535182"/>
            <a:ext cx="11755364" cy="5273206"/>
          </a:xfrm>
          <a:prstGeom prst="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6" name="Table 5">
            <a:extLst>
              <a:ext uri="{FF2B5EF4-FFF2-40B4-BE49-F238E27FC236}">
                <a16:creationId xmlns:a16="http://schemas.microsoft.com/office/drawing/2014/main" id="{3637D3A0-073C-411B-B4A4-509A6546D741}"/>
              </a:ext>
            </a:extLst>
          </p:cNvPr>
          <p:cNvGraphicFramePr>
            <a:graphicFrameLocks noGrp="1"/>
          </p:cNvGraphicFramePr>
          <p:nvPr>
            <p:extLst>
              <p:ext uri="{D42A27DB-BD31-4B8C-83A1-F6EECF244321}">
                <p14:modId xmlns:p14="http://schemas.microsoft.com/office/powerpoint/2010/main" val="117640845"/>
              </p:ext>
            </p:extLst>
          </p:nvPr>
        </p:nvGraphicFramePr>
        <p:xfrm>
          <a:off x="230658" y="1540545"/>
          <a:ext cx="11730682" cy="1501799"/>
        </p:xfrm>
        <a:graphic>
          <a:graphicData uri="http://schemas.openxmlformats.org/drawingml/2006/table">
            <a:tbl>
              <a:tblPr firstRow="1" bandRow="1">
                <a:tableStyleId>{5940675A-B579-460E-94D1-54222C63F5DA}</a:tableStyleId>
              </a:tblPr>
              <a:tblGrid>
                <a:gridCol w="11730682">
                  <a:extLst>
                    <a:ext uri="{9D8B030D-6E8A-4147-A177-3AD203B41FA5}">
                      <a16:colId xmlns:a16="http://schemas.microsoft.com/office/drawing/2014/main" val="20000"/>
                    </a:ext>
                  </a:extLst>
                </a:gridCol>
              </a:tblGrid>
              <a:tr h="505779">
                <a:tc>
                  <a:txBody>
                    <a:bodyPr/>
                    <a:lstStyle/>
                    <a:p>
                      <a:r>
                        <a:rPr lang="en-GB" dirty="0"/>
                        <a:t>The witch or wizard is</a:t>
                      </a:r>
                    </a:p>
                  </a:txBody>
                  <a:tcPr>
                    <a:solidFill>
                      <a:schemeClr val="bg1"/>
                    </a:solidFill>
                  </a:tcPr>
                </a:tc>
                <a:extLst>
                  <a:ext uri="{0D108BD9-81ED-4DB2-BD59-A6C34878D82A}">
                    <a16:rowId xmlns:a16="http://schemas.microsoft.com/office/drawing/2014/main" val="10000"/>
                  </a:ext>
                </a:extLst>
              </a:tr>
              <a:tr h="505779">
                <a:tc>
                  <a:txBody>
                    <a:bodyPr/>
                    <a:lstStyle/>
                    <a:p>
                      <a:endParaRPr lang="en-GB" dirty="0"/>
                    </a:p>
                  </a:txBody>
                  <a:tcPr>
                    <a:solidFill>
                      <a:schemeClr val="bg1"/>
                    </a:solidFill>
                  </a:tcPr>
                </a:tc>
                <a:extLst>
                  <a:ext uri="{0D108BD9-81ED-4DB2-BD59-A6C34878D82A}">
                    <a16:rowId xmlns:a16="http://schemas.microsoft.com/office/drawing/2014/main" val="10001"/>
                  </a:ext>
                </a:extLst>
              </a:tr>
              <a:tr h="490241">
                <a:tc>
                  <a:txBody>
                    <a:bodyPr/>
                    <a:lstStyle/>
                    <a:p>
                      <a:endParaRPr lang="en-GB" dirty="0"/>
                    </a:p>
                  </a:txBody>
                  <a:tcPr>
                    <a:solidFill>
                      <a:schemeClr val="bg1"/>
                    </a:solidFill>
                  </a:tcPr>
                </a:tc>
                <a:extLst>
                  <a:ext uri="{0D108BD9-81ED-4DB2-BD59-A6C34878D82A}">
                    <a16:rowId xmlns:a16="http://schemas.microsoft.com/office/drawing/2014/main" val="10002"/>
                  </a:ext>
                </a:extLst>
              </a:tr>
            </a:tbl>
          </a:graphicData>
        </a:graphic>
      </p:graphicFrame>
      <p:pic>
        <p:nvPicPr>
          <p:cNvPr id="8" name="Picture 7">
            <a:extLst>
              <a:ext uri="{FF2B5EF4-FFF2-40B4-BE49-F238E27FC236}">
                <a16:creationId xmlns:a16="http://schemas.microsoft.com/office/drawing/2014/main" id="{71C44C5B-500B-48CF-B9A4-F9BC07369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132" y="49612"/>
            <a:ext cx="892200" cy="707941"/>
          </a:xfrm>
          <a:prstGeom prst="rect">
            <a:avLst/>
          </a:prstGeom>
        </p:spPr>
      </p:pic>
      <p:pic>
        <p:nvPicPr>
          <p:cNvPr id="9" name="Picture 8">
            <a:extLst>
              <a:ext uri="{FF2B5EF4-FFF2-40B4-BE49-F238E27FC236}">
                <a16:creationId xmlns:a16="http://schemas.microsoft.com/office/drawing/2014/main" id="{3365A4FF-4179-4BE7-AF36-C5117CC519CF}"/>
              </a:ext>
            </a:extLst>
          </p:cNvPr>
          <p:cNvPicPr>
            <a:picLocks noChangeAspect="1"/>
          </p:cNvPicPr>
          <p:nvPr/>
        </p:nvPicPr>
        <p:blipFill rotWithShape="1">
          <a:blip r:embed="rId3">
            <a:extLst>
              <a:ext uri="{28A0092B-C50C-407E-A947-70E740481C1C}">
                <a14:useLocalDpi xmlns:a14="http://schemas.microsoft.com/office/drawing/2010/main" val="0"/>
              </a:ext>
            </a:extLst>
          </a:blip>
          <a:srcRect r="32784" b="-8526"/>
          <a:stretch/>
        </p:blipFill>
        <p:spPr>
          <a:xfrm>
            <a:off x="8311332" y="10470"/>
            <a:ext cx="1369731" cy="583754"/>
          </a:xfrm>
          <a:prstGeom prst="rect">
            <a:avLst/>
          </a:prstGeom>
        </p:spPr>
      </p:pic>
      <p:pic>
        <p:nvPicPr>
          <p:cNvPr id="11" name="Picture 10">
            <a:extLst>
              <a:ext uri="{FF2B5EF4-FFF2-40B4-BE49-F238E27FC236}">
                <a16:creationId xmlns:a16="http://schemas.microsoft.com/office/drawing/2014/main" id="{E7A62C2B-3A14-4C99-BE97-FEB231AE367D}"/>
              </a:ext>
            </a:extLst>
          </p:cNvPr>
          <p:cNvPicPr>
            <a:picLocks noChangeAspect="1"/>
          </p:cNvPicPr>
          <p:nvPr/>
        </p:nvPicPr>
        <p:blipFill>
          <a:blip r:embed="rId4"/>
          <a:stretch>
            <a:fillRect/>
          </a:stretch>
        </p:blipFill>
        <p:spPr>
          <a:xfrm>
            <a:off x="10963313" y="45359"/>
            <a:ext cx="998028" cy="762274"/>
          </a:xfrm>
          <a:prstGeom prst="rect">
            <a:avLst/>
          </a:prstGeom>
        </p:spPr>
      </p:pic>
      <p:graphicFrame>
        <p:nvGraphicFramePr>
          <p:cNvPr id="26" name="Table 25">
            <a:extLst>
              <a:ext uri="{FF2B5EF4-FFF2-40B4-BE49-F238E27FC236}">
                <a16:creationId xmlns:a16="http://schemas.microsoft.com/office/drawing/2014/main" id="{8EA19AAD-B552-43B6-BE18-13E9F48F25BA}"/>
              </a:ext>
            </a:extLst>
          </p:cNvPr>
          <p:cNvGraphicFramePr>
            <a:graphicFrameLocks noGrp="1"/>
          </p:cNvGraphicFramePr>
          <p:nvPr>
            <p:extLst>
              <p:ext uri="{D42A27DB-BD31-4B8C-83A1-F6EECF244321}">
                <p14:modId xmlns:p14="http://schemas.microsoft.com/office/powerpoint/2010/main" val="3592743672"/>
              </p:ext>
            </p:extLst>
          </p:nvPr>
        </p:nvGraphicFramePr>
        <p:xfrm>
          <a:off x="230658" y="3353415"/>
          <a:ext cx="11730682" cy="1501799"/>
        </p:xfrm>
        <a:graphic>
          <a:graphicData uri="http://schemas.openxmlformats.org/drawingml/2006/table">
            <a:tbl>
              <a:tblPr firstRow="1" bandRow="1">
                <a:tableStyleId>{5940675A-B579-460E-94D1-54222C63F5DA}</a:tableStyleId>
              </a:tblPr>
              <a:tblGrid>
                <a:gridCol w="11730682">
                  <a:extLst>
                    <a:ext uri="{9D8B030D-6E8A-4147-A177-3AD203B41FA5}">
                      <a16:colId xmlns:a16="http://schemas.microsoft.com/office/drawing/2014/main" val="20000"/>
                    </a:ext>
                  </a:extLst>
                </a:gridCol>
              </a:tblGrid>
              <a:tr h="505779">
                <a:tc>
                  <a:txBody>
                    <a:bodyPr/>
                    <a:lstStyle/>
                    <a:p>
                      <a:r>
                        <a:rPr lang="en-GB" dirty="0"/>
                        <a:t>The witch or wizard is also</a:t>
                      </a:r>
                    </a:p>
                  </a:txBody>
                  <a:tcPr>
                    <a:solidFill>
                      <a:schemeClr val="bg1"/>
                    </a:solidFill>
                  </a:tcPr>
                </a:tc>
                <a:extLst>
                  <a:ext uri="{0D108BD9-81ED-4DB2-BD59-A6C34878D82A}">
                    <a16:rowId xmlns:a16="http://schemas.microsoft.com/office/drawing/2014/main" val="10000"/>
                  </a:ext>
                </a:extLst>
              </a:tr>
              <a:tr h="505779">
                <a:tc>
                  <a:txBody>
                    <a:bodyPr/>
                    <a:lstStyle/>
                    <a:p>
                      <a:endParaRPr lang="en-GB" dirty="0"/>
                    </a:p>
                  </a:txBody>
                  <a:tcPr>
                    <a:solidFill>
                      <a:schemeClr val="bg1"/>
                    </a:solidFill>
                  </a:tcPr>
                </a:tc>
                <a:extLst>
                  <a:ext uri="{0D108BD9-81ED-4DB2-BD59-A6C34878D82A}">
                    <a16:rowId xmlns:a16="http://schemas.microsoft.com/office/drawing/2014/main" val="10001"/>
                  </a:ext>
                </a:extLst>
              </a:tr>
              <a:tr h="490241">
                <a:tc>
                  <a:txBody>
                    <a:bodyPr/>
                    <a:lstStyle/>
                    <a:p>
                      <a:endParaRPr lang="en-GB" dirty="0"/>
                    </a:p>
                  </a:txBody>
                  <a:tcPr>
                    <a:solidFill>
                      <a:schemeClr val="bg1"/>
                    </a:solidFill>
                  </a:tcPr>
                </a:tc>
                <a:extLst>
                  <a:ext uri="{0D108BD9-81ED-4DB2-BD59-A6C34878D82A}">
                    <a16:rowId xmlns:a16="http://schemas.microsoft.com/office/drawing/2014/main" val="10002"/>
                  </a:ext>
                </a:extLst>
              </a:tr>
            </a:tbl>
          </a:graphicData>
        </a:graphic>
      </p:graphicFrame>
      <p:sp>
        <p:nvSpPr>
          <p:cNvPr id="10" name="TextBox 9">
            <a:extLst>
              <a:ext uri="{FF2B5EF4-FFF2-40B4-BE49-F238E27FC236}">
                <a16:creationId xmlns:a16="http://schemas.microsoft.com/office/drawing/2014/main" id="{984EC588-FB2B-443F-AF8B-5815A5330274}"/>
              </a:ext>
            </a:extLst>
          </p:cNvPr>
          <p:cNvSpPr txBox="1"/>
          <p:nvPr/>
        </p:nvSpPr>
        <p:spPr>
          <a:xfrm>
            <a:off x="435529" y="5102074"/>
            <a:ext cx="11383432" cy="1384995"/>
          </a:xfrm>
          <a:prstGeom prst="rect">
            <a:avLst/>
          </a:prstGeom>
          <a:solidFill>
            <a:schemeClr val="accent1">
              <a:lumMod val="20000"/>
              <a:lumOff val="80000"/>
            </a:schemeClr>
          </a:solidFill>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u="sng" dirty="0">
                <a:latin typeface="Comic Sans MS" panose="030F0702030302020204" pitchFamily="66" charset="0"/>
              </a:rPr>
              <a:t>Adjective Word Bank</a:t>
            </a:r>
          </a:p>
          <a:p>
            <a:endParaRPr lang="en-GB" sz="1400" u="sng" dirty="0">
              <a:latin typeface="Comic Sans MS" panose="030F0702030302020204" pitchFamily="66" charset="0"/>
            </a:endParaRPr>
          </a:p>
          <a:p>
            <a:r>
              <a:rPr lang="en-GB" sz="1400" dirty="0">
                <a:latin typeface="Comic Sans MS" panose="030F0702030302020204" pitchFamily="66" charset="0"/>
              </a:rPr>
              <a:t>grumpy      caring       rude    happy    friendly    angry     sly     evil    clever   kind   honest    nasty   gentle     horrible     brave    helpful</a:t>
            </a:r>
          </a:p>
          <a:p>
            <a:endParaRPr lang="en-GB" sz="1400" dirty="0">
              <a:latin typeface="Comic Sans MS" panose="030F0702030302020204" pitchFamily="66" charset="0"/>
            </a:endParaRPr>
          </a:p>
          <a:p>
            <a:r>
              <a:rPr lang="en-GB" sz="1400" dirty="0">
                <a:latin typeface="Comic Sans MS" panose="030F0702030302020204" pitchFamily="66" charset="0"/>
              </a:rPr>
              <a:t>Polite     wise    scary    smart    mean    horrible    shy     furious      cruel     charming       cross        excitable      silly    </a:t>
            </a:r>
          </a:p>
          <a:p>
            <a:endParaRPr lang="en-GB" sz="1400" u="sng" dirty="0">
              <a:latin typeface="Comic Sans MS" panose="030F0702030302020204" pitchFamily="66" charset="0"/>
            </a:endParaRPr>
          </a:p>
        </p:txBody>
      </p:sp>
    </p:spTree>
    <p:extLst>
      <p:ext uri="{BB962C8B-B14F-4D97-AF65-F5344CB8AC3E}">
        <p14:creationId xmlns:p14="http://schemas.microsoft.com/office/powerpoint/2010/main" val="1883419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DEA589-0DBE-414A-A895-221228F434E0}"/>
              </a:ext>
            </a:extLst>
          </p:cNvPr>
          <p:cNvSpPr txBox="1"/>
          <p:nvPr/>
        </p:nvSpPr>
        <p:spPr>
          <a:xfrm>
            <a:off x="75272" y="152869"/>
            <a:ext cx="7343860" cy="923330"/>
          </a:xfrm>
          <a:prstGeom prst="rect">
            <a:avLst/>
          </a:prstGeom>
          <a:noFill/>
        </p:spPr>
        <p:txBody>
          <a:bodyPr wrap="square" rtlCol="0">
            <a:spAutoFit/>
          </a:bodyPr>
          <a:lstStyle/>
          <a:p>
            <a:r>
              <a:rPr lang="en-US" dirty="0">
                <a:ln>
                  <a:solidFill>
                    <a:prstClr val="black"/>
                  </a:solidFill>
                </a:ln>
                <a:solidFill>
                  <a:srgbClr val="5B9BD5">
                    <a:lumMod val="50000"/>
                  </a:srgbClr>
                </a:solidFill>
              </a:rPr>
              <a:t>Write 5 sentences to describe what your witch/wizard looks like.</a:t>
            </a:r>
          </a:p>
          <a:p>
            <a:r>
              <a:rPr lang="en-US" dirty="0">
                <a:ln>
                  <a:solidFill>
                    <a:prstClr val="black"/>
                  </a:solidFill>
                </a:ln>
                <a:solidFill>
                  <a:srgbClr val="5B9BD5">
                    <a:lumMod val="50000"/>
                  </a:srgbClr>
                </a:solidFill>
              </a:rPr>
              <a:t>There is a word bank below to help you but try to think of some </a:t>
            </a:r>
            <a:r>
              <a:rPr lang="en-US" b="1" dirty="0">
                <a:ln>
                  <a:solidFill>
                    <a:prstClr val="black"/>
                  </a:solidFill>
                </a:ln>
                <a:solidFill>
                  <a:srgbClr val="5B9BD5">
                    <a:lumMod val="50000"/>
                  </a:srgbClr>
                </a:solidFill>
              </a:rPr>
              <a:t>adjectives</a:t>
            </a:r>
            <a:r>
              <a:rPr lang="en-US" dirty="0">
                <a:ln>
                  <a:solidFill>
                    <a:prstClr val="black"/>
                  </a:solidFill>
                </a:ln>
                <a:solidFill>
                  <a:srgbClr val="5B9BD5">
                    <a:lumMod val="50000"/>
                  </a:srgbClr>
                </a:solidFill>
              </a:rPr>
              <a:t> of your own too!</a:t>
            </a:r>
          </a:p>
        </p:txBody>
      </p:sp>
      <p:sp>
        <p:nvSpPr>
          <p:cNvPr id="5" name="Rectangle 4">
            <a:extLst>
              <a:ext uri="{FF2B5EF4-FFF2-40B4-BE49-F238E27FC236}">
                <a16:creationId xmlns:a16="http://schemas.microsoft.com/office/drawing/2014/main" id="{33BC5EA9-CF10-41D2-B679-5C11F65730A9}"/>
              </a:ext>
            </a:extLst>
          </p:cNvPr>
          <p:cNvSpPr/>
          <p:nvPr/>
        </p:nvSpPr>
        <p:spPr>
          <a:xfrm>
            <a:off x="205976" y="1535182"/>
            <a:ext cx="11755364" cy="5273206"/>
          </a:xfrm>
          <a:prstGeom prst="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6" name="Table 5">
            <a:extLst>
              <a:ext uri="{FF2B5EF4-FFF2-40B4-BE49-F238E27FC236}">
                <a16:creationId xmlns:a16="http://schemas.microsoft.com/office/drawing/2014/main" id="{3637D3A0-073C-411B-B4A4-509A6546D741}"/>
              </a:ext>
            </a:extLst>
          </p:cNvPr>
          <p:cNvGraphicFramePr>
            <a:graphicFrameLocks noGrp="1"/>
          </p:cNvGraphicFramePr>
          <p:nvPr/>
        </p:nvGraphicFramePr>
        <p:xfrm>
          <a:off x="230658" y="1540545"/>
          <a:ext cx="11730682" cy="1501799"/>
        </p:xfrm>
        <a:graphic>
          <a:graphicData uri="http://schemas.openxmlformats.org/drawingml/2006/table">
            <a:tbl>
              <a:tblPr firstRow="1" bandRow="1">
                <a:tableStyleId>{5940675A-B579-460E-94D1-54222C63F5DA}</a:tableStyleId>
              </a:tblPr>
              <a:tblGrid>
                <a:gridCol w="11730682">
                  <a:extLst>
                    <a:ext uri="{9D8B030D-6E8A-4147-A177-3AD203B41FA5}">
                      <a16:colId xmlns:a16="http://schemas.microsoft.com/office/drawing/2014/main" val="20000"/>
                    </a:ext>
                  </a:extLst>
                </a:gridCol>
              </a:tblGrid>
              <a:tr h="505779">
                <a:tc>
                  <a:txBody>
                    <a:bodyPr/>
                    <a:lstStyle/>
                    <a:p>
                      <a:endParaRPr lang="en-GB" dirty="0"/>
                    </a:p>
                  </a:txBody>
                  <a:tcPr>
                    <a:solidFill>
                      <a:schemeClr val="bg1"/>
                    </a:solidFill>
                  </a:tcPr>
                </a:tc>
                <a:extLst>
                  <a:ext uri="{0D108BD9-81ED-4DB2-BD59-A6C34878D82A}">
                    <a16:rowId xmlns:a16="http://schemas.microsoft.com/office/drawing/2014/main" val="10000"/>
                  </a:ext>
                </a:extLst>
              </a:tr>
              <a:tr h="505779">
                <a:tc>
                  <a:txBody>
                    <a:bodyPr/>
                    <a:lstStyle/>
                    <a:p>
                      <a:endParaRPr lang="en-GB" dirty="0"/>
                    </a:p>
                  </a:txBody>
                  <a:tcPr>
                    <a:solidFill>
                      <a:schemeClr val="bg1"/>
                    </a:solidFill>
                  </a:tcPr>
                </a:tc>
                <a:extLst>
                  <a:ext uri="{0D108BD9-81ED-4DB2-BD59-A6C34878D82A}">
                    <a16:rowId xmlns:a16="http://schemas.microsoft.com/office/drawing/2014/main" val="10001"/>
                  </a:ext>
                </a:extLst>
              </a:tr>
              <a:tr h="490241">
                <a:tc>
                  <a:txBody>
                    <a:bodyPr/>
                    <a:lstStyle/>
                    <a:p>
                      <a:endParaRPr lang="en-GB" dirty="0"/>
                    </a:p>
                  </a:txBody>
                  <a:tcPr>
                    <a:solidFill>
                      <a:schemeClr val="bg1"/>
                    </a:solidFill>
                  </a:tcPr>
                </a:tc>
                <a:extLst>
                  <a:ext uri="{0D108BD9-81ED-4DB2-BD59-A6C34878D82A}">
                    <a16:rowId xmlns:a16="http://schemas.microsoft.com/office/drawing/2014/main" val="10002"/>
                  </a:ext>
                </a:extLst>
              </a:tr>
            </a:tbl>
          </a:graphicData>
        </a:graphic>
      </p:graphicFrame>
      <p:pic>
        <p:nvPicPr>
          <p:cNvPr id="8" name="Picture 7">
            <a:extLst>
              <a:ext uri="{FF2B5EF4-FFF2-40B4-BE49-F238E27FC236}">
                <a16:creationId xmlns:a16="http://schemas.microsoft.com/office/drawing/2014/main" id="{71C44C5B-500B-48CF-B9A4-F9BC07369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132" y="49612"/>
            <a:ext cx="892200" cy="707941"/>
          </a:xfrm>
          <a:prstGeom prst="rect">
            <a:avLst/>
          </a:prstGeom>
        </p:spPr>
      </p:pic>
      <p:pic>
        <p:nvPicPr>
          <p:cNvPr id="9" name="Picture 8">
            <a:extLst>
              <a:ext uri="{FF2B5EF4-FFF2-40B4-BE49-F238E27FC236}">
                <a16:creationId xmlns:a16="http://schemas.microsoft.com/office/drawing/2014/main" id="{3365A4FF-4179-4BE7-AF36-C5117CC519CF}"/>
              </a:ext>
            </a:extLst>
          </p:cNvPr>
          <p:cNvPicPr>
            <a:picLocks noChangeAspect="1"/>
          </p:cNvPicPr>
          <p:nvPr/>
        </p:nvPicPr>
        <p:blipFill rotWithShape="1">
          <a:blip r:embed="rId3">
            <a:extLst>
              <a:ext uri="{28A0092B-C50C-407E-A947-70E740481C1C}">
                <a14:useLocalDpi xmlns:a14="http://schemas.microsoft.com/office/drawing/2010/main" val="0"/>
              </a:ext>
            </a:extLst>
          </a:blip>
          <a:srcRect r="32784" b="-8526"/>
          <a:stretch/>
        </p:blipFill>
        <p:spPr>
          <a:xfrm>
            <a:off x="8311332" y="10470"/>
            <a:ext cx="1369731" cy="583754"/>
          </a:xfrm>
          <a:prstGeom prst="rect">
            <a:avLst/>
          </a:prstGeom>
        </p:spPr>
      </p:pic>
      <p:pic>
        <p:nvPicPr>
          <p:cNvPr id="11" name="Picture 10">
            <a:extLst>
              <a:ext uri="{FF2B5EF4-FFF2-40B4-BE49-F238E27FC236}">
                <a16:creationId xmlns:a16="http://schemas.microsoft.com/office/drawing/2014/main" id="{E7A62C2B-3A14-4C99-BE97-FEB231AE367D}"/>
              </a:ext>
            </a:extLst>
          </p:cNvPr>
          <p:cNvPicPr>
            <a:picLocks noChangeAspect="1"/>
          </p:cNvPicPr>
          <p:nvPr/>
        </p:nvPicPr>
        <p:blipFill>
          <a:blip r:embed="rId4"/>
          <a:stretch>
            <a:fillRect/>
          </a:stretch>
        </p:blipFill>
        <p:spPr>
          <a:xfrm>
            <a:off x="10963313" y="45359"/>
            <a:ext cx="998028" cy="762274"/>
          </a:xfrm>
          <a:prstGeom prst="rect">
            <a:avLst/>
          </a:prstGeom>
        </p:spPr>
      </p:pic>
      <p:graphicFrame>
        <p:nvGraphicFramePr>
          <p:cNvPr id="26" name="Table 25">
            <a:extLst>
              <a:ext uri="{FF2B5EF4-FFF2-40B4-BE49-F238E27FC236}">
                <a16:creationId xmlns:a16="http://schemas.microsoft.com/office/drawing/2014/main" id="{8EA19AAD-B552-43B6-BE18-13E9F48F25BA}"/>
              </a:ext>
            </a:extLst>
          </p:cNvPr>
          <p:cNvGraphicFramePr>
            <a:graphicFrameLocks noGrp="1"/>
          </p:cNvGraphicFramePr>
          <p:nvPr/>
        </p:nvGraphicFramePr>
        <p:xfrm>
          <a:off x="230658" y="3353415"/>
          <a:ext cx="11730682" cy="1501799"/>
        </p:xfrm>
        <a:graphic>
          <a:graphicData uri="http://schemas.openxmlformats.org/drawingml/2006/table">
            <a:tbl>
              <a:tblPr firstRow="1" bandRow="1">
                <a:tableStyleId>{5940675A-B579-460E-94D1-54222C63F5DA}</a:tableStyleId>
              </a:tblPr>
              <a:tblGrid>
                <a:gridCol w="11730682">
                  <a:extLst>
                    <a:ext uri="{9D8B030D-6E8A-4147-A177-3AD203B41FA5}">
                      <a16:colId xmlns:a16="http://schemas.microsoft.com/office/drawing/2014/main" val="20000"/>
                    </a:ext>
                  </a:extLst>
                </a:gridCol>
              </a:tblGrid>
              <a:tr h="505779">
                <a:tc>
                  <a:txBody>
                    <a:bodyPr/>
                    <a:lstStyle/>
                    <a:p>
                      <a:endParaRPr lang="en-GB" dirty="0"/>
                    </a:p>
                  </a:txBody>
                  <a:tcPr>
                    <a:solidFill>
                      <a:schemeClr val="bg1"/>
                    </a:solidFill>
                  </a:tcPr>
                </a:tc>
                <a:extLst>
                  <a:ext uri="{0D108BD9-81ED-4DB2-BD59-A6C34878D82A}">
                    <a16:rowId xmlns:a16="http://schemas.microsoft.com/office/drawing/2014/main" val="10000"/>
                  </a:ext>
                </a:extLst>
              </a:tr>
              <a:tr h="505779">
                <a:tc>
                  <a:txBody>
                    <a:bodyPr/>
                    <a:lstStyle/>
                    <a:p>
                      <a:endParaRPr lang="en-GB" dirty="0"/>
                    </a:p>
                  </a:txBody>
                  <a:tcPr>
                    <a:solidFill>
                      <a:schemeClr val="bg1"/>
                    </a:solidFill>
                  </a:tcPr>
                </a:tc>
                <a:extLst>
                  <a:ext uri="{0D108BD9-81ED-4DB2-BD59-A6C34878D82A}">
                    <a16:rowId xmlns:a16="http://schemas.microsoft.com/office/drawing/2014/main" val="10001"/>
                  </a:ext>
                </a:extLst>
              </a:tr>
              <a:tr h="490241">
                <a:tc>
                  <a:txBody>
                    <a:bodyPr/>
                    <a:lstStyle/>
                    <a:p>
                      <a:endParaRPr lang="en-GB" dirty="0"/>
                    </a:p>
                  </a:txBody>
                  <a:tcPr>
                    <a:solidFill>
                      <a:schemeClr val="bg1"/>
                    </a:solidFill>
                  </a:tcPr>
                </a:tc>
                <a:extLst>
                  <a:ext uri="{0D108BD9-81ED-4DB2-BD59-A6C34878D82A}">
                    <a16:rowId xmlns:a16="http://schemas.microsoft.com/office/drawing/2014/main" val="10002"/>
                  </a:ext>
                </a:extLst>
              </a:tr>
            </a:tbl>
          </a:graphicData>
        </a:graphic>
      </p:graphicFrame>
      <p:sp>
        <p:nvSpPr>
          <p:cNvPr id="10" name="TextBox 9">
            <a:extLst>
              <a:ext uri="{FF2B5EF4-FFF2-40B4-BE49-F238E27FC236}">
                <a16:creationId xmlns:a16="http://schemas.microsoft.com/office/drawing/2014/main" id="{984EC588-FB2B-443F-AF8B-5815A5330274}"/>
              </a:ext>
            </a:extLst>
          </p:cNvPr>
          <p:cNvSpPr txBox="1"/>
          <p:nvPr/>
        </p:nvSpPr>
        <p:spPr>
          <a:xfrm>
            <a:off x="391942" y="4940345"/>
            <a:ext cx="11383432" cy="1815882"/>
          </a:xfrm>
          <a:prstGeom prst="rect">
            <a:avLst/>
          </a:prstGeom>
          <a:solidFill>
            <a:schemeClr val="accent1">
              <a:lumMod val="20000"/>
              <a:lumOff val="80000"/>
            </a:schemeClr>
          </a:solidFill>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u="sng" dirty="0">
                <a:latin typeface="Comic Sans MS" panose="030F0702030302020204" pitchFamily="66" charset="0"/>
              </a:rPr>
              <a:t>Adjective Word Bank</a:t>
            </a:r>
          </a:p>
          <a:p>
            <a:endParaRPr lang="en-GB" sz="1400" u="sng" dirty="0">
              <a:latin typeface="Comic Sans MS" panose="030F0702030302020204" pitchFamily="66" charset="0"/>
            </a:endParaRPr>
          </a:p>
          <a:p>
            <a:r>
              <a:rPr lang="en-GB" sz="1400" dirty="0">
                <a:latin typeface="Comic Sans MS" panose="030F0702030302020204" pitchFamily="66" charset="0"/>
              </a:rPr>
              <a:t>beautiful   ugly    pretty     handsome     cool     skinny        fat         </a:t>
            </a:r>
          </a:p>
          <a:p>
            <a:endParaRPr lang="en-GB" sz="1400" u="sng" dirty="0">
              <a:latin typeface="Comic Sans MS" panose="030F0702030302020204" pitchFamily="66" charset="0"/>
            </a:endParaRPr>
          </a:p>
          <a:p>
            <a:r>
              <a:rPr lang="en-GB" sz="1400" dirty="0">
                <a:latin typeface="Comic Sans MS" panose="030F0702030302020204" pitchFamily="66" charset="0"/>
              </a:rPr>
              <a:t>old  young   long    short   tall    hat     cloak    dress      trousers     colourful     sparkly       glowing     tatty    beard     glasses      hair   </a:t>
            </a:r>
          </a:p>
          <a:p>
            <a:endParaRPr lang="en-GB" sz="1400" dirty="0">
              <a:latin typeface="Comic Sans MS" panose="030F0702030302020204" pitchFamily="66" charset="0"/>
            </a:endParaRPr>
          </a:p>
          <a:p>
            <a:r>
              <a:rPr lang="en-GB" sz="1400" dirty="0">
                <a:latin typeface="Comic Sans MS" panose="030F0702030302020204" pitchFamily="66" charset="0"/>
              </a:rPr>
              <a:t>eyes    big    small     nose     warts      teeth      nails       dark      bright     long      ears     jewellery       shoes     wrinkly     smooth   skin   </a:t>
            </a:r>
          </a:p>
          <a:p>
            <a:endParaRPr lang="en-GB" sz="1400" u="sng" dirty="0">
              <a:latin typeface="Comic Sans MS" panose="030F0702030302020204" pitchFamily="66" charset="0"/>
            </a:endParaRPr>
          </a:p>
        </p:txBody>
      </p:sp>
    </p:spTree>
    <p:extLst>
      <p:ext uri="{BB962C8B-B14F-4D97-AF65-F5344CB8AC3E}">
        <p14:creationId xmlns:p14="http://schemas.microsoft.com/office/powerpoint/2010/main" val="2039605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BC5EA9-CF10-41D2-B679-5C11F65730A9}"/>
              </a:ext>
            </a:extLst>
          </p:cNvPr>
          <p:cNvSpPr/>
          <p:nvPr/>
        </p:nvSpPr>
        <p:spPr>
          <a:xfrm>
            <a:off x="205977" y="1519254"/>
            <a:ext cx="11755364" cy="5273206"/>
          </a:xfrm>
          <a:prstGeom prst="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6" name="Table 5">
            <a:extLst>
              <a:ext uri="{FF2B5EF4-FFF2-40B4-BE49-F238E27FC236}">
                <a16:creationId xmlns:a16="http://schemas.microsoft.com/office/drawing/2014/main" id="{3637D3A0-073C-411B-B4A4-509A6546D741}"/>
              </a:ext>
            </a:extLst>
          </p:cNvPr>
          <p:cNvGraphicFramePr>
            <a:graphicFrameLocks noGrp="1"/>
          </p:cNvGraphicFramePr>
          <p:nvPr/>
        </p:nvGraphicFramePr>
        <p:xfrm>
          <a:off x="230659" y="1529085"/>
          <a:ext cx="11730682" cy="1501799"/>
        </p:xfrm>
        <a:graphic>
          <a:graphicData uri="http://schemas.openxmlformats.org/drawingml/2006/table">
            <a:tbl>
              <a:tblPr firstRow="1" bandRow="1">
                <a:tableStyleId>{5940675A-B579-460E-94D1-54222C63F5DA}</a:tableStyleId>
              </a:tblPr>
              <a:tblGrid>
                <a:gridCol w="11730682">
                  <a:extLst>
                    <a:ext uri="{9D8B030D-6E8A-4147-A177-3AD203B41FA5}">
                      <a16:colId xmlns:a16="http://schemas.microsoft.com/office/drawing/2014/main" val="20000"/>
                    </a:ext>
                  </a:extLst>
                </a:gridCol>
              </a:tblGrid>
              <a:tr h="505779">
                <a:tc>
                  <a:txBody>
                    <a:bodyPr/>
                    <a:lstStyle/>
                    <a:p>
                      <a:endParaRPr lang="en-GB" dirty="0"/>
                    </a:p>
                  </a:txBody>
                  <a:tcPr>
                    <a:solidFill>
                      <a:schemeClr val="bg1"/>
                    </a:solidFill>
                  </a:tcPr>
                </a:tc>
                <a:extLst>
                  <a:ext uri="{0D108BD9-81ED-4DB2-BD59-A6C34878D82A}">
                    <a16:rowId xmlns:a16="http://schemas.microsoft.com/office/drawing/2014/main" val="10000"/>
                  </a:ext>
                </a:extLst>
              </a:tr>
              <a:tr h="505779">
                <a:tc>
                  <a:txBody>
                    <a:bodyPr/>
                    <a:lstStyle/>
                    <a:p>
                      <a:endParaRPr lang="en-GB" dirty="0"/>
                    </a:p>
                  </a:txBody>
                  <a:tcPr>
                    <a:solidFill>
                      <a:schemeClr val="bg1"/>
                    </a:solidFill>
                  </a:tcPr>
                </a:tc>
                <a:extLst>
                  <a:ext uri="{0D108BD9-81ED-4DB2-BD59-A6C34878D82A}">
                    <a16:rowId xmlns:a16="http://schemas.microsoft.com/office/drawing/2014/main" val="10001"/>
                  </a:ext>
                </a:extLst>
              </a:tr>
              <a:tr h="490241">
                <a:tc>
                  <a:txBody>
                    <a:bodyPr/>
                    <a:lstStyle/>
                    <a:p>
                      <a:endParaRPr lang="en-GB" dirty="0"/>
                    </a:p>
                  </a:txBody>
                  <a:tcPr>
                    <a:solidFill>
                      <a:schemeClr val="bg1"/>
                    </a:solidFill>
                  </a:tcPr>
                </a:tc>
                <a:extLst>
                  <a:ext uri="{0D108BD9-81ED-4DB2-BD59-A6C34878D82A}">
                    <a16:rowId xmlns:a16="http://schemas.microsoft.com/office/drawing/2014/main" val="10002"/>
                  </a:ext>
                </a:extLst>
              </a:tr>
            </a:tbl>
          </a:graphicData>
        </a:graphic>
      </p:graphicFrame>
      <p:pic>
        <p:nvPicPr>
          <p:cNvPr id="8" name="Picture 7">
            <a:extLst>
              <a:ext uri="{FF2B5EF4-FFF2-40B4-BE49-F238E27FC236}">
                <a16:creationId xmlns:a16="http://schemas.microsoft.com/office/drawing/2014/main" id="{71C44C5B-500B-48CF-B9A4-F9BC07369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132" y="49612"/>
            <a:ext cx="892200" cy="707941"/>
          </a:xfrm>
          <a:prstGeom prst="rect">
            <a:avLst/>
          </a:prstGeom>
        </p:spPr>
      </p:pic>
      <p:pic>
        <p:nvPicPr>
          <p:cNvPr id="9" name="Picture 8">
            <a:extLst>
              <a:ext uri="{FF2B5EF4-FFF2-40B4-BE49-F238E27FC236}">
                <a16:creationId xmlns:a16="http://schemas.microsoft.com/office/drawing/2014/main" id="{3365A4FF-4179-4BE7-AF36-C5117CC519CF}"/>
              </a:ext>
            </a:extLst>
          </p:cNvPr>
          <p:cNvPicPr>
            <a:picLocks noChangeAspect="1"/>
          </p:cNvPicPr>
          <p:nvPr/>
        </p:nvPicPr>
        <p:blipFill rotWithShape="1">
          <a:blip r:embed="rId3">
            <a:extLst>
              <a:ext uri="{28A0092B-C50C-407E-A947-70E740481C1C}">
                <a14:useLocalDpi xmlns:a14="http://schemas.microsoft.com/office/drawing/2010/main" val="0"/>
              </a:ext>
            </a:extLst>
          </a:blip>
          <a:srcRect r="32784" b="-8526"/>
          <a:stretch/>
        </p:blipFill>
        <p:spPr>
          <a:xfrm>
            <a:off x="8311332" y="10470"/>
            <a:ext cx="1369731" cy="583754"/>
          </a:xfrm>
          <a:prstGeom prst="rect">
            <a:avLst/>
          </a:prstGeom>
        </p:spPr>
      </p:pic>
      <p:pic>
        <p:nvPicPr>
          <p:cNvPr id="11" name="Picture 10">
            <a:extLst>
              <a:ext uri="{FF2B5EF4-FFF2-40B4-BE49-F238E27FC236}">
                <a16:creationId xmlns:a16="http://schemas.microsoft.com/office/drawing/2014/main" id="{E7A62C2B-3A14-4C99-BE97-FEB231AE367D}"/>
              </a:ext>
            </a:extLst>
          </p:cNvPr>
          <p:cNvPicPr>
            <a:picLocks noChangeAspect="1"/>
          </p:cNvPicPr>
          <p:nvPr/>
        </p:nvPicPr>
        <p:blipFill>
          <a:blip r:embed="rId4"/>
          <a:stretch>
            <a:fillRect/>
          </a:stretch>
        </p:blipFill>
        <p:spPr>
          <a:xfrm>
            <a:off x="10963313" y="45359"/>
            <a:ext cx="998028" cy="762274"/>
          </a:xfrm>
          <a:prstGeom prst="rect">
            <a:avLst/>
          </a:prstGeom>
        </p:spPr>
      </p:pic>
      <p:graphicFrame>
        <p:nvGraphicFramePr>
          <p:cNvPr id="26" name="Table 25">
            <a:extLst>
              <a:ext uri="{FF2B5EF4-FFF2-40B4-BE49-F238E27FC236}">
                <a16:creationId xmlns:a16="http://schemas.microsoft.com/office/drawing/2014/main" id="{8EA19AAD-B552-43B6-BE18-13E9F48F25BA}"/>
              </a:ext>
            </a:extLst>
          </p:cNvPr>
          <p:cNvGraphicFramePr>
            <a:graphicFrameLocks noGrp="1"/>
          </p:cNvGraphicFramePr>
          <p:nvPr/>
        </p:nvGraphicFramePr>
        <p:xfrm>
          <a:off x="230658" y="3353415"/>
          <a:ext cx="11730682" cy="1501799"/>
        </p:xfrm>
        <a:graphic>
          <a:graphicData uri="http://schemas.openxmlformats.org/drawingml/2006/table">
            <a:tbl>
              <a:tblPr firstRow="1" bandRow="1">
                <a:tableStyleId>{5940675A-B579-460E-94D1-54222C63F5DA}</a:tableStyleId>
              </a:tblPr>
              <a:tblGrid>
                <a:gridCol w="11730682">
                  <a:extLst>
                    <a:ext uri="{9D8B030D-6E8A-4147-A177-3AD203B41FA5}">
                      <a16:colId xmlns:a16="http://schemas.microsoft.com/office/drawing/2014/main" val="20000"/>
                    </a:ext>
                  </a:extLst>
                </a:gridCol>
              </a:tblGrid>
              <a:tr h="505779">
                <a:tc>
                  <a:txBody>
                    <a:bodyPr/>
                    <a:lstStyle/>
                    <a:p>
                      <a:endParaRPr lang="en-GB" dirty="0"/>
                    </a:p>
                  </a:txBody>
                  <a:tcPr>
                    <a:solidFill>
                      <a:schemeClr val="bg1"/>
                    </a:solidFill>
                  </a:tcPr>
                </a:tc>
                <a:extLst>
                  <a:ext uri="{0D108BD9-81ED-4DB2-BD59-A6C34878D82A}">
                    <a16:rowId xmlns:a16="http://schemas.microsoft.com/office/drawing/2014/main" val="10000"/>
                  </a:ext>
                </a:extLst>
              </a:tr>
              <a:tr h="505779">
                <a:tc>
                  <a:txBody>
                    <a:bodyPr/>
                    <a:lstStyle/>
                    <a:p>
                      <a:endParaRPr lang="en-GB" dirty="0"/>
                    </a:p>
                  </a:txBody>
                  <a:tcPr>
                    <a:solidFill>
                      <a:schemeClr val="bg1"/>
                    </a:solidFill>
                  </a:tcPr>
                </a:tc>
                <a:extLst>
                  <a:ext uri="{0D108BD9-81ED-4DB2-BD59-A6C34878D82A}">
                    <a16:rowId xmlns:a16="http://schemas.microsoft.com/office/drawing/2014/main" val="10001"/>
                  </a:ext>
                </a:extLst>
              </a:tr>
              <a:tr h="490241">
                <a:tc>
                  <a:txBody>
                    <a:bodyPr/>
                    <a:lstStyle/>
                    <a:p>
                      <a:endParaRPr lang="en-GB" dirty="0"/>
                    </a:p>
                  </a:txBody>
                  <a:tcPr>
                    <a:solidFill>
                      <a:schemeClr val="bg1"/>
                    </a:solidFill>
                  </a:tcPr>
                </a:tc>
                <a:extLst>
                  <a:ext uri="{0D108BD9-81ED-4DB2-BD59-A6C34878D82A}">
                    <a16:rowId xmlns:a16="http://schemas.microsoft.com/office/drawing/2014/main" val="10002"/>
                  </a:ext>
                </a:extLst>
              </a:tr>
            </a:tbl>
          </a:graphicData>
        </a:graphic>
      </p:graphicFrame>
      <p:graphicFrame>
        <p:nvGraphicFramePr>
          <p:cNvPr id="27" name="Table 26">
            <a:extLst>
              <a:ext uri="{FF2B5EF4-FFF2-40B4-BE49-F238E27FC236}">
                <a16:creationId xmlns:a16="http://schemas.microsoft.com/office/drawing/2014/main" id="{148A770F-C2FD-4886-ACBB-3DB038B53F81}"/>
              </a:ext>
            </a:extLst>
          </p:cNvPr>
          <p:cNvGraphicFramePr>
            <a:graphicFrameLocks noGrp="1"/>
          </p:cNvGraphicFramePr>
          <p:nvPr/>
        </p:nvGraphicFramePr>
        <p:xfrm>
          <a:off x="230659" y="5220962"/>
          <a:ext cx="11730681" cy="1501799"/>
        </p:xfrm>
        <a:graphic>
          <a:graphicData uri="http://schemas.openxmlformats.org/drawingml/2006/table">
            <a:tbl>
              <a:tblPr firstRow="1" bandRow="1">
                <a:tableStyleId>{5940675A-B579-460E-94D1-54222C63F5DA}</a:tableStyleId>
              </a:tblPr>
              <a:tblGrid>
                <a:gridCol w="11730681">
                  <a:extLst>
                    <a:ext uri="{9D8B030D-6E8A-4147-A177-3AD203B41FA5}">
                      <a16:colId xmlns:a16="http://schemas.microsoft.com/office/drawing/2014/main" val="20000"/>
                    </a:ext>
                  </a:extLst>
                </a:gridCol>
              </a:tblGrid>
              <a:tr h="505779">
                <a:tc>
                  <a:txBody>
                    <a:bodyPr/>
                    <a:lstStyle/>
                    <a:p>
                      <a:endParaRPr lang="en-GB" dirty="0"/>
                    </a:p>
                  </a:txBody>
                  <a:tcPr>
                    <a:solidFill>
                      <a:schemeClr val="bg1"/>
                    </a:solidFill>
                  </a:tcPr>
                </a:tc>
                <a:extLst>
                  <a:ext uri="{0D108BD9-81ED-4DB2-BD59-A6C34878D82A}">
                    <a16:rowId xmlns:a16="http://schemas.microsoft.com/office/drawing/2014/main" val="10000"/>
                  </a:ext>
                </a:extLst>
              </a:tr>
              <a:tr h="505779">
                <a:tc>
                  <a:txBody>
                    <a:bodyPr/>
                    <a:lstStyle/>
                    <a:p>
                      <a:endParaRPr lang="en-GB" dirty="0"/>
                    </a:p>
                  </a:txBody>
                  <a:tcPr>
                    <a:solidFill>
                      <a:schemeClr val="bg1"/>
                    </a:solidFill>
                  </a:tcPr>
                </a:tc>
                <a:extLst>
                  <a:ext uri="{0D108BD9-81ED-4DB2-BD59-A6C34878D82A}">
                    <a16:rowId xmlns:a16="http://schemas.microsoft.com/office/drawing/2014/main" val="10001"/>
                  </a:ext>
                </a:extLst>
              </a:tr>
              <a:tr h="490241">
                <a:tc>
                  <a:txBody>
                    <a:bodyPr/>
                    <a:lstStyle/>
                    <a:p>
                      <a:endParaRPr lang="en-GB" dirty="0"/>
                    </a:p>
                  </a:txBody>
                  <a:tcP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93372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DEA589-0DBE-414A-A895-221228F434E0}"/>
              </a:ext>
            </a:extLst>
          </p:cNvPr>
          <p:cNvSpPr txBox="1"/>
          <p:nvPr/>
        </p:nvSpPr>
        <p:spPr>
          <a:xfrm>
            <a:off x="75272" y="196530"/>
            <a:ext cx="7343860" cy="1200329"/>
          </a:xfrm>
          <a:prstGeom prst="rect">
            <a:avLst/>
          </a:prstGeom>
          <a:noFill/>
        </p:spPr>
        <p:txBody>
          <a:bodyPr wrap="square" rtlCol="0">
            <a:spAutoFit/>
          </a:bodyPr>
          <a:lstStyle/>
          <a:p>
            <a:r>
              <a:rPr lang="en-US" dirty="0">
                <a:ln>
                  <a:solidFill>
                    <a:prstClr val="black"/>
                  </a:solidFill>
                </a:ln>
                <a:solidFill>
                  <a:srgbClr val="5B9BD5">
                    <a:lumMod val="50000"/>
                  </a:srgbClr>
                </a:solidFill>
              </a:rPr>
              <a:t>Write 2 sentences to describe what your witch/wizard’s personality is like.</a:t>
            </a:r>
          </a:p>
          <a:p>
            <a:r>
              <a:rPr lang="en-US" dirty="0">
                <a:ln>
                  <a:solidFill>
                    <a:prstClr val="black"/>
                  </a:solidFill>
                </a:ln>
                <a:solidFill>
                  <a:srgbClr val="5B9BD5">
                    <a:lumMod val="50000"/>
                  </a:srgbClr>
                </a:solidFill>
              </a:rPr>
              <a:t>There is a word bank below to help you but try to think of some </a:t>
            </a:r>
            <a:r>
              <a:rPr lang="en-US" b="1" dirty="0">
                <a:ln>
                  <a:solidFill>
                    <a:prstClr val="black"/>
                  </a:solidFill>
                </a:ln>
                <a:solidFill>
                  <a:srgbClr val="5B9BD5">
                    <a:lumMod val="50000"/>
                  </a:srgbClr>
                </a:solidFill>
              </a:rPr>
              <a:t>adjectives</a:t>
            </a:r>
            <a:r>
              <a:rPr lang="en-US" dirty="0">
                <a:ln>
                  <a:solidFill>
                    <a:prstClr val="black"/>
                  </a:solidFill>
                </a:ln>
                <a:solidFill>
                  <a:srgbClr val="5B9BD5">
                    <a:lumMod val="50000"/>
                  </a:srgbClr>
                </a:solidFill>
              </a:rPr>
              <a:t> of your own too!</a:t>
            </a:r>
          </a:p>
          <a:p>
            <a:endParaRPr lang="en-US" dirty="0">
              <a:ln>
                <a:solidFill>
                  <a:prstClr val="black"/>
                </a:solidFill>
              </a:ln>
              <a:solidFill>
                <a:srgbClr val="5B9BD5">
                  <a:lumMod val="50000"/>
                </a:srgbClr>
              </a:solidFill>
            </a:endParaRPr>
          </a:p>
        </p:txBody>
      </p:sp>
      <p:sp>
        <p:nvSpPr>
          <p:cNvPr id="5" name="Rectangle 4">
            <a:extLst>
              <a:ext uri="{FF2B5EF4-FFF2-40B4-BE49-F238E27FC236}">
                <a16:creationId xmlns:a16="http://schemas.microsoft.com/office/drawing/2014/main" id="{33BC5EA9-CF10-41D2-B679-5C11F65730A9}"/>
              </a:ext>
            </a:extLst>
          </p:cNvPr>
          <p:cNvSpPr/>
          <p:nvPr/>
        </p:nvSpPr>
        <p:spPr>
          <a:xfrm>
            <a:off x="205976" y="1535182"/>
            <a:ext cx="11755364" cy="5273206"/>
          </a:xfrm>
          <a:prstGeom prst="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6" name="Table 5">
            <a:extLst>
              <a:ext uri="{FF2B5EF4-FFF2-40B4-BE49-F238E27FC236}">
                <a16:creationId xmlns:a16="http://schemas.microsoft.com/office/drawing/2014/main" id="{3637D3A0-073C-411B-B4A4-509A6546D741}"/>
              </a:ext>
            </a:extLst>
          </p:cNvPr>
          <p:cNvGraphicFramePr>
            <a:graphicFrameLocks noGrp="1"/>
          </p:cNvGraphicFramePr>
          <p:nvPr/>
        </p:nvGraphicFramePr>
        <p:xfrm>
          <a:off x="230658" y="1540545"/>
          <a:ext cx="11730682" cy="1501799"/>
        </p:xfrm>
        <a:graphic>
          <a:graphicData uri="http://schemas.openxmlformats.org/drawingml/2006/table">
            <a:tbl>
              <a:tblPr firstRow="1" bandRow="1">
                <a:tableStyleId>{5940675A-B579-460E-94D1-54222C63F5DA}</a:tableStyleId>
              </a:tblPr>
              <a:tblGrid>
                <a:gridCol w="11730682">
                  <a:extLst>
                    <a:ext uri="{9D8B030D-6E8A-4147-A177-3AD203B41FA5}">
                      <a16:colId xmlns:a16="http://schemas.microsoft.com/office/drawing/2014/main" val="20000"/>
                    </a:ext>
                  </a:extLst>
                </a:gridCol>
              </a:tblGrid>
              <a:tr h="505779">
                <a:tc>
                  <a:txBody>
                    <a:bodyPr/>
                    <a:lstStyle/>
                    <a:p>
                      <a:endParaRPr lang="en-GB" dirty="0"/>
                    </a:p>
                  </a:txBody>
                  <a:tcPr>
                    <a:solidFill>
                      <a:schemeClr val="bg1"/>
                    </a:solidFill>
                  </a:tcPr>
                </a:tc>
                <a:extLst>
                  <a:ext uri="{0D108BD9-81ED-4DB2-BD59-A6C34878D82A}">
                    <a16:rowId xmlns:a16="http://schemas.microsoft.com/office/drawing/2014/main" val="10000"/>
                  </a:ext>
                </a:extLst>
              </a:tr>
              <a:tr h="505779">
                <a:tc>
                  <a:txBody>
                    <a:bodyPr/>
                    <a:lstStyle/>
                    <a:p>
                      <a:endParaRPr lang="en-GB" dirty="0"/>
                    </a:p>
                  </a:txBody>
                  <a:tcPr>
                    <a:solidFill>
                      <a:schemeClr val="bg1"/>
                    </a:solidFill>
                  </a:tcPr>
                </a:tc>
                <a:extLst>
                  <a:ext uri="{0D108BD9-81ED-4DB2-BD59-A6C34878D82A}">
                    <a16:rowId xmlns:a16="http://schemas.microsoft.com/office/drawing/2014/main" val="10001"/>
                  </a:ext>
                </a:extLst>
              </a:tr>
              <a:tr h="490241">
                <a:tc>
                  <a:txBody>
                    <a:bodyPr/>
                    <a:lstStyle/>
                    <a:p>
                      <a:endParaRPr lang="en-GB" dirty="0"/>
                    </a:p>
                  </a:txBody>
                  <a:tcPr>
                    <a:solidFill>
                      <a:schemeClr val="bg1"/>
                    </a:solidFill>
                  </a:tcPr>
                </a:tc>
                <a:extLst>
                  <a:ext uri="{0D108BD9-81ED-4DB2-BD59-A6C34878D82A}">
                    <a16:rowId xmlns:a16="http://schemas.microsoft.com/office/drawing/2014/main" val="10002"/>
                  </a:ext>
                </a:extLst>
              </a:tr>
            </a:tbl>
          </a:graphicData>
        </a:graphic>
      </p:graphicFrame>
      <p:pic>
        <p:nvPicPr>
          <p:cNvPr id="8" name="Picture 7">
            <a:extLst>
              <a:ext uri="{FF2B5EF4-FFF2-40B4-BE49-F238E27FC236}">
                <a16:creationId xmlns:a16="http://schemas.microsoft.com/office/drawing/2014/main" id="{71C44C5B-500B-48CF-B9A4-F9BC07369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132" y="49612"/>
            <a:ext cx="892200" cy="707941"/>
          </a:xfrm>
          <a:prstGeom prst="rect">
            <a:avLst/>
          </a:prstGeom>
        </p:spPr>
      </p:pic>
      <p:pic>
        <p:nvPicPr>
          <p:cNvPr id="9" name="Picture 8">
            <a:extLst>
              <a:ext uri="{FF2B5EF4-FFF2-40B4-BE49-F238E27FC236}">
                <a16:creationId xmlns:a16="http://schemas.microsoft.com/office/drawing/2014/main" id="{3365A4FF-4179-4BE7-AF36-C5117CC519CF}"/>
              </a:ext>
            </a:extLst>
          </p:cNvPr>
          <p:cNvPicPr>
            <a:picLocks noChangeAspect="1"/>
          </p:cNvPicPr>
          <p:nvPr/>
        </p:nvPicPr>
        <p:blipFill rotWithShape="1">
          <a:blip r:embed="rId3">
            <a:extLst>
              <a:ext uri="{28A0092B-C50C-407E-A947-70E740481C1C}">
                <a14:useLocalDpi xmlns:a14="http://schemas.microsoft.com/office/drawing/2010/main" val="0"/>
              </a:ext>
            </a:extLst>
          </a:blip>
          <a:srcRect r="32784" b="-8526"/>
          <a:stretch/>
        </p:blipFill>
        <p:spPr>
          <a:xfrm>
            <a:off x="8311332" y="10470"/>
            <a:ext cx="1369731" cy="583754"/>
          </a:xfrm>
          <a:prstGeom prst="rect">
            <a:avLst/>
          </a:prstGeom>
        </p:spPr>
      </p:pic>
      <p:pic>
        <p:nvPicPr>
          <p:cNvPr id="11" name="Picture 10">
            <a:extLst>
              <a:ext uri="{FF2B5EF4-FFF2-40B4-BE49-F238E27FC236}">
                <a16:creationId xmlns:a16="http://schemas.microsoft.com/office/drawing/2014/main" id="{E7A62C2B-3A14-4C99-BE97-FEB231AE367D}"/>
              </a:ext>
            </a:extLst>
          </p:cNvPr>
          <p:cNvPicPr>
            <a:picLocks noChangeAspect="1"/>
          </p:cNvPicPr>
          <p:nvPr/>
        </p:nvPicPr>
        <p:blipFill>
          <a:blip r:embed="rId4"/>
          <a:stretch>
            <a:fillRect/>
          </a:stretch>
        </p:blipFill>
        <p:spPr>
          <a:xfrm>
            <a:off x="10963313" y="45359"/>
            <a:ext cx="998028" cy="762274"/>
          </a:xfrm>
          <a:prstGeom prst="rect">
            <a:avLst/>
          </a:prstGeom>
        </p:spPr>
      </p:pic>
      <p:graphicFrame>
        <p:nvGraphicFramePr>
          <p:cNvPr id="26" name="Table 25">
            <a:extLst>
              <a:ext uri="{FF2B5EF4-FFF2-40B4-BE49-F238E27FC236}">
                <a16:creationId xmlns:a16="http://schemas.microsoft.com/office/drawing/2014/main" id="{8EA19AAD-B552-43B6-BE18-13E9F48F25BA}"/>
              </a:ext>
            </a:extLst>
          </p:cNvPr>
          <p:cNvGraphicFramePr>
            <a:graphicFrameLocks noGrp="1"/>
          </p:cNvGraphicFramePr>
          <p:nvPr/>
        </p:nvGraphicFramePr>
        <p:xfrm>
          <a:off x="230658" y="3353415"/>
          <a:ext cx="11730682" cy="1501799"/>
        </p:xfrm>
        <a:graphic>
          <a:graphicData uri="http://schemas.openxmlformats.org/drawingml/2006/table">
            <a:tbl>
              <a:tblPr firstRow="1" bandRow="1">
                <a:tableStyleId>{5940675A-B579-460E-94D1-54222C63F5DA}</a:tableStyleId>
              </a:tblPr>
              <a:tblGrid>
                <a:gridCol w="11730682">
                  <a:extLst>
                    <a:ext uri="{9D8B030D-6E8A-4147-A177-3AD203B41FA5}">
                      <a16:colId xmlns:a16="http://schemas.microsoft.com/office/drawing/2014/main" val="20000"/>
                    </a:ext>
                  </a:extLst>
                </a:gridCol>
              </a:tblGrid>
              <a:tr h="505779">
                <a:tc>
                  <a:txBody>
                    <a:bodyPr/>
                    <a:lstStyle/>
                    <a:p>
                      <a:endParaRPr lang="en-GB" dirty="0"/>
                    </a:p>
                  </a:txBody>
                  <a:tcPr>
                    <a:solidFill>
                      <a:schemeClr val="bg1"/>
                    </a:solidFill>
                  </a:tcPr>
                </a:tc>
                <a:extLst>
                  <a:ext uri="{0D108BD9-81ED-4DB2-BD59-A6C34878D82A}">
                    <a16:rowId xmlns:a16="http://schemas.microsoft.com/office/drawing/2014/main" val="10000"/>
                  </a:ext>
                </a:extLst>
              </a:tr>
              <a:tr h="505779">
                <a:tc>
                  <a:txBody>
                    <a:bodyPr/>
                    <a:lstStyle/>
                    <a:p>
                      <a:endParaRPr lang="en-GB" dirty="0"/>
                    </a:p>
                  </a:txBody>
                  <a:tcPr>
                    <a:solidFill>
                      <a:schemeClr val="bg1"/>
                    </a:solidFill>
                  </a:tcPr>
                </a:tc>
                <a:extLst>
                  <a:ext uri="{0D108BD9-81ED-4DB2-BD59-A6C34878D82A}">
                    <a16:rowId xmlns:a16="http://schemas.microsoft.com/office/drawing/2014/main" val="10001"/>
                  </a:ext>
                </a:extLst>
              </a:tr>
              <a:tr h="490241">
                <a:tc>
                  <a:txBody>
                    <a:bodyPr/>
                    <a:lstStyle/>
                    <a:p>
                      <a:endParaRPr lang="en-GB" dirty="0"/>
                    </a:p>
                  </a:txBody>
                  <a:tcPr>
                    <a:solidFill>
                      <a:schemeClr val="bg1"/>
                    </a:solidFill>
                  </a:tcPr>
                </a:tc>
                <a:extLst>
                  <a:ext uri="{0D108BD9-81ED-4DB2-BD59-A6C34878D82A}">
                    <a16:rowId xmlns:a16="http://schemas.microsoft.com/office/drawing/2014/main" val="10002"/>
                  </a:ext>
                </a:extLst>
              </a:tr>
            </a:tbl>
          </a:graphicData>
        </a:graphic>
      </p:graphicFrame>
      <p:sp>
        <p:nvSpPr>
          <p:cNvPr id="10" name="TextBox 9">
            <a:extLst>
              <a:ext uri="{FF2B5EF4-FFF2-40B4-BE49-F238E27FC236}">
                <a16:creationId xmlns:a16="http://schemas.microsoft.com/office/drawing/2014/main" id="{984EC588-FB2B-443F-AF8B-5815A5330274}"/>
              </a:ext>
            </a:extLst>
          </p:cNvPr>
          <p:cNvSpPr txBox="1"/>
          <p:nvPr/>
        </p:nvSpPr>
        <p:spPr>
          <a:xfrm>
            <a:off x="435529" y="5102074"/>
            <a:ext cx="11383432" cy="1384995"/>
          </a:xfrm>
          <a:prstGeom prst="rect">
            <a:avLst/>
          </a:prstGeom>
          <a:solidFill>
            <a:schemeClr val="accent1">
              <a:lumMod val="20000"/>
              <a:lumOff val="80000"/>
            </a:schemeClr>
          </a:solidFill>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u="sng" dirty="0">
                <a:latin typeface="Comic Sans MS" panose="030F0702030302020204" pitchFamily="66" charset="0"/>
              </a:rPr>
              <a:t>Adjective Word Bank</a:t>
            </a:r>
          </a:p>
          <a:p>
            <a:endParaRPr lang="en-GB" sz="1400" u="sng" dirty="0">
              <a:latin typeface="Comic Sans MS" panose="030F0702030302020204" pitchFamily="66" charset="0"/>
            </a:endParaRPr>
          </a:p>
          <a:p>
            <a:r>
              <a:rPr lang="en-GB" sz="1400" dirty="0">
                <a:latin typeface="Comic Sans MS" panose="030F0702030302020204" pitchFamily="66" charset="0"/>
              </a:rPr>
              <a:t>grumpy      caring       rude    happy    friendly    angry     sly     evil    clever   kind   honest    nasty   gentle     horrible     brave    helpful</a:t>
            </a:r>
          </a:p>
          <a:p>
            <a:endParaRPr lang="en-GB" sz="1400" dirty="0">
              <a:latin typeface="Comic Sans MS" panose="030F0702030302020204" pitchFamily="66" charset="0"/>
            </a:endParaRPr>
          </a:p>
          <a:p>
            <a:r>
              <a:rPr lang="en-GB" sz="1400" dirty="0">
                <a:latin typeface="Comic Sans MS" panose="030F0702030302020204" pitchFamily="66" charset="0"/>
              </a:rPr>
              <a:t>Polite     wise    scary    smart    mean    horrible    shy     furious      cruel     charming       cross        excitable      silly    </a:t>
            </a:r>
          </a:p>
          <a:p>
            <a:endParaRPr lang="en-GB" sz="1400" u="sng" dirty="0">
              <a:latin typeface="Comic Sans MS" panose="030F0702030302020204" pitchFamily="66" charset="0"/>
            </a:endParaRPr>
          </a:p>
        </p:txBody>
      </p:sp>
    </p:spTree>
    <p:extLst>
      <p:ext uri="{BB962C8B-B14F-4D97-AF65-F5344CB8AC3E}">
        <p14:creationId xmlns:p14="http://schemas.microsoft.com/office/powerpoint/2010/main" val="2798817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129746" y="-85875"/>
            <a:ext cx="11932508" cy="6533635"/>
          </a:xfrm>
          <a:prstGeom prst="rect">
            <a:avLst/>
          </a:prstGeom>
          <a:solidFill>
            <a:srgbClr val="CC00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BF00CD2-479E-4C56-91BA-A1E727661121}"/>
              </a:ext>
            </a:extLst>
          </p:cNvPr>
          <p:cNvSpPr/>
          <p:nvPr/>
        </p:nvSpPr>
        <p:spPr>
          <a:xfrm>
            <a:off x="189471" y="28231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Friday 5</a:t>
            </a:r>
            <a:r>
              <a:rPr lang="en-GB" sz="3200" baseline="30000" dirty="0"/>
              <a:t>th</a:t>
            </a:r>
            <a:r>
              <a:rPr lang="en-GB" sz="3200" dirty="0"/>
              <a:t> March 2021</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1323439"/>
          </a:xfrm>
          <a:prstGeom prst="rect">
            <a:avLst/>
          </a:prstGeom>
          <a:noFill/>
        </p:spPr>
        <p:txBody>
          <a:bodyPr wrap="square" lIns="91440" tIns="45720" rIns="91440" bIns="45720" rtlCol="0" anchor="t">
            <a:spAutoFit/>
          </a:bodyPr>
          <a:lstStyle/>
          <a:p>
            <a:r>
              <a:rPr lang="en-GB" sz="4000" dirty="0"/>
              <a:t>L.O. To be able to use adjectives to design a character.</a:t>
            </a:r>
          </a:p>
        </p:txBody>
      </p:sp>
      <p:grpSp>
        <p:nvGrpSpPr>
          <p:cNvPr id="19" name="Group 18">
            <a:extLst>
              <a:ext uri="{FF2B5EF4-FFF2-40B4-BE49-F238E27FC236}">
                <a16:creationId xmlns:a16="http://schemas.microsoft.com/office/drawing/2014/main" id="{391194DF-64BF-4FC4-843F-084426C5835D}"/>
              </a:ext>
            </a:extLst>
          </p:cNvPr>
          <p:cNvGrpSpPr/>
          <p:nvPr/>
        </p:nvGrpSpPr>
        <p:grpSpPr>
          <a:xfrm>
            <a:off x="166140" y="5656379"/>
            <a:ext cx="5473098" cy="737296"/>
            <a:chOff x="189471" y="5858142"/>
            <a:chExt cx="5473098" cy="737296"/>
          </a:xfrm>
        </p:grpSpPr>
        <p:sp>
          <p:nvSpPr>
            <p:cNvPr id="20" name="Rectangle 19">
              <a:extLst>
                <a:ext uri="{FF2B5EF4-FFF2-40B4-BE49-F238E27FC236}">
                  <a16:creationId xmlns:a16="http://schemas.microsoft.com/office/drawing/2014/main" id="{70907D2A-6C20-4AF5-A24F-4342F3A08603}"/>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5E21C61A-6588-4D81-92EB-A63CCC72916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pic>
          <p:nvPicPr>
            <p:cNvPr id="22" name="Picture 21">
              <a:extLst>
                <a:ext uri="{FF2B5EF4-FFF2-40B4-BE49-F238E27FC236}">
                  <a16:creationId xmlns:a16="http://schemas.microsoft.com/office/drawing/2014/main" id="{F211840A-16CB-45F8-89F7-41DFFA8D54DB}"/>
                </a:ext>
              </a:extLst>
            </p:cNvPr>
            <p:cNvPicPr>
              <a:picLocks noChangeAspect="1"/>
            </p:cNvPicPr>
            <p:nvPr/>
          </p:nvPicPr>
          <p:blipFill>
            <a:blip r:embed="rId3"/>
            <a:stretch>
              <a:fillRect/>
            </a:stretch>
          </p:blipFill>
          <p:spPr>
            <a:xfrm>
              <a:off x="4646197" y="5915432"/>
              <a:ext cx="834561" cy="640100"/>
            </a:xfrm>
            <a:prstGeom prst="rect">
              <a:avLst/>
            </a:prstGeom>
          </p:spPr>
        </p:pic>
      </p:grpSp>
    </p:spTree>
    <p:extLst>
      <p:ext uri="{BB962C8B-B14F-4D97-AF65-F5344CB8AC3E}">
        <p14:creationId xmlns:p14="http://schemas.microsoft.com/office/powerpoint/2010/main" val="3409749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E627E-B7C3-42E7-AA08-73777B57C83E}"/>
              </a:ext>
            </a:extLst>
          </p:cNvPr>
          <p:cNvSpPr>
            <a:spLocks noGrp="1"/>
          </p:cNvSpPr>
          <p:nvPr>
            <p:ph type="title"/>
          </p:nvPr>
        </p:nvSpPr>
        <p:spPr>
          <a:xfrm>
            <a:off x="838200" y="2509544"/>
            <a:ext cx="10515600" cy="1325563"/>
          </a:xfrm>
        </p:spPr>
        <p:txBody>
          <a:bodyPr>
            <a:normAutofit fontScale="90000"/>
          </a:bodyPr>
          <a:lstStyle/>
          <a:p>
            <a:r>
              <a:rPr lang="en-GB" sz="3200" dirty="0"/>
              <a:t>Yesterday, you worked hard to use </a:t>
            </a:r>
            <a:r>
              <a:rPr lang="en-GB" sz="3200" b="1" dirty="0"/>
              <a:t>adjectives</a:t>
            </a:r>
            <a:r>
              <a:rPr lang="en-GB" sz="3200" dirty="0"/>
              <a:t> to describe what your new witch/wizard is going to look like. Today, you are going to draw your witch/wizard using the description you wrote yesterday. On the next page is an example of my wizard- we can’t wait to see yours!</a:t>
            </a:r>
            <a:br>
              <a:rPr lang="en-GB" sz="3200" dirty="0"/>
            </a:br>
            <a:r>
              <a:rPr lang="en-GB" sz="3200" dirty="0"/>
              <a:t>Make sure you stick to your description when drawing your witch/wizard, we would like to be able to guess whose witch/wizard belongs to witch description so take your time with your drawing.</a:t>
            </a:r>
          </a:p>
        </p:txBody>
      </p:sp>
    </p:spTree>
    <p:extLst>
      <p:ext uri="{BB962C8B-B14F-4D97-AF65-F5344CB8AC3E}">
        <p14:creationId xmlns:p14="http://schemas.microsoft.com/office/powerpoint/2010/main" val="3577642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Spellings</a:t>
            </a:r>
            <a:br>
              <a:rPr lang="en-GB" dirty="0"/>
            </a:br>
            <a:endParaRPr lang="en-GB" dirty="0"/>
          </a:p>
        </p:txBody>
      </p:sp>
      <p:sp>
        <p:nvSpPr>
          <p:cNvPr id="3" name="Content Placeholder 2"/>
          <p:cNvSpPr>
            <a:spLocks noGrp="1"/>
          </p:cNvSpPr>
          <p:nvPr>
            <p:ph idx="1"/>
          </p:nvPr>
        </p:nvSpPr>
        <p:spPr>
          <a:xfrm>
            <a:off x="259308" y="1520090"/>
            <a:ext cx="11750722" cy="5099074"/>
          </a:xfrm>
        </p:spPr>
        <p:txBody>
          <a:bodyPr>
            <a:normAutofit/>
          </a:bodyPr>
          <a:lstStyle/>
          <a:p>
            <a:pPr marL="0" indent="0">
              <a:buNone/>
            </a:pPr>
            <a:r>
              <a:rPr lang="en-GB" sz="2000" b="1" dirty="0"/>
              <a:t> </a:t>
            </a:r>
          </a:p>
          <a:p>
            <a:pPr marL="0" indent="0">
              <a:buNone/>
            </a:pPr>
            <a:r>
              <a:rPr lang="en-GB" sz="2000" b="1" dirty="0"/>
              <a:t>       1. oldest:</a:t>
            </a:r>
          </a:p>
          <a:p>
            <a:pPr marL="0" indent="0">
              <a:buNone/>
            </a:pPr>
            <a:endParaRPr lang="en-GB" sz="2000" b="1" dirty="0"/>
          </a:p>
          <a:p>
            <a:pPr marL="0" indent="0">
              <a:buNone/>
            </a:pPr>
            <a:endParaRPr lang="en-GB" sz="2000" b="1" dirty="0"/>
          </a:p>
          <a:p>
            <a:pPr marL="0" indent="0">
              <a:buNone/>
            </a:pPr>
            <a:r>
              <a:rPr lang="en-GB" sz="2000" b="1" dirty="0"/>
              <a:t>       2. loudest:</a:t>
            </a:r>
          </a:p>
          <a:p>
            <a:pPr marL="0" indent="0">
              <a:buNone/>
            </a:pPr>
            <a:endParaRPr lang="en-GB" sz="2000" b="1" dirty="0"/>
          </a:p>
          <a:p>
            <a:pPr marL="0" indent="0">
              <a:buNone/>
            </a:pPr>
            <a:endParaRPr lang="en-GB" sz="2000" b="1" dirty="0"/>
          </a:p>
          <a:p>
            <a:pPr marL="0" indent="0">
              <a:buNone/>
            </a:pPr>
            <a:r>
              <a:rPr lang="en-GB" sz="2000" b="1" dirty="0"/>
              <a:t>       3. softest:</a:t>
            </a:r>
          </a:p>
          <a:p>
            <a:pPr marL="0" indent="0">
              <a:buNone/>
            </a:pPr>
            <a:endParaRPr lang="en-GB" sz="2000" b="1" dirty="0"/>
          </a:p>
          <a:p>
            <a:pPr marL="0" indent="0">
              <a:buNone/>
            </a:pPr>
            <a:endParaRPr lang="en-GB" sz="2000" b="1" dirty="0"/>
          </a:p>
          <a:p>
            <a:pPr marL="0" indent="0">
              <a:buNone/>
            </a:pPr>
            <a:r>
              <a:rPr lang="en-GB" sz="2000" b="1" dirty="0"/>
              <a:t>       4. longest:</a:t>
            </a:r>
          </a:p>
        </p:txBody>
      </p:sp>
      <p:sp>
        <p:nvSpPr>
          <p:cNvPr id="4" name="Content Placeholder 2"/>
          <p:cNvSpPr txBox="1">
            <a:spLocks/>
          </p:cNvSpPr>
          <p:nvPr/>
        </p:nvSpPr>
        <p:spPr>
          <a:xfrm>
            <a:off x="627797" y="1027906"/>
            <a:ext cx="10489442" cy="36325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Can you put each one in a sentence?</a:t>
            </a:r>
          </a:p>
        </p:txBody>
      </p:sp>
      <p:cxnSp>
        <p:nvCxnSpPr>
          <p:cNvPr id="6" name="Straight Connector 5">
            <a:extLst>
              <a:ext uri="{FF2B5EF4-FFF2-40B4-BE49-F238E27FC236}">
                <a16:creationId xmlns:a16="http://schemas.microsoft.com/office/drawing/2014/main" id="{140EF428-E98D-44BE-B10C-025855AF7634}"/>
              </a:ext>
            </a:extLst>
          </p:cNvPr>
          <p:cNvCxnSpPr/>
          <p:nvPr/>
        </p:nvCxnSpPr>
        <p:spPr>
          <a:xfrm flipV="1">
            <a:off x="965333" y="2351745"/>
            <a:ext cx="10400189" cy="3517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F6EA45B9-8494-4EEE-BCF1-8F7579F0B221}"/>
              </a:ext>
            </a:extLst>
          </p:cNvPr>
          <p:cNvCxnSpPr/>
          <p:nvPr/>
        </p:nvCxnSpPr>
        <p:spPr>
          <a:xfrm>
            <a:off x="965333" y="2811082"/>
            <a:ext cx="10411911" cy="15291"/>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140EF428-E98D-44BE-B10C-025855AF7634}"/>
              </a:ext>
            </a:extLst>
          </p:cNvPr>
          <p:cNvCxnSpPr/>
          <p:nvPr/>
        </p:nvCxnSpPr>
        <p:spPr>
          <a:xfrm flipV="1">
            <a:off x="953611" y="3500840"/>
            <a:ext cx="10400189" cy="3517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F6EA45B9-8494-4EEE-BCF1-8F7579F0B221}"/>
              </a:ext>
            </a:extLst>
          </p:cNvPr>
          <p:cNvCxnSpPr/>
          <p:nvPr/>
        </p:nvCxnSpPr>
        <p:spPr>
          <a:xfrm>
            <a:off x="953611" y="3977734"/>
            <a:ext cx="10411911" cy="15291"/>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40EF428-E98D-44BE-B10C-025855AF7634}"/>
              </a:ext>
            </a:extLst>
          </p:cNvPr>
          <p:cNvCxnSpPr/>
          <p:nvPr/>
        </p:nvCxnSpPr>
        <p:spPr>
          <a:xfrm flipV="1">
            <a:off x="941889" y="4675684"/>
            <a:ext cx="10400189" cy="3517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F6EA45B9-8494-4EEE-BCF1-8F7579F0B221}"/>
              </a:ext>
            </a:extLst>
          </p:cNvPr>
          <p:cNvCxnSpPr/>
          <p:nvPr/>
        </p:nvCxnSpPr>
        <p:spPr>
          <a:xfrm>
            <a:off x="941889" y="5152578"/>
            <a:ext cx="10411911" cy="15291"/>
          </a:xfrm>
          <a:prstGeom prst="line">
            <a:avLst/>
          </a:prstGeom>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9717205" y="181304"/>
            <a:ext cx="1140615" cy="276999"/>
          </a:xfrm>
          <a:prstGeom prst="rect">
            <a:avLst/>
          </a:prstGeom>
          <a:noFill/>
        </p:spPr>
        <p:txBody>
          <a:bodyPr wrap="square" rtlCol="0">
            <a:spAutoFit/>
          </a:bodyPr>
          <a:lstStyle/>
          <a:p>
            <a:r>
              <a:rPr lang="en-GB" sz="1200" dirty="0">
                <a:solidFill>
                  <a:srgbClr val="FF0000"/>
                </a:solidFill>
              </a:rPr>
              <a:t>Do not forget: </a:t>
            </a:r>
            <a:endParaRPr lang="en-GB" sz="2800" dirty="0"/>
          </a:p>
        </p:txBody>
      </p:sp>
      <p:pic>
        <p:nvPicPr>
          <p:cNvPr id="15" name="Picture 14">
            <a:extLst>
              <a:ext uri="{FF2B5EF4-FFF2-40B4-BE49-F238E27FC236}">
                <a16:creationId xmlns:a16="http://schemas.microsoft.com/office/drawing/2014/main" id="{5D5A7832-A43A-4680-8232-081257D0CF82}"/>
              </a:ext>
            </a:extLst>
          </p:cNvPr>
          <p:cNvPicPr>
            <a:picLocks noChangeAspect="1"/>
          </p:cNvPicPr>
          <p:nvPr/>
        </p:nvPicPr>
        <p:blipFill>
          <a:blip r:embed="rId2"/>
          <a:stretch>
            <a:fillRect/>
          </a:stretch>
        </p:blipFill>
        <p:spPr>
          <a:xfrm>
            <a:off x="8839870" y="658357"/>
            <a:ext cx="1012024" cy="774259"/>
          </a:xfrm>
          <a:prstGeom prst="rect">
            <a:avLst/>
          </a:prstGeom>
        </p:spPr>
      </p:pic>
      <p:pic>
        <p:nvPicPr>
          <p:cNvPr id="16" name="Picture 15">
            <a:extLst>
              <a:ext uri="{FF2B5EF4-FFF2-40B4-BE49-F238E27FC236}">
                <a16:creationId xmlns:a16="http://schemas.microsoft.com/office/drawing/2014/main" id="{14EE3797-DCEC-4931-85FD-95556D25F4FB}"/>
              </a:ext>
            </a:extLst>
          </p:cNvPr>
          <p:cNvPicPr>
            <a:picLocks noChangeAspect="1"/>
          </p:cNvPicPr>
          <p:nvPr/>
        </p:nvPicPr>
        <p:blipFill>
          <a:blip r:embed="rId3"/>
          <a:stretch>
            <a:fillRect/>
          </a:stretch>
        </p:blipFill>
        <p:spPr>
          <a:xfrm>
            <a:off x="9908481" y="655623"/>
            <a:ext cx="1005927" cy="774259"/>
          </a:xfrm>
          <a:prstGeom prst="rect">
            <a:avLst/>
          </a:prstGeom>
        </p:spPr>
      </p:pic>
      <p:pic>
        <p:nvPicPr>
          <p:cNvPr id="17" name="Picture 16">
            <a:extLst>
              <a:ext uri="{FF2B5EF4-FFF2-40B4-BE49-F238E27FC236}">
                <a16:creationId xmlns:a16="http://schemas.microsoft.com/office/drawing/2014/main" id="{06295701-46B3-4A8D-8732-326E4F6DEB75}"/>
              </a:ext>
            </a:extLst>
          </p:cNvPr>
          <p:cNvPicPr>
            <a:picLocks noChangeAspect="1"/>
          </p:cNvPicPr>
          <p:nvPr/>
        </p:nvPicPr>
        <p:blipFill>
          <a:blip r:embed="rId4"/>
          <a:stretch>
            <a:fillRect/>
          </a:stretch>
        </p:blipFill>
        <p:spPr>
          <a:xfrm>
            <a:off x="10970995" y="658357"/>
            <a:ext cx="1009650" cy="771525"/>
          </a:xfrm>
          <a:prstGeom prst="rect">
            <a:avLst/>
          </a:prstGeom>
        </p:spPr>
      </p:pic>
      <p:cxnSp>
        <p:nvCxnSpPr>
          <p:cNvPr id="18" name="Straight Connector 17">
            <a:extLst>
              <a:ext uri="{FF2B5EF4-FFF2-40B4-BE49-F238E27FC236}">
                <a16:creationId xmlns:a16="http://schemas.microsoft.com/office/drawing/2014/main" id="{F6EA45B9-8494-4EEE-BCF1-8F7579F0B221}"/>
              </a:ext>
            </a:extLst>
          </p:cNvPr>
          <p:cNvCxnSpPr/>
          <p:nvPr/>
        </p:nvCxnSpPr>
        <p:spPr>
          <a:xfrm>
            <a:off x="965333" y="5855116"/>
            <a:ext cx="10411911" cy="15291"/>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F6EA45B9-8494-4EEE-BCF1-8F7579F0B221}"/>
              </a:ext>
            </a:extLst>
          </p:cNvPr>
          <p:cNvCxnSpPr/>
          <p:nvPr/>
        </p:nvCxnSpPr>
        <p:spPr>
          <a:xfrm>
            <a:off x="959471" y="6327422"/>
            <a:ext cx="10411911" cy="1529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52003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2E32964-DA67-4766-8017-AD12DBFF4894}"/>
              </a:ext>
            </a:extLst>
          </p:cNvPr>
          <p:cNvPicPr>
            <a:picLocks noChangeAspect="1"/>
          </p:cNvPicPr>
          <p:nvPr/>
        </p:nvPicPr>
        <p:blipFill>
          <a:blip r:embed="rId2"/>
          <a:stretch>
            <a:fillRect/>
          </a:stretch>
        </p:blipFill>
        <p:spPr>
          <a:xfrm>
            <a:off x="3992710" y="173815"/>
            <a:ext cx="3966021" cy="946142"/>
          </a:xfrm>
          <a:prstGeom prst="rect">
            <a:avLst/>
          </a:prstGeom>
        </p:spPr>
      </p:pic>
      <p:pic>
        <p:nvPicPr>
          <p:cNvPr id="5" name="Picture 4">
            <a:extLst>
              <a:ext uri="{FF2B5EF4-FFF2-40B4-BE49-F238E27FC236}">
                <a16:creationId xmlns:a16="http://schemas.microsoft.com/office/drawing/2014/main" id="{12C30940-A0AA-4896-A063-BB632B34BD56}"/>
              </a:ext>
            </a:extLst>
          </p:cNvPr>
          <p:cNvPicPr>
            <a:picLocks noChangeAspect="1"/>
          </p:cNvPicPr>
          <p:nvPr/>
        </p:nvPicPr>
        <p:blipFill>
          <a:blip r:embed="rId3"/>
          <a:stretch>
            <a:fillRect/>
          </a:stretch>
        </p:blipFill>
        <p:spPr>
          <a:xfrm>
            <a:off x="3753854" y="1816716"/>
            <a:ext cx="3803718" cy="4867469"/>
          </a:xfrm>
          <a:prstGeom prst="rect">
            <a:avLst/>
          </a:prstGeom>
        </p:spPr>
      </p:pic>
      <p:pic>
        <p:nvPicPr>
          <p:cNvPr id="6" name="Picture 5">
            <a:extLst>
              <a:ext uri="{FF2B5EF4-FFF2-40B4-BE49-F238E27FC236}">
                <a16:creationId xmlns:a16="http://schemas.microsoft.com/office/drawing/2014/main" id="{C50EE58D-21C6-4BFD-92D1-11A1CE150EF5}"/>
              </a:ext>
            </a:extLst>
          </p:cNvPr>
          <p:cNvPicPr>
            <a:picLocks noChangeAspect="1"/>
          </p:cNvPicPr>
          <p:nvPr/>
        </p:nvPicPr>
        <p:blipFill>
          <a:blip r:embed="rId4"/>
          <a:stretch>
            <a:fillRect/>
          </a:stretch>
        </p:blipFill>
        <p:spPr>
          <a:xfrm>
            <a:off x="10714839" y="112295"/>
            <a:ext cx="1319310" cy="1007662"/>
          </a:xfrm>
          <a:prstGeom prst="rect">
            <a:avLst/>
          </a:prstGeom>
        </p:spPr>
      </p:pic>
      <p:sp>
        <p:nvSpPr>
          <p:cNvPr id="8" name="TextBox 7">
            <a:extLst>
              <a:ext uri="{FF2B5EF4-FFF2-40B4-BE49-F238E27FC236}">
                <a16:creationId xmlns:a16="http://schemas.microsoft.com/office/drawing/2014/main" id="{5AD7F872-696A-48CB-986C-760876B648DF}"/>
              </a:ext>
            </a:extLst>
          </p:cNvPr>
          <p:cNvSpPr txBox="1"/>
          <p:nvPr/>
        </p:nvSpPr>
        <p:spPr>
          <a:xfrm>
            <a:off x="627424" y="3429000"/>
            <a:ext cx="2717316" cy="2308324"/>
          </a:xfrm>
          <a:prstGeom prst="rect">
            <a:avLst/>
          </a:prstGeom>
          <a:noFill/>
        </p:spPr>
        <p:txBody>
          <a:bodyPr wrap="square" lIns="91440" tIns="45720" rIns="91440" bIns="45720" rtlCol="0" anchor="t">
            <a:spAutoFit/>
          </a:bodyPr>
          <a:lstStyle/>
          <a:p>
            <a:r>
              <a:rPr lang="en-GB" sz="2400" dirty="0"/>
              <a:t>My wizard is a kind, caring and helpful wizard and so I have drawn him with a happy and smiling face.</a:t>
            </a:r>
          </a:p>
        </p:txBody>
      </p:sp>
      <p:sp>
        <p:nvSpPr>
          <p:cNvPr id="9" name="TextBox 8">
            <a:extLst>
              <a:ext uri="{FF2B5EF4-FFF2-40B4-BE49-F238E27FC236}">
                <a16:creationId xmlns:a16="http://schemas.microsoft.com/office/drawing/2014/main" id="{B0664AF5-01DC-4B94-B887-FF7BDCE92763}"/>
              </a:ext>
            </a:extLst>
          </p:cNvPr>
          <p:cNvSpPr txBox="1"/>
          <p:nvPr/>
        </p:nvSpPr>
        <p:spPr>
          <a:xfrm>
            <a:off x="8375801" y="2611722"/>
            <a:ext cx="2717316" cy="3539430"/>
          </a:xfrm>
          <a:prstGeom prst="rect">
            <a:avLst/>
          </a:prstGeom>
          <a:noFill/>
        </p:spPr>
        <p:txBody>
          <a:bodyPr wrap="square" lIns="91440" tIns="45720" rIns="91440" bIns="45720" rtlCol="0" anchor="t">
            <a:spAutoFit/>
          </a:bodyPr>
          <a:lstStyle/>
          <a:p>
            <a:r>
              <a:rPr lang="en-GB" sz="1600" dirty="0"/>
              <a:t>My wizard is old.</a:t>
            </a:r>
          </a:p>
          <a:p>
            <a:endParaRPr lang="en-GB" sz="1600" dirty="0"/>
          </a:p>
          <a:p>
            <a:r>
              <a:rPr lang="en-GB" sz="1600" dirty="0"/>
              <a:t>He wizard has a blue hat and cloak.</a:t>
            </a:r>
          </a:p>
          <a:p>
            <a:endParaRPr lang="en-GB" sz="1600" dirty="0"/>
          </a:p>
          <a:p>
            <a:r>
              <a:rPr lang="en-GB" sz="1600" dirty="0"/>
              <a:t>He also has purple trousers and a purple top.</a:t>
            </a:r>
          </a:p>
          <a:p>
            <a:endParaRPr lang="en-GB" sz="1600" dirty="0"/>
          </a:p>
          <a:p>
            <a:r>
              <a:rPr lang="en-GB" sz="1600" dirty="0"/>
              <a:t>He is wearing no jewellery, but he does have a gold belt.</a:t>
            </a:r>
          </a:p>
          <a:p>
            <a:endParaRPr lang="en-GB" sz="1600" dirty="0"/>
          </a:p>
          <a:p>
            <a:r>
              <a:rPr lang="en-GB" sz="1600" dirty="0"/>
              <a:t>He has short, grey hair and a long grey beard.</a:t>
            </a:r>
          </a:p>
          <a:p>
            <a:endParaRPr lang="en-GB" sz="1600" dirty="0"/>
          </a:p>
        </p:txBody>
      </p:sp>
      <p:sp>
        <p:nvSpPr>
          <p:cNvPr id="10" name="TextBox 9">
            <a:extLst>
              <a:ext uri="{FF2B5EF4-FFF2-40B4-BE49-F238E27FC236}">
                <a16:creationId xmlns:a16="http://schemas.microsoft.com/office/drawing/2014/main" id="{71F879F2-6873-4703-8494-B8AF2D455B17}"/>
              </a:ext>
            </a:extLst>
          </p:cNvPr>
          <p:cNvSpPr txBox="1"/>
          <p:nvPr/>
        </p:nvSpPr>
        <p:spPr>
          <a:xfrm>
            <a:off x="6343293" y="185221"/>
            <a:ext cx="2717316" cy="461665"/>
          </a:xfrm>
          <a:prstGeom prst="rect">
            <a:avLst/>
          </a:prstGeom>
          <a:noFill/>
        </p:spPr>
        <p:txBody>
          <a:bodyPr wrap="square" lIns="91440" tIns="45720" rIns="91440" bIns="45720" rtlCol="0" anchor="t">
            <a:spAutoFit/>
          </a:bodyPr>
          <a:lstStyle/>
          <a:p>
            <a:r>
              <a:rPr lang="en-GB" sz="2400" dirty="0"/>
              <a:t>Albert</a:t>
            </a:r>
          </a:p>
        </p:txBody>
      </p:sp>
    </p:spTree>
    <p:extLst>
      <p:ext uri="{BB962C8B-B14F-4D97-AF65-F5344CB8AC3E}">
        <p14:creationId xmlns:p14="http://schemas.microsoft.com/office/powerpoint/2010/main" val="1078851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A94895-6E1E-44F6-832D-2122623B3EE0}"/>
              </a:ext>
            </a:extLst>
          </p:cNvPr>
          <p:cNvPicPr>
            <a:picLocks noChangeAspect="1"/>
          </p:cNvPicPr>
          <p:nvPr/>
        </p:nvPicPr>
        <p:blipFill>
          <a:blip r:embed="rId2"/>
          <a:stretch>
            <a:fillRect/>
          </a:stretch>
        </p:blipFill>
        <p:spPr>
          <a:xfrm>
            <a:off x="4879488" y="161718"/>
            <a:ext cx="3879502" cy="695238"/>
          </a:xfrm>
          <a:prstGeom prst="rect">
            <a:avLst/>
          </a:prstGeom>
        </p:spPr>
      </p:pic>
      <p:pic>
        <p:nvPicPr>
          <p:cNvPr id="7" name="Picture 6">
            <a:extLst>
              <a:ext uri="{FF2B5EF4-FFF2-40B4-BE49-F238E27FC236}">
                <a16:creationId xmlns:a16="http://schemas.microsoft.com/office/drawing/2014/main" id="{B816778A-C195-4F72-A490-3B12A89BC755}"/>
              </a:ext>
            </a:extLst>
          </p:cNvPr>
          <p:cNvPicPr>
            <a:picLocks noChangeAspect="1"/>
          </p:cNvPicPr>
          <p:nvPr/>
        </p:nvPicPr>
        <p:blipFill>
          <a:blip r:embed="rId3"/>
          <a:stretch>
            <a:fillRect/>
          </a:stretch>
        </p:blipFill>
        <p:spPr>
          <a:xfrm>
            <a:off x="467636" y="161718"/>
            <a:ext cx="2561905" cy="695238"/>
          </a:xfrm>
          <a:prstGeom prst="rect">
            <a:avLst/>
          </a:prstGeom>
        </p:spPr>
      </p:pic>
      <p:pic>
        <p:nvPicPr>
          <p:cNvPr id="8" name="Picture 7">
            <a:extLst>
              <a:ext uri="{FF2B5EF4-FFF2-40B4-BE49-F238E27FC236}">
                <a16:creationId xmlns:a16="http://schemas.microsoft.com/office/drawing/2014/main" id="{CF66019E-F917-4084-9D32-96A3A994F5DC}"/>
              </a:ext>
            </a:extLst>
          </p:cNvPr>
          <p:cNvPicPr>
            <a:picLocks noChangeAspect="1"/>
          </p:cNvPicPr>
          <p:nvPr/>
        </p:nvPicPr>
        <p:blipFill>
          <a:blip r:embed="rId4"/>
          <a:stretch>
            <a:fillRect/>
          </a:stretch>
        </p:blipFill>
        <p:spPr>
          <a:xfrm>
            <a:off x="11027481" y="128200"/>
            <a:ext cx="998028" cy="762274"/>
          </a:xfrm>
          <a:prstGeom prst="rect">
            <a:avLst/>
          </a:prstGeom>
        </p:spPr>
      </p:pic>
      <p:pic>
        <p:nvPicPr>
          <p:cNvPr id="10" name="Picture 9">
            <a:extLst>
              <a:ext uri="{FF2B5EF4-FFF2-40B4-BE49-F238E27FC236}">
                <a16:creationId xmlns:a16="http://schemas.microsoft.com/office/drawing/2014/main" id="{71A50F58-0FF2-4CAD-B5CD-9983841269A6}"/>
              </a:ext>
            </a:extLst>
          </p:cNvPr>
          <p:cNvPicPr>
            <a:picLocks noChangeAspect="1"/>
          </p:cNvPicPr>
          <p:nvPr/>
        </p:nvPicPr>
        <p:blipFill>
          <a:blip r:embed="rId5"/>
          <a:stretch>
            <a:fillRect/>
          </a:stretch>
        </p:blipFill>
        <p:spPr>
          <a:xfrm>
            <a:off x="4557109" y="1094704"/>
            <a:ext cx="3077781" cy="5763296"/>
          </a:xfrm>
          <a:prstGeom prst="rect">
            <a:avLst/>
          </a:prstGeom>
        </p:spPr>
      </p:pic>
    </p:spTree>
    <p:extLst>
      <p:ext uri="{BB962C8B-B14F-4D97-AF65-F5344CB8AC3E}">
        <p14:creationId xmlns:p14="http://schemas.microsoft.com/office/powerpoint/2010/main" val="1071166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2">
            <a:extLst>
              <a:ext uri="{FF2B5EF4-FFF2-40B4-BE49-F238E27FC236}">
                <a16:creationId xmlns:a16="http://schemas.microsoft.com/office/drawing/2014/main" id="{77DBD32A-C415-4C26-9544-D69E7E8B12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6989" y="210386"/>
            <a:ext cx="11438021"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a:extLst>
              <a:ext uri="{FF2B5EF4-FFF2-40B4-BE49-F238E27FC236}">
                <a16:creationId xmlns:a16="http://schemas.microsoft.com/office/drawing/2014/main" id="{07DC11FA-89AE-4DB6-B264-1C213F98F00B}"/>
              </a:ext>
            </a:extLst>
          </p:cNvPr>
          <p:cNvSpPr txBox="1">
            <a:spLocks noChangeArrowheads="1"/>
          </p:cNvSpPr>
          <p:nvPr/>
        </p:nvSpPr>
        <p:spPr bwMode="auto">
          <a:xfrm>
            <a:off x="3396455" y="920621"/>
            <a:ext cx="5399088" cy="5016758"/>
          </a:xfrm>
          <a:prstGeom prst="rect">
            <a:avLst/>
          </a:prstGeom>
          <a:solidFill>
            <a:schemeClr val="bg1">
              <a:lumMod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dirty="0"/>
              <a:t>Quiz Time!</a:t>
            </a:r>
          </a:p>
          <a:p>
            <a:pPr algn="ctr" eaLnBrk="1" hangingPunct="1">
              <a:spcBef>
                <a:spcPct val="0"/>
              </a:spcBef>
              <a:buFontTx/>
              <a:buNone/>
            </a:pPr>
            <a:r>
              <a:rPr lang="en-GB" altLang="en-US" sz="4000" dirty="0"/>
              <a:t>Let’s see if we can check our knowledge of adjectives together by completing this quiz. An adult can help you to read any words you are unsure of.</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a:extLst>
              <a:ext uri="{FF2B5EF4-FFF2-40B4-BE49-F238E27FC236}">
                <a16:creationId xmlns:a16="http://schemas.microsoft.com/office/drawing/2014/main" id="{6DDF3D64-3207-42DF-BBA1-59D9968AE4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6282" y="149476"/>
            <a:ext cx="9755188" cy="689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
            <a:extLst>
              <a:ext uri="{FF2B5EF4-FFF2-40B4-BE49-F238E27FC236}">
                <a16:creationId xmlns:a16="http://schemas.microsoft.com/office/drawing/2014/main" id="{B6B5E446-44C2-424A-A82A-8F9F8E3325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2250" y="620714"/>
            <a:ext cx="9175750" cy="33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a:hlinkClick r:id="" action="ppaction://hlinkshowjump?jump=nextslide"/>
            <a:extLst>
              <a:ext uri="{FF2B5EF4-FFF2-40B4-BE49-F238E27FC236}">
                <a16:creationId xmlns:a16="http://schemas.microsoft.com/office/drawing/2014/main" id="{80606E56-6DAF-432B-86F8-BFADC50195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1888" y="4843463"/>
            <a:ext cx="1389062"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a:hlinkClick r:id="" action="ppaction://hlinkshowjump?jump=nextslide"/>
            <a:extLst>
              <a:ext uri="{FF2B5EF4-FFF2-40B4-BE49-F238E27FC236}">
                <a16:creationId xmlns:a16="http://schemas.microsoft.com/office/drawing/2014/main" id="{29EF93E3-0B22-4809-B908-1474BA9001D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97501" y="4843463"/>
            <a:ext cx="139541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a:hlinkClick r:id="" action="ppaction://hlinkshowjump?jump=nextslide"/>
            <a:extLst>
              <a:ext uri="{FF2B5EF4-FFF2-40B4-BE49-F238E27FC236}">
                <a16:creationId xmlns:a16="http://schemas.microsoft.com/office/drawing/2014/main" id="{46C33246-B86B-4CB5-888B-224CE253AB6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23113" y="4843463"/>
            <a:ext cx="13970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a:hlinkClick r:id="" action="ppaction://hlinkshowjump?jump=nextslide"/>
            <a:extLst>
              <a:ext uri="{FF2B5EF4-FFF2-40B4-BE49-F238E27FC236}">
                <a16:creationId xmlns:a16="http://schemas.microsoft.com/office/drawing/2014/main" id="{3D70C313-CC3B-4E08-8248-F4B8FECA7E9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850313" y="4843463"/>
            <a:ext cx="1389062"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
            <a:hlinkClick r:id="rId8" action="ppaction://hlinksldjump"/>
            <a:extLst>
              <a:ext uri="{FF2B5EF4-FFF2-40B4-BE49-F238E27FC236}">
                <a16:creationId xmlns:a16="http://schemas.microsoft.com/office/drawing/2014/main" id="{1EA74403-D2E2-4B22-9D10-535B2FE4264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976438" y="4843463"/>
            <a:ext cx="13652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a:hlinkClick r:id="" action="ppaction://hlinkshowjump?jump=previousslide"/>
            <a:extLst>
              <a:ext uri="{FF2B5EF4-FFF2-40B4-BE49-F238E27FC236}">
                <a16:creationId xmlns:a16="http://schemas.microsoft.com/office/drawing/2014/main" id="{DA38656A-0AC3-475E-BBFD-43DD486650D9}"/>
              </a:ext>
            </a:extLst>
          </p:cNvPr>
          <p:cNvSpPr/>
          <p:nvPr/>
        </p:nvSpPr>
        <p:spPr>
          <a:xfrm rot="10800000">
            <a:off x="9048751" y="5661026"/>
            <a:ext cx="720725" cy="576263"/>
          </a:xfrm>
          <a:prstGeom prst="rightArrow">
            <a:avLst/>
          </a:prstGeom>
          <a:solidFill>
            <a:srgbClr val="D43A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6148" name="Picture 1">
            <a:extLst>
              <a:ext uri="{FF2B5EF4-FFF2-40B4-BE49-F238E27FC236}">
                <a16:creationId xmlns:a16="http://schemas.microsoft.com/office/drawing/2014/main" id="{348E2BA9-D5AA-4B9C-AB34-448E44FA3B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5050" y="2060575"/>
            <a:ext cx="50419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a:hlinkClick r:id="" action="ppaction://hlinkshowjump?jump=nextslide"/>
            <a:extLst>
              <a:ext uri="{FF2B5EF4-FFF2-40B4-BE49-F238E27FC236}">
                <a16:creationId xmlns:a16="http://schemas.microsoft.com/office/drawing/2014/main" id="{E3F89D14-9101-4294-9815-1A6EF32C5BA8}"/>
              </a:ext>
            </a:extLst>
          </p:cNvPr>
          <p:cNvSpPr/>
          <p:nvPr/>
        </p:nvSpPr>
        <p:spPr>
          <a:xfrm>
            <a:off x="8975725" y="5229226"/>
            <a:ext cx="649288" cy="576263"/>
          </a:xfrm>
          <a:prstGeom prst="rightArrow">
            <a:avLst/>
          </a:prstGeom>
          <a:solidFill>
            <a:srgbClr val="356B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172" name="Picture 5">
            <a:extLst>
              <a:ext uri="{FF2B5EF4-FFF2-40B4-BE49-F238E27FC236}">
                <a16:creationId xmlns:a16="http://schemas.microsoft.com/office/drawing/2014/main" id="{AB6CA167-FF02-4799-B0CE-8630152F7F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5050" y="2060575"/>
            <a:ext cx="50419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a:extLst>
              <a:ext uri="{FF2B5EF4-FFF2-40B4-BE49-F238E27FC236}">
                <a16:creationId xmlns:a16="http://schemas.microsoft.com/office/drawing/2014/main" id="{B5FE9FF1-EB6F-4268-8508-BFA3DB44B1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0762" y="-26988"/>
            <a:ext cx="9755188" cy="689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6">
            <a:hlinkClick r:id="" action="ppaction://hlinkshowjump?jump=nextslide"/>
            <a:extLst>
              <a:ext uri="{FF2B5EF4-FFF2-40B4-BE49-F238E27FC236}">
                <a16:creationId xmlns:a16="http://schemas.microsoft.com/office/drawing/2014/main" id="{F37567D5-17DF-4AF4-942A-B1EA429289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07238" y="4872038"/>
            <a:ext cx="1395412"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a:extLst>
              <a:ext uri="{FF2B5EF4-FFF2-40B4-BE49-F238E27FC236}">
                <a16:creationId xmlns:a16="http://schemas.microsoft.com/office/drawing/2014/main" id="{1FE8C782-45C7-4FDB-832F-B75C501202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92250" y="549275"/>
            <a:ext cx="9175750"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3">
            <a:hlinkClick r:id="" action="ppaction://hlinkshowjump?jump=nextslide"/>
            <a:extLst>
              <a:ext uri="{FF2B5EF4-FFF2-40B4-BE49-F238E27FC236}">
                <a16:creationId xmlns:a16="http://schemas.microsoft.com/office/drawing/2014/main" id="{98057380-3D53-4146-9894-D5570930791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47851" y="4872038"/>
            <a:ext cx="1389063"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4">
            <a:hlinkClick r:id="" action="ppaction://hlinkshowjump?jump=nextslide"/>
            <a:extLst>
              <a:ext uri="{FF2B5EF4-FFF2-40B4-BE49-F238E27FC236}">
                <a16:creationId xmlns:a16="http://schemas.microsoft.com/office/drawing/2014/main" id="{58445FCD-14B4-43CE-AAE5-41203F15E0D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97275" y="4872038"/>
            <a:ext cx="139065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5">
            <a:hlinkClick r:id="" action="ppaction://hlinkshowjump?jump=nextslide"/>
            <a:extLst>
              <a:ext uri="{FF2B5EF4-FFF2-40B4-BE49-F238E27FC236}">
                <a16:creationId xmlns:a16="http://schemas.microsoft.com/office/drawing/2014/main" id="{2F9C0FE9-7BF3-4003-99E5-67067DD6D2C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48288" y="4872038"/>
            <a:ext cx="13970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7">
            <a:hlinkClick r:id="rId8" action="ppaction://hlinksldjump"/>
            <a:extLst>
              <a:ext uri="{FF2B5EF4-FFF2-40B4-BE49-F238E27FC236}">
                <a16:creationId xmlns:a16="http://schemas.microsoft.com/office/drawing/2014/main" id="{29DDA0EE-D548-459D-801E-6A7514F796A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874125" y="4872038"/>
            <a:ext cx="139065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a:hlinkClick r:id="" action="ppaction://hlinkshowjump?jump=previousslide"/>
            <a:extLst>
              <a:ext uri="{FF2B5EF4-FFF2-40B4-BE49-F238E27FC236}">
                <a16:creationId xmlns:a16="http://schemas.microsoft.com/office/drawing/2014/main" id="{CBE75B15-BEF3-4502-BC18-FD4AE565EDA3}"/>
              </a:ext>
            </a:extLst>
          </p:cNvPr>
          <p:cNvSpPr/>
          <p:nvPr/>
        </p:nvSpPr>
        <p:spPr>
          <a:xfrm rot="10800000">
            <a:off x="9048751" y="5661026"/>
            <a:ext cx="720725" cy="576263"/>
          </a:xfrm>
          <a:prstGeom prst="rightArrow">
            <a:avLst/>
          </a:prstGeom>
          <a:solidFill>
            <a:srgbClr val="D43A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9220" name="Picture 1">
            <a:extLst>
              <a:ext uri="{FF2B5EF4-FFF2-40B4-BE49-F238E27FC236}">
                <a16:creationId xmlns:a16="http://schemas.microsoft.com/office/drawing/2014/main" id="{5B9B9E4F-EB7F-4404-AD96-70266EDE5E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5050" y="2060575"/>
            <a:ext cx="50419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a:hlinkClick r:id="" action="ppaction://hlinkshowjump?jump=nextslide"/>
            <a:extLst>
              <a:ext uri="{FF2B5EF4-FFF2-40B4-BE49-F238E27FC236}">
                <a16:creationId xmlns:a16="http://schemas.microsoft.com/office/drawing/2014/main" id="{03321AC3-8375-4403-A852-2B9BBADFC801}"/>
              </a:ext>
            </a:extLst>
          </p:cNvPr>
          <p:cNvSpPr/>
          <p:nvPr/>
        </p:nvSpPr>
        <p:spPr>
          <a:xfrm>
            <a:off x="8975725" y="5229226"/>
            <a:ext cx="649288" cy="576263"/>
          </a:xfrm>
          <a:prstGeom prst="rightArrow">
            <a:avLst/>
          </a:prstGeom>
          <a:solidFill>
            <a:srgbClr val="356B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0244" name="Picture 5">
            <a:extLst>
              <a:ext uri="{FF2B5EF4-FFF2-40B4-BE49-F238E27FC236}">
                <a16:creationId xmlns:a16="http://schemas.microsoft.com/office/drawing/2014/main" id="{AD83F604-6E12-4785-A9F5-9DAD16B446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5050" y="2060575"/>
            <a:ext cx="50419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a:extLst>
              <a:ext uri="{FF2B5EF4-FFF2-40B4-BE49-F238E27FC236}">
                <a16:creationId xmlns:a16="http://schemas.microsoft.com/office/drawing/2014/main" id="{5D393CBA-241A-469D-9B4D-6FCCC85FE8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6025" y="-19050"/>
            <a:ext cx="975995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2">
            <a:extLst>
              <a:ext uri="{FF2B5EF4-FFF2-40B4-BE49-F238E27FC236}">
                <a16:creationId xmlns:a16="http://schemas.microsoft.com/office/drawing/2014/main" id="{E820565F-2515-4C51-A5DB-046C23D349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1138" y="620714"/>
            <a:ext cx="9175751" cy="33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3">
            <a:hlinkClick r:id="rId4" action="ppaction://hlinksldjump"/>
            <a:extLst>
              <a:ext uri="{FF2B5EF4-FFF2-40B4-BE49-F238E27FC236}">
                <a16:creationId xmlns:a16="http://schemas.microsoft.com/office/drawing/2014/main" id="{B95D624F-6510-43E1-B46B-3AAE7749325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79688" y="5157788"/>
            <a:ext cx="13970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4">
            <a:hlinkClick r:id="" action="ppaction://hlinkshowjump?jump=nextslide"/>
            <a:extLst>
              <a:ext uri="{FF2B5EF4-FFF2-40B4-BE49-F238E27FC236}">
                <a16:creationId xmlns:a16="http://schemas.microsoft.com/office/drawing/2014/main" id="{55EA3964-F674-42CE-8476-939D6DF11C6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67213" y="5157788"/>
            <a:ext cx="13970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5">
            <a:hlinkClick r:id="" action="ppaction://hlinkshowjump?jump=nextslide"/>
            <a:extLst>
              <a:ext uri="{FF2B5EF4-FFF2-40B4-BE49-F238E27FC236}">
                <a16:creationId xmlns:a16="http://schemas.microsoft.com/office/drawing/2014/main" id="{0FC4EB63-8F5F-4C64-8600-CF53905970D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61088" y="5157788"/>
            <a:ext cx="139065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6">
            <a:hlinkClick r:id="" action="ppaction://hlinkshowjump?jump=nextslide"/>
            <a:extLst>
              <a:ext uri="{FF2B5EF4-FFF2-40B4-BE49-F238E27FC236}">
                <a16:creationId xmlns:a16="http://schemas.microsoft.com/office/drawing/2014/main" id="{DEDE816C-EC80-4936-AE26-E692AF60F6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50201" y="5157788"/>
            <a:ext cx="1395413"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107092" y="29134"/>
            <a:ext cx="11977816" cy="6647935"/>
          </a:xfrm>
          <a:prstGeom prst="rect">
            <a:avLst/>
          </a:prstGeom>
          <a:solidFill>
            <a:srgbClr val="CC00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Tuesday</a:t>
            </a:r>
            <a:r>
              <a:rPr lang="en-GB" sz="3200" baseline="30000" dirty="0"/>
              <a:t> 2nd</a:t>
            </a:r>
            <a:r>
              <a:rPr lang="en-GB" sz="3200" dirty="0"/>
              <a:t> March 2021</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707886"/>
          </a:xfrm>
          <a:prstGeom prst="rect">
            <a:avLst/>
          </a:prstGeom>
          <a:noFill/>
        </p:spPr>
        <p:txBody>
          <a:bodyPr wrap="square" rtlCol="0">
            <a:spAutoFit/>
          </a:bodyPr>
          <a:lstStyle/>
          <a:p>
            <a:r>
              <a:rPr lang="en-GB" sz="4000" dirty="0"/>
              <a:t>L.O. To be able to investigate the suffix ‘</a:t>
            </a:r>
            <a:r>
              <a:rPr lang="en-GB" sz="4000" dirty="0" err="1"/>
              <a:t>est</a:t>
            </a:r>
            <a:r>
              <a:rPr lang="en-GB" sz="4000" dirty="0"/>
              <a:t>’. </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spTree>
    <p:extLst>
      <p:ext uri="{BB962C8B-B14F-4D97-AF65-F5344CB8AC3E}">
        <p14:creationId xmlns:p14="http://schemas.microsoft.com/office/powerpoint/2010/main" val="23172492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a:hlinkClick r:id="" action="ppaction://hlinkshowjump?jump=previousslide"/>
            <a:extLst>
              <a:ext uri="{FF2B5EF4-FFF2-40B4-BE49-F238E27FC236}">
                <a16:creationId xmlns:a16="http://schemas.microsoft.com/office/drawing/2014/main" id="{94C6DBBD-EAFA-47BB-B1FC-714AF1E1BE36}"/>
              </a:ext>
            </a:extLst>
          </p:cNvPr>
          <p:cNvSpPr/>
          <p:nvPr/>
        </p:nvSpPr>
        <p:spPr>
          <a:xfrm rot="10800000">
            <a:off x="9048751" y="5661026"/>
            <a:ext cx="720725" cy="576263"/>
          </a:xfrm>
          <a:prstGeom prst="rightArrow">
            <a:avLst/>
          </a:prstGeom>
          <a:solidFill>
            <a:srgbClr val="D43A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2292" name="Picture 1">
            <a:extLst>
              <a:ext uri="{FF2B5EF4-FFF2-40B4-BE49-F238E27FC236}">
                <a16:creationId xmlns:a16="http://schemas.microsoft.com/office/drawing/2014/main" id="{5A134483-A990-481D-AAFB-C6B6B71D3F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5050" y="2060575"/>
            <a:ext cx="50419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a:hlinkClick r:id="" action="ppaction://hlinkshowjump?jump=nextslide"/>
            <a:extLst>
              <a:ext uri="{FF2B5EF4-FFF2-40B4-BE49-F238E27FC236}">
                <a16:creationId xmlns:a16="http://schemas.microsoft.com/office/drawing/2014/main" id="{6AF75353-5E92-4B72-A57C-0158646BD9C7}"/>
              </a:ext>
            </a:extLst>
          </p:cNvPr>
          <p:cNvSpPr/>
          <p:nvPr/>
        </p:nvSpPr>
        <p:spPr>
          <a:xfrm>
            <a:off x="8975725" y="5229226"/>
            <a:ext cx="649288" cy="576263"/>
          </a:xfrm>
          <a:prstGeom prst="rightArrow">
            <a:avLst/>
          </a:prstGeom>
          <a:solidFill>
            <a:srgbClr val="356B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3316" name="Picture 5">
            <a:extLst>
              <a:ext uri="{FF2B5EF4-FFF2-40B4-BE49-F238E27FC236}">
                <a16:creationId xmlns:a16="http://schemas.microsoft.com/office/drawing/2014/main" id="{3148E9D8-7B73-466E-855A-3C5A1D087E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5050" y="2060575"/>
            <a:ext cx="50419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a:extLst>
              <a:ext uri="{FF2B5EF4-FFF2-40B4-BE49-F238E27FC236}">
                <a16:creationId xmlns:a16="http://schemas.microsoft.com/office/drawing/2014/main" id="{202DE072-05D7-42F4-8255-4818625A84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6025" y="-19050"/>
            <a:ext cx="975995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
            <a:extLst>
              <a:ext uri="{FF2B5EF4-FFF2-40B4-BE49-F238E27FC236}">
                <a16:creationId xmlns:a16="http://schemas.microsoft.com/office/drawing/2014/main" id="{72E5C33F-9F07-4CFB-84AA-98720328AE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2250" y="549275"/>
            <a:ext cx="9175750"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a:hlinkClick r:id="" action="ppaction://hlinkshowjump?jump=nextslide"/>
            <a:extLst>
              <a:ext uri="{FF2B5EF4-FFF2-40B4-BE49-F238E27FC236}">
                <a16:creationId xmlns:a16="http://schemas.microsoft.com/office/drawing/2014/main" id="{C7BF7549-A7F5-4719-86C1-8032473BE60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4868863"/>
            <a:ext cx="13970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a:hlinkClick r:id="" action="ppaction://hlinkshowjump?jump=nextslide"/>
            <a:extLst>
              <a:ext uri="{FF2B5EF4-FFF2-40B4-BE49-F238E27FC236}">
                <a16:creationId xmlns:a16="http://schemas.microsoft.com/office/drawing/2014/main" id="{982AB1DE-CB66-44AF-8616-70BB3F53CE3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79813" y="4868863"/>
            <a:ext cx="13906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
            <a:hlinkClick r:id="" action="ppaction://hlinkshowjump?jump=nextslide"/>
            <a:extLst>
              <a:ext uri="{FF2B5EF4-FFF2-40B4-BE49-F238E27FC236}">
                <a16:creationId xmlns:a16="http://schemas.microsoft.com/office/drawing/2014/main" id="{7561B887-56BF-4A28-89D2-C6CBFB17927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78451" y="4856163"/>
            <a:ext cx="139541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6">
            <a:hlinkClick r:id="rId7" action="ppaction://hlinksldjump"/>
            <a:extLst>
              <a:ext uri="{FF2B5EF4-FFF2-40B4-BE49-F238E27FC236}">
                <a16:creationId xmlns:a16="http://schemas.microsoft.com/office/drawing/2014/main" id="{BC8FA726-8580-4B1B-BB3F-D2C22612B29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177088" y="4868863"/>
            <a:ext cx="1395412"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7">
            <a:hlinkClick r:id="" action="ppaction://hlinkshowjump?jump=nextslide"/>
            <a:extLst>
              <a:ext uri="{FF2B5EF4-FFF2-40B4-BE49-F238E27FC236}">
                <a16:creationId xmlns:a16="http://schemas.microsoft.com/office/drawing/2014/main" id="{1CAB8C15-6A34-47A9-A551-4A342ABD9E1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975726" y="4873625"/>
            <a:ext cx="139541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a:hlinkClick r:id="" action="ppaction://hlinkshowjump?jump=previousslide"/>
            <a:extLst>
              <a:ext uri="{FF2B5EF4-FFF2-40B4-BE49-F238E27FC236}">
                <a16:creationId xmlns:a16="http://schemas.microsoft.com/office/drawing/2014/main" id="{5AFAD64E-ADA2-4F7D-9DE4-8A02D53E38AA}"/>
              </a:ext>
            </a:extLst>
          </p:cNvPr>
          <p:cNvSpPr/>
          <p:nvPr/>
        </p:nvSpPr>
        <p:spPr>
          <a:xfrm rot="10800000">
            <a:off x="9048751" y="5661026"/>
            <a:ext cx="720725" cy="576263"/>
          </a:xfrm>
          <a:prstGeom prst="rightArrow">
            <a:avLst/>
          </a:prstGeom>
          <a:solidFill>
            <a:srgbClr val="D43A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5364" name="Picture 1">
            <a:extLst>
              <a:ext uri="{FF2B5EF4-FFF2-40B4-BE49-F238E27FC236}">
                <a16:creationId xmlns:a16="http://schemas.microsoft.com/office/drawing/2014/main" id="{84B0326E-8264-4715-9DFD-155AD3064A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5050" y="2060575"/>
            <a:ext cx="50419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 descr="Portrait with Footer.png">
            <a:extLst>
              <a:ext uri="{FF2B5EF4-FFF2-40B4-BE49-F238E27FC236}">
                <a16:creationId xmlns:a16="http://schemas.microsoft.com/office/drawing/2014/main" id="{E3E74FFB-5F90-427C-A47C-FA9CAFADE7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6453189"/>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a:hlinkClick r:id="" action="ppaction://hlinkshowjump?jump=nextslide"/>
            <a:extLst>
              <a:ext uri="{FF2B5EF4-FFF2-40B4-BE49-F238E27FC236}">
                <a16:creationId xmlns:a16="http://schemas.microsoft.com/office/drawing/2014/main" id="{5552EDC9-FFAE-4451-8945-7DC57BFA0F0B}"/>
              </a:ext>
            </a:extLst>
          </p:cNvPr>
          <p:cNvSpPr/>
          <p:nvPr/>
        </p:nvSpPr>
        <p:spPr>
          <a:xfrm>
            <a:off x="8975725" y="5229226"/>
            <a:ext cx="649288" cy="576263"/>
          </a:xfrm>
          <a:prstGeom prst="rightArrow">
            <a:avLst/>
          </a:prstGeom>
          <a:solidFill>
            <a:srgbClr val="356B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6388" name="Picture 5">
            <a:extLst>
              <a:ext uri="{FF2B5EF4-FFF2-40B4-BE49-F238E27FC236}">
                <a16:creationId xmlns:a16="http://schemas.microsoft.com/office/drawing/2014/main" id="{6A8C9762-AA45-4F04-BD80-5D8C2BC33C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5050" y="2060575"/>
            <a:ext cx="50419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a:extLst>
              <a:ext uri="{FF2B5EF4-FFF2-40B4-BE49-F238E27FC236}">
                <a16:creationId xmlns:a16="http://schemas.microsoft.com/office/drawing/2014/main" id="{331EF2F4-42B9-4BD3-BD12-7DE1F8E218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6025" y="-19050"/>
            <a:ext cx="975995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a:extLst>
              <a:ext uri="{FF2B5EF4-FFF2-40B4-BE49-F238E27FC236}">
                <a16:creationId xmlns:a16="http://schemas.microsoft.com/office/drawing/2014/main" id="{8D1BC4F7-1D62-46E0-975D-39C50AAEF9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2250" y="476250"/>
            <a:ext cx="9175750"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a:hlinkClick r:id="rId4" action="ppaction://hlinksldjump"/>
            <a:extLst>
              <a:ext uri="{FF2B5EF4-FFF2-40B4-BE49-F238E27FC236}">
                <a16:creationId xmlns:a16="http://schemas.microsoft.com/office/drawing/2014/main" id="{85F7D053-48EB-4EDC-B535-F06B2DC78A0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79713" y="4843463"/>
            <a:ext cx="1395412"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a:hlinkClick r:id="" action="ppaction://hlinkshowjump?jump=nextslide"/>
            <a:extLst>
              <a:ext uri="{FF2B5EF4-FFF2-40B4-BE49-F238E27FC236}">
                <a16:creationId xmlns:a16="http://schemas.microsoft.com/office/drawing/2014/main" id="{88F69511-D02C-4705-9333-D3485AD97DC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27550" y="4841875"/>
            <a:ext cx="13906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5">
            <a:hlinkClick r:id="" action="ppaction://hlinkshowjump?jump=nextslide"/>
            <a:extLst>
              <a:ext uri="{FF2B5EF4-FFF2-40B4-BE49-F238E27FC236}">
                <a16:creationId xmlns:a16="http://schemas.microsoft.com/office/drawing/2014/main" id="{6C749CB1-C4DD-4CD2-AFFD-6F04466DAC8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70626" y="4841875"/>
            <a:ext cx="138906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6">
            <a:hlinkClick r:id="" action="ppaction://hlinkshowjump?jump=nextslide"/>
            <a:extLst>
              <a:ext uri="{FF2B5EF4-FFF2-40B4-BE49-F238E27FC236}">
                <a16:creationId xmlns:a16="http://schemas.microsoft.com/office/drawing/2014/main" id="{811A9E22-F8B4-4FC7-9F88-575C2D3CC80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12113" y="4841875"/>
            <a:ext cx="13970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a:hlinkClick r:id="" action="ppaction://hlinkshowjump?jump=previousslide"/>
            <a:extLst>
              <a:ext uri="{FF2B5EF4-FFF2-40B4-BE49-F238E27FC236}">
                <a16:creationId xmlns:a16="http://schemas.microsoft.com/office/drawing/2014/main" id="{F10C1881-4D26-4BFE-A6D6-3ABCDF52EEF2}"/>
              </a:ext>
            </a:extLst>
          </p:cNvPr>
          <p:cNvSpPr/>
          <p:nvPr/>
        </p:nvSpPr>
        <p:spPr>
          <a:xfrm rot="10800000">
            <a:off x="9048751" y="5661026"/>
            <a:ext cx="720725" cy="576263"/>
          </a:xfrm>
          <a:prstGeom prst="rightArrow">
            <a:avLst/>
          </a:prstGeom>
          <a:solidFill>
            <a:srgbClr val="D43A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8436" name="Picture 1">
            <a:extLst>
              <a:ext uri="{FF2B5EF4-FFF2-40B4-BE49-F238E27FC236}">
                <a16:creationId xmlns:a16="http://schemas.microsoft.com/office/drawing/2014/main" id="{0613C0C6-90EC-461D-9C4F-AB3F72B246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5050" y="2060575"/>
            <a:ext cx="50419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 descr="Portrait with Footer.png">
            <a:extLst>
              <a:ext uri="{FF2B5EF4-FFF2-40B4-BE49-F238E27FC236}">
                <a16:creationId xmlns:a16="http://schemas.microsoft.com/office/drawing/2014/main" id="{B2C1CF85-756F-405E-AD8D-A0CC2E3B57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6453189"/>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a:hlinkClick r:id="" action="ppaction://hlinkshowjump?jump=nextslide"/>
            <a:extLst>
              <a:ext uri="{FF2B5EF4-FFF2-40B4-BE49-F238E27FC236}">
                <a16:creationId xmlns:a16="http://schemas.microsoft.com/office/drawing/2014/main" id="{4481FFD6-2E5E-4130-9090-0DEC7DDA90AC}"/>
              </a:ext>
            </a:extLst>
          </p:cNvPr>
          <p:cNvSpPr/>
          <p:nvPr/>
        </p:nvSpPr>
        <p:spPr>
          <a:xfrm>
            <a:off x="8975725" y="5229226"/>
            <a:ext cx="649288" cy="576263"/>
          </a:xfrm>
          <a:prstGeom prst="rightArrow">
            <a:avLst/>
          </a:prstGeom>
          <a:solidFill>
            <a:srgbClr val="356B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9460" name="Picture 5">
            <a:extLst>
              <a:ext uri="{FF2B5EF4-FFF2-40B4-BE49-F238E27FC236}">
                <a16:creationId xmlns:a16="http://schemas.microsoft.com/office/drawing/2014/main" id="{FC6882AB-59A0-4026-B3C7-1E3CDBBC16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5050" y="2060575"/>
            <a:ext cx="50419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a:extLst>
              <a:ext uri="{FF2B5EF4-FFF2-40B4-BE49-F238E27FC236}">
                <a16:creationId xmlns:a16="http://schemas.microsoft.com/office/drawing/2014/main" id="{070FCBC5-5756-43A8-8B68-8FC60AB86A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6025" y="-19050"/>
            <a:ext cx="975995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a:extLst>
              <a:ext uri="{FF2B5EF4-FFF2-40B4-BE49-F238E27FC236}">
                <a16:creationId xmlns:a16="http://schemas.microsoft.com/office/drawing/2014/main" id="{9B32EEB6-4812-4DBE-A2D7-647ABC7FEB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2725" y="476250"/>
            <a:ext cx="9175750"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
            <a:hlinkClick r:id="" action="ppaction://hlinkshowjump?jump=nextslide"/>
            <a:extLst>
              <a:ext uri="{FF2B5EF4-FFF2-40B4-BE49-F238E27FC236}">
                <a16:creationId xmlns:a16="http://schemas.microsoft.com/office/drawing/2014/main" id="{2F649917-9EC4-4EFF-81A8-F927712D690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78013" y="4797426"/>
            <a:ext cx="139065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4">
            <a:hlinkClick r:id="" action="ppaction://hlinkshowjump?jump=nextslide"/>
            <a:extLst>
              <a:ext uri="{FF2B5EF4-FFF2-40B4-BE49-F238E27FC236}">
                <a16:creationId xmlns:a16="http://schemas.microsoft.com/office/drawing/2014/main" id="{C8EE9766-961F-4E3E-AA6F-016DF435821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16325" y="4797426"/>
            <a:ext cx="139065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5">
            <a:hlinkClick r:id="" action="ppaction://hlinkshowjump?jump=nextslide"/>
            <a:extLst>
              <a:ext uri="{FF2B5EF4-FFF2-40B4-BE49-F238E27FC236}">
                <a16:creationId xmlns:a16="http://schemas.microsoft.com/office/drawing/2014/main" id="{157C4633-DF9D-432E-A027-AD75A268FFA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72100" y="4797426"/>
            <a:ext cx="139065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6">
            <a:hlinkClick r:id="" action="ppaction://hlinkshowjump?jump=nextslide"/>
            <a:extLst>
              <a:ext uri="{FF2B5EF4-FFF2-40B4-BE49-F238E27FC236}">
                <a16:creationId xmlns:a16="http://schemas.microsoft.com/office/drawing/2014/main" id="{60B5A471-00EA-49CB-834B-8C1ECC4C938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10413" y="4797426"/>
            <a:ext cx="13970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7">
            <a:hlinkClick r:id="rId8" action="ppaction://hlinksldjump"/>
            <a:extLst>
              <a:ext uri="{FF2B5EF4-FFF2-40B4-BE49-F238E27FC236}">
                <a16:creationId xmlns:a16="http://schemas.microsoft.com/office/drawing/2014/main" id="{1628C796-BC20-4F15-96F5-32735AB1A78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882063" y="4797426"/>
            <a:ext cx="139065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a:hlinkClick r:id="" action="ppaction://hlinkshowjump?jump=previousslide"/>
            <a:extLst>
              <a:ext uri="{FF2B5EF4-FFF2-40B4-BE49-F238E27FC236}">
                <a16:creationId xmlns:a16="http://schemas.microsoft.com/office/drawing/2014/main" id="{A00CA867-4450-4D69-B1D1-30E72098499C}"/>
              </a:ext>
            </a:extLst>
          </p:cNvPr>
          <p:cNvSpPr/>
          <p:nvPr/>
        </p:nvSpPr>
        <p:spPr>
          <a:xfrm rot="10800000">
            <a:off x="9048751" y="5661026"/>
            <a:ext cx="720725" cy="576263"/>
          </a:xfrm>
          <a:prstGeom prst="rightArrow">
            <a:avLst/>
          </a:prstGeom>
          <a:solidFill>
            <a:srgbClr val="D43A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1508" name="Picture 1">
            <a:extLst>
              <a:ext uri="{FF2B5EF4-FFF2-40B4-BE49-F238E27FC236}">
                <a16:creationId xmlns:a16="http://schemas.microsoft.com/office/drawing/2014/main" id="{51A6E235-F03B-4EF1-A699-FFD359FD08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5050" y="2060575"/>
            <a:ext cx="50419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107092" y="29134"/>
            <a:ext cx="11977816" cy="6647935"/>
          </a:xfrm>
          <a:prstGeom prst="rect">
            <a:avLst/>
          </a:prstGeom>
          <a:solidFill>
            <a:srgbClr val="CC00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C00AD91-6A84-4289-8564-3CF1C155967F}"/>
              </a:ext>
            </a:extLst>
          </p:cNvPr>
          <p:cNvSpPr/>
          <p:nvPr/>
        </p:nvSpPr>
        <p:spPr>
          <a:xfrm>
            <a:off x="2864320" y="100310"/>
            <a:ext cx="6482417"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Pre-recorded Teaching</a:t>
            </a:r>
          </a:p>
        </p:txBody>
      </p:sp>
      <p:pic>
        <p:nvPicPr>
          <p:cNvPr id="15" name="Picture 14">
            <a:extLst>
              <a:ext uri="{FF2B5EF4-FFF2-40B4-BE49-F238E27FC236}">
                <a16:creationId xmlns:a16="http://schemas.microsoft.com/office/drawing/2014/main" id="{5185108A-435C-4926-82B4-ADDAA73D6AC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16" name="TextBox 15">
            <a:extLst>
              <a:ext uri="{FF2B5EF4-FFF2-40B4-BE49-F238E27FC236}">
                <a16:creationId xmlns:a16="http://schemas.microsoft.com/office/drawing/2014/main" id="{B590CDB5-2E08-436B-BB47-912DD94CB00E}"/>
              </a:ext>
            </a:extLst>
          </p:cNvPr>
          <p:cNvSpPr txBox="1"/>
          <p:nvPr/>
        </p:nvSpPr>
        <p:spPr>
          <a:xfrm>
            <a:off x="1123950" y="1201783"/>
            <a:ext cx="9953353" cy="1938992"/>
          </a:xfrm>
          <a:prstGeom prst="rect">
            <a:avLst/>
          </a:prstGeom>
          <a:noFill/>
        </p:spPr>
        <p:txBody>
          <a:bodyPr wrap="square" rtlCol="0">
            <a:spAutoFit/>
          </a:bodyPr>
          <a:lstStyle/>
          <a:p>
            <a:r>
              <a:rPr lang="en-US" sz="2400" dirty="0">
                <a:solidFill>
                  <a:sysClr val="windowText" lastClr="000000"/>
                </a:solidFill>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lang="en-GB" sz="2400" dirty="0">
              <a:solidFill>
                <a:sysClr val="windowText" lastClr="000000"/>
              </a:solidFill>
            </a:endParaRPr>
          </a:p>
        </p:txBody>
      </p:sp>
      <p:sp>
        <p:nvSpPr>
          <p:cNvPr id="17" name="Rectangle 16">
            <a:hlinkClick r:id="rId3"/>
            <a:extLst>
              <a:ext uri="{FF2B5EF4-FFF2-40B4-BE49-F238E27FC236}">
                <a16:creationId xmlns:a16="http://schemas.microsoft.com/office/drawing/2014/main" id="{8A08AC83-9D32-443D-8B76-0C4451CC8F6E}"/>
              </a:ext>
            </a:extLst>
          </p:cNvPr>
          <p:cNvSpPr/>
          <p:nvPr/>
        </p:nvSpPr>
        <p:spPr>
          <a:xfrm>
            <a:off x="6217920" y="377952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Play Video</a:t>
            </a:r>
            <a:endParaRPr lang="en-GB" dirty="0"/>
          </a:p>
        </p:txBody>
      </p:sp>
      <p:sp>
        <p:nvSpPr>
          <p:cNvPr id="18" name="TextBox 17">
            <a:extLst>
              <a:ext uri="{FF2B5EF4-FFF2-40B4-BE49-F238E27FC236}">
                <a16:creationId xmlns:a16="http://schemas.microsoft.com/office/drawing/2014/main" id="{FFD584C9-4052-44C7-A9E5-D2476F3FDD1B}"/>
              </a:ext>
            </a:extLst>
          </p:cNvPr>
          <p:cNvSpPr txBox="1"/>
          <p:nvPr/>
        </p:nvSpPr>
        <p:spPr>
          <a:xfrm>
            <a:off x="282606" y="5981049"/>
            <a:ext cx="11657603" cy="646331"/>
          </a:xfrm>
          <a:prstGeom prst="rect">
            <a:avLst/>
          </a:prstGeom>
          <a:solidFill>
            <a:schemeClr val="bg1"/>
          </a:solidFill>
        </p:spPr>
        <p:txBody>
          <a:bodyPr wrap="square" rtlCol="0">
            <a:spAutoFit/>
          </a:bodyPr>
          <a:lstStyle/>
          <a:p>
            <a:r>
              <a:rPr lang="en-GB" dirty="0"/>
              <a:t>You can also copy and paste this link if you would prefer:</a:t>
            </a:r>
          </a:p>
          <a:p>
            <a:r>
              <a:rPr lang="en-GB" dirty="0"/>
              <a:t>https://</a:t>
            </a:r>
            <a:r>
              <a:rPr lang="en-US" dirty="0" err="1"/>
              <a:t>classroom.thenational.academy</a:t>
            </a:r>
            <a:r>
              <a:rPr lang="en-US" dirty="0"/>
              <a:t>/lessons/to-investigate-suffixes-er-and-est-suffixes-ccw32d?activity=</a:t>
            </a:r>
            <a:r>
              <a:rPr lang="en-US" dirty="0" err="1"/>
              <a:t>video&amp;step</a:t>
            </a:r>
            <a:r>
              <a:rPr lang="en-US" dirty="0"/>
              <a:t>=1</a:t>
            </a:r>
            <a:endParaRPr lang="en-GB" dirty="0"/>
          </a:p>
        </p:txBody>
      </p:sp>
    </p:spTree>
    <p:extLst>
      <p:ext uri="{BB962C8B-B14F-4D97-AF65-F5344CB8AC3E}">
        <p14:creationId xmlns:p14="http://schemas.microsoft.com/office/powerpoint/2010/main" val="21081139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a:hlinkClick r:id="" action="ppaction://hlinkshowjump?jump=nextslide"/>
            <a:extLst>
              <a:ext uri="{FF2B5EF4-FFF2-40B4-BE49-F238E27FC236}">
                <a16:creationId xmlns:a16="http://schemas.microsoft.com/office/drawing/2014/main" id="{6BA76B22-F8A3-438F-A3D0-D1C16BAF17CD}"/>
              </a:ext>
            </a:extLst>
          </p:cNvPr>
          <p:cNvSpPr/>
          <p:nvPr/>
        </p:nvSpPr>
        <p:spPr>
          <a:xfrm>
            <a:off x="8975725" y="5229226"/>
            <a:ext cx="649288" cy="576263"/>
          </a:xfrm>
          <a:prstGeom prst="rightArrow">
            <a:avLst/>
          </a:prstGeom>
          <a:solidFill>
            <a:srgbClr val="356B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2532" name="Picture 5">
            <a:extLst>
              <a:ext uri="{FF2B5EF4-FFF2-40B4-BE49-F238E27FC236}">
                <a16:creationId xmlns:a16="http://schemas.microsoft.com/office/drawing/2014/main" id="{C5E02C4E-4F6E-4177-914D-24E07D4567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5050" y="2060575"/>
            <a:ext cx="50419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a:extLst>
              <a:ext uri="{FF2B5EF4-FFF2-40B4-BE49-F238E27FC236}">
                <a16:creationId xmlns:a16="http://schemas.microsoft.com/office/drawing/2014/main" id="{A37D1431-606F-44BB-BBA6-CFA038B8F0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6025" y="-19050"/>
            <a:ext cx="975995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a:extLst>
              <a:ext uri="{FF2B5EF4-FFF2-40B4-BE49-F238E27FC236}">
                <a16:creationId xmlns:a16="http://schemas.microsoft.com/office/drawing/2014/main" id="{AB58B99B-B35C-4402-831B-5140026D71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2250" y="620714"/>
            <a:ext cx="9175750" cy="33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
            <a:hlinkClick r:id="" action="ppaction://hlinkshowjump?jump=nextslide"/>
            <a:extLst>
              <a:ext uri="{FF2B5EF4-FFF2-40B4-BE49-F238E27FC236}">
                <a16:creationId xmlns:a16="http://schemas.microsoft.com/office/drawing/2014/main" id="{73E2C387-D595-4FE3-9715-D4BE604E00A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19376" y="4868863"/>
            <a:ext cx="138906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
            <a:hlinkClick r:id="rId5" action="ppaction://hlinksldjump"/>
            <a:extLst>
              <a:ext uri="{FF2B5EF4-FFF2-40B4-BE49-F238E27FC236}">
                <a16:creationId xmlns:a16="http://schemas.microsoft.com/office/drawing/2014/main" id="{107FC0CA-C100-43DF-964E-EAA27200F34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49750" y="4868863"/>
            <a:ext cx="13970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5">
            <a:hlinkClick r:id="" action="ppaction://hlinkshowjump?jump=nextslide"/>
            <a:extLst>
              <a:ext uri="{FF2B5EF4-FFF2-40B4-BE49-F238E27FC236}">
                <a16:creationId xmlns:a16="http://schemas.microsoft.com/office/drawing/2014/main" id="{D0314942-31E9-4CA0-86EB-1D9EAD71E9A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88063" y="4868863"/>
            <a:ext cx="1395412"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6">
            <a:hlinkClick r:id="" action="ppaction://hlinkshowjump?jump=nextslide"/>
            <a:extLst>
              <a:ext uri="{FF2B5EF4-FFF2-40B4-BE49-F238E27FC236}">
                <a16:creationId xmlns:a16="http://schemas.microsoft.com/office/drawing/2014/main" id="{D4B8D24D-CCA7-47B4-B551-44FA64D1708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26376" y="4868863"/>
            <a:ext cx="138906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a:hlinkClick r:id="" action="ppaction://hlinkshowjump?jump=previousslide"/>
            <a:extLst>
              <a:ext uri="{FF2B5EF4-FFF2-40B4-BE49-F238E27FC236}">
                <a16:creationId xmlns:a16="http://schemas.microsoft.com/office/drawing/2014/main" id="{7FE537F3-65B9-4E90-9727-D751721565A9}"/>
              </a:ext>
            </a:extLst>
          </p:cNvPr>
          <p:cNvSpPr/>
          <p:nvPr/>
        </p:nvSpPr>
        <p:spPr>
          <a:xfrm rot="10800000">
            <a:off x="9048751" y="5661026"/>
            <a:ext cx="720725" cy="576263"/>
          </a:xfrm>
          <a:prstGeom prst="rightArrow">
            <a:avLst/>
          </a:prstGeom>
          <a:solidFill>
            <a:srgbClr val="D43A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4580" name="Picture 1">
            <a:extLst>
              <a:ext uri="{FF2B5EF4-FFF2-40B4-BE49-F238E27FC236}">
                <a16:creationId xmlns:a16="http://schemas.microsoft.com/office/drawing/2014/main" id="{FCAC20A9-7933-40AE-87DA-70D6E1A364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5050" y="2060575"/>
            <a:ext cx="50419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a:hlinkClick r:id="" action="ppaction://hlinkshowjump?jump=nextslide"/>
            <a:extLst>
              <a:ext uri="{FF2B5EF4-FFF2-40B4-BE49-F238E27FC236}">
                <a16:creationId xmlns:a16="http://schemas.microsoft.com/office/drawing/2014/main" id="{6F0BD4C3-5E89-4937-A4CE-CC7F1370AE35}"/>
              </a:ext>
            </a:extLst>
          </p:cNvPr>
          <p:cNvSpPr/>
          <p:nvPr/>
        </p:nvSpPr>
        <p:spPr>
          <a:xfrm>
            <a:off x="8975725" y="5229226"/>
            <a:ext cx="649288" cy="576263"/>
          </a:xfrm>
          <a:prstGeom prst="rightArrow">
            <a:avLst/>
          </a:prstGeom>
          <a:solidFill>
            <a:srgbClr val="356B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5604" name="Picture 5">
            <a:extLst>
              <a:ext uri="{FF2B5EF4-FFF2-40B4-BE49-F238E27FC236}">
                <a16:creationId xmlns:a16="http://schemas.microsoft.com/office/drawing/2014/main" id="{EF3574EF-F88F-426A-9989-6993EEFE68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5050" y="2060575"/>
            <a:ext cx="50419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a:extLst>
              <a:ext uri="{FF2B5EF4-FFF2-40B4-BE49-F238E27FC236}">
                <a16:creationId xmlns:a16="http://schemas.microsoft.com/office/drawing/2014/main" id="{27E807A2-552B-43A0-9E98-FEBE0D643E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6025" y="-19050"/>
            <a:ext cx="975995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
            <a:extLst>
              <a:ext uri="{FF2B5EF4-FFF2-40B4-BE49-F238E27FC236}">
                <a16:creationId xmlns:a16="http://schemas.microsoft.com/office/drawing/2014/main" id="{630C6769-F40B-4C28-A0C1-950B6AB5E5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6" y="620714"/>
            <a:ext cx="9174163" cy="33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3">
            <a:hlinkClick r:id="" action="ppaction://hlinkshowjump?jump=nextslide"/>
            <a:extLst>
              <a:ext uri="{FF2B5EF4-FFF2-40B4-BE49-F238E27FC236}">
                <a16:creationId xmlns:a16="http://schemas.microsoft.com/office/drawing/2014/main" id="{B92CDFEA-7021-45E3-917D-4DE9206B548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7851" y="4843463"/>
            <a:ext cx="138906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4">
            <a:hlinkClick r:id="rId5" action="ppaction://hlinksldjump"/>
            <a:extLst>
              <a:ext uri="{FF2B5EF4-FFF2-40B4-BE49-F238E27FC236}">
                <a16:creationId xmlns:a16="http://schemas.microsoft.com/office/drawing/2014/main" id="{E3E5711C-DFE5-4766-BE78-537D269E50F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84575" y="4843463"/>
            <a:ext cx="1481138"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5">
            <a:hlinkClick r:id="" action="ppaction://hlinkshowjump?jump=nextslide"/>
            <a:extLst>
              <a:ext uri="{FF2B5EF4-FFF2-40B4-BE49-F238E27FC236}">
                <a16:creationId xmlns:a16="http://schemas.microsoft.com/office/drawing/2014/main" id="{B4907905-AC3C-4AF6-A43E-24BC2D5BDE0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13375" y="4843463"/>
            <a:ext cx="139065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6">
            <a:hlinkClick r:id="" action="ppaction://hlinkshowjump?jump=nextslide"/>
            <a:extLst>
              <a:ext uri="{FF2B5EF4-FFF2-40B4-BE49-F238E27FC236}">
                <a16:creationId xmlns:a16="http://schemas.microsoft.com/office/drawing/2014/main" id="{7BA4FF10-5079-4C2B-BE58-244BD6EB639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151688" y="4843463"/>
            <a:ext cx="1389062"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7">
            <a:hlinkClick r:id="" action="ppaction://hlinkshowjump?jump=nextslide"/>
            <a:extLst>
              <a:ext uri="{FF2B5EF4-FFF2-40B4-BE49-F238E27FC236}">
                <a16:creationId xmlns:a16="http://schemas.microsoft.com/office/drawing/2014/main" id="{DB5CF78E-0E04-4C37-A429-8549B5BF0C6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888413" y="4843463"/>
            <a:ext cx="139065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a:hlinkClick r:id="" action="ppaction://hlinkshowjump?jump=previousslide"/>
            <a:extLst>
              <a:ext uri="{FF2B5EF4-FFF2-40B4-BE49-F238E27FC236}">
                <a16:creationId xmlns:a16="http://schemas.microsoft.com/office/drawing/2014/main" id="{B819055C-4724-42AF-9971-9D67126DFFBB}"/>
              </a:ext>
            </a:extLst>
          </p:cNvPr>
          <p:cNvSpPr/>
          <p:nvPr/>
        </p:nvSpPr>
        <p:spPr>
          <a:xfrm rot="10800000">
            <a:off x="9048751" y="5661026"/>
            <a:ext cx="720725" cy="576263"/>
          </a:xfrm>
          <a:prstGeom prst="rightArrow">
            <a:avLst/>
          </a:prstGeom>
          <a:solidFill>
            <a:srgbClr val="D43A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7652" name="Picture 1">
            <a:extLst>
              <a:ext uri="{FF2B5EF4-FFF2-40B4-BE49-F238E27FC236}">
                <a16:creationId xmlns:a16="http://schemas.microsoft.com/office/drawing/2014/main" id="{B94EB407-E519-4369-B547-3579B851F7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5050" y="2060575"/>
            <a:ext cx="50419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a:hlinkClick r:id="" action="ppaction://hlinkshowjump?jump=nextslide"/>
            <a:extLst>
              <a:ext uri="{FF2B5EF4-FFF2-40B4-BE49-F238E27FC236}">
                <a16:creationId xmlns:a16="http://schemas.microsoft.com/office/drawing/2014/main" id="{B1B577C9-D1C3-477A-9ACC-ECA9B40279E6}"/>
              </a:ext>
            </a:extLst>
          </p:cNvPr>
          <p:cNvSpPr/>
          <p:nvPr/>
        </p:nvSpPr>
        <p:spPr>
          <a:xfrm>
            <a:off x="8975725" y="5229226"/>
            <a:ext cx="649288" cy="576263"/>
          </a:xfrm>
          <a:prstGeom prst="rightArrow">
            <a:avLst/>
          </a:prstGeom>
          <a:solidFill>
            <a:srgbClr val="356B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8676" name="Picture 5">
            <a:extLst>
              <a:ext uri="{FF2B5EF4-FFF2-40B4-BE49-F238E27FC236}">
                <a16:creationId xmlns:a16="http://schemas.microsoft.com/office/drawing/2014/main" id="{323F7B7A-A2DC-48D3-B04B-C90481DC52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5050" y="2060575"/>
            <a:ext cx="50419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a:extLst>
              <a:ext uri="{FF2B5EF4-FFF2-40B4-BE49-F238E27FC236}">
                <a16:creationId xmlns:a16="http://schemas.microsoft.com/office/drawing/2014/main" id="{AFA33893-8CB0-4B89-9A6C-9F2381A8AB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6025" y="-19050"/>
            <a:ext cx="975995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2">
            <a:extLst>
              <a:ext uri="{FF2B5EF4-FFF2-40B4-BE49-F238E27FC236}">
                <a16:creationId xmlns:a16="http://schemas.microsoft.com/office/drawing/2014/main" id="{7F41C356-62EE-4CBA-9AED-DCE226CC57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620714"/>
            <a:ext cx="9175751" cy="33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3">
            <a:hlinkClick r:id="rId4" action="ppaction://hlinksldjump"/>
            <a:extLst>
              <a:ext uri="{FF2B5EF4-FFF2-40B4-BE49-F238E27FC236}">
                <a16:creationId xmlns:a16="http://schemas.microsoft.com/office/drawing/2014/main" id="{FB3403D6-D3CD-4836-BF74-ECBCE6CA86D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63826" y="5016501"/>
            <a:ext cx="139541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4">
            <a:hlinkClick r:id="" action="ppaction://hlinkshowjump?jump=nextslide"/>
            <a:extLst>
              <a:ext uri="{FF2B5EF4-FFF2-40B4-BE49-F238E27FC236}">
                <a16:creationId xmlns:a16="http://schemas.microsoft.com/office/drawing/2014/main" id="{BA2504C8-D55F-4D82-A362-CE9B2956070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33889" y="5014913"/>
            <a:ext cx="143827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5">
            <a:hlinkClick r:id="" action="ppaction://hlinkshowjump?jump=nextslide"/>
            <a:extLst>
              <a:ext uri="{FF2B5EF4-FFF2-40B4-BE49-F238E27FC236}">
                <a16:creationId xmlns:a16="http://schemas.microsoft.com/office/drawing/2014/main" id="{F7B72485-EC00-47A9-9CCC-02D3D1676D2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45225" y="5014913"/>
            <a:ext cx="13970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6">
            <a:hlinkClick r:id="" action="ppaction://hlinkshowjump?jump=nextslide"/>
            <a:extLst>
              <a:ext uri="{FF2B5EF4-FFF2-40B4-BE49-F238E27FC236}">
                <a16:creationId xmlns:a16="http://schemas.microsoft.com/office/drawing/2014/main" id="{C6C982A6-6E3F-4296-B6E1-4A3F1B83B15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15289" y="5016500"/>
            <a:ext cx="1463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a:hlinkClick r:id="" action="ppaction://hlinkshowjump?jump=previousslide"/>
            <a:extLst>
              <a:ext uri="{FF2B5EF4-FFF2-40B4-BE49-F238E27FC236}">
                <a16:creationId xmlns:a16="http://schemas.microsoft.com/office/drawing/2014/main" id="{AAA9C517-E9EF-4D4C-BF84-1FB3FDCEB50C}"/>
              </a:ext>
            </a:extLst>
          </p:cNvPr>
          <p:cNvSpPr/>
          <p:nvPr/>
        </p:nvSpPr>
        <p:spPr>
          <a:xfrm rot="10800000">
            <a:off x="9048751" y="5661026"/>
            <a:ext cx="720725" cy="576263"/>
          </a:xfrm>
          <a:prstGeom prst="rightArrow">
            <a:avLst/>
          </a:prstGeom>
          <a:solidFill>
            <a:srgbClr val="D43A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0724" name="Picture 1">
            <a:extLst>
              <a:ext uri="{FF2B5EF4-FFF2-40B4-BE49-F238E27FC236}">
                <a16:creationId xmlns:a16="http://schemas.microsoft.com/office/drawing/2014/main" id="{A5E64E30-7E1E-4A3B-9747-CC7056F9E2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5050" y="2060575"/>
            <a:ext cx="50419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a:hlinkClick r:id="" action="ppaction://hlinkshowjump?jump=nextslide"/>
            <a:extLst>
              <a:ext uri="{FF2B5EF4-FFF2-40B4-BE49-F238E27FC236}">
                <a16:creationId xmlns:a16="http://schemas.microsoft.com/office/drawing/2014/main" id="{EBC93572-DFAB-4362-8DF0-2C900A4DFAFE}"/>
              </a:ext>
            </a:extLst>
          </p:cNvPr>
          <p:cNvSpPr/>
          <p:nvPr/>
        </p:nvSpPr>
        <p:spPr>
          <a:xfrm>
            <a:off x="8975725" y="5229226"/>
            <a:ext cx="649288" cy="576263"/>
          </a:xfrm>
          <a:prstGeom prst="rightArrow">
            <a:avLst/>
          </a:prstGeom>
          <a:solidFill>
            <a:srgbClr val="356B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1748" name="Picture 5">
            <a:extLst>
              <a:ext uri="{FF2B5EF4-FFF2-40B4-BE49-F238E27FC236}">
                <a16:creationId xmlns:a16="http://schemas.microsoft.com/office/drawing/2014/main" id="{EC0784DF-4E5D-4FAF-9E31-4EFEBC4085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5050" y="2060575"/>
            <a:ext cx="50419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AutoShape 2" descr="How to Travel to the Galapagos Islands | Travel + Leis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extBox 12"/>
          <p:cNvSpPr txBox="1"/>
          <p:nvPr/>
        </p:nvSpPr>
        <p:spPr>
          <a:xfrm>
            <a:off x="5181600" y="1544320"/>
            <a:ext cx="1452880" cy="369332"/>
          </a:xfrm>
          <a:prstGeom prst="rect">
            <a:avLst/>
          </a:prstGeom>
          <a:noFill/>
        </p:spPr>
        <p:txBody>
          <a:bodyPr wrap="square" lIns="91440" tIns="45720" rIns="91440" bIns="45720" rtlCol="0" anchor="t">
            <a:spAutoFit/>
          </a:bodyPr>
          <a:lstStyle/>
          <a:p>
            <a:endParaRPr lang="en-GB" dirty="0">
              <a:cs typeface="Calibri"/>
            </a:endParaRPr>
          </a:p>
        </p:txBody>
      </p:sp>
      <p:sp>
        <p:nvSpPr>
          <p:cNvPr id="7" name="Rounded Rectangle 6"/>
          <p:cNvSpPr/>
          <p:nvPr/>
        </p:nvSpPr>
        <p:spPr>
          <a:xfrm>
            <a:off x="155575" y="90006"/>
            <a:ext cx="10369672" cy="1253846"/>
          </a:xfrm>
          <a:prstGeom prst="round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 am going to draw lines to match the </a:t>
            </a:r>
            <a:r>
              <a:rPr lang="en-GB" sz="2400" b="1" dirty="0">
                <a:solidFill>
                  <a:schemeClr val="tx1"/>
                </a:solidFill>
              </a:rPr>
              <a:t>root words </a:t>
            </a:r>
            <a:r>
              <a:rPr lang="en-GB" sz="2400" dirty="0">
                <a:solidFill>
                  <a:schemeClr val="tx1"/>
                </a:solidFill>
              </a:rPr>
              <a:t>to the words with </a:t>
            </a:r>
            <a:r>
              <a:rPr lang="en-GB" sz="2400" b="1" dirty="0">
                <a:solidFill>
                  <a:schemeClr val="tx1"/>
                </a:solidFill>
              </a:rPr>
              <a:t>‘</a:t>
            </a:r>
            <a:r>
              <a:rPr lang="en-GB" sz="2400" b="1" dirty="0" err="1">
                <a:solidFill>
                  <a:schemeClr val="tx1"/>
                </a:solidFill>
              </a:rPr>
              <a:t>est</a:t>
            </a:r>
            <a:r>
              <a:rPr lang="en-GB" sz="2400" dirty="0">
                <a:solidFill>
                  <a:schemeClr val="tx1"/>
                </a:solidFill>
              </a:rPr>
              <a:t>’ </a:t>
            </a:r>
            <a:r>
              <a:rPr lang="en-GB" sz="2400" b="1" dirty="0">
                <a:solidFill>
                  <a:schemeClr val="tx1"/>
                </a:solidFill>
              </a:rPr>
              <a:t>suffix</a:t>
            </a:r>
            <a:r>
              <a:rPr lang="en-GB" sz="2400" dirty="0">
                <a:solidFill>
                  <a:schemeClr val="tx1"/>
                </a:solidFill>
              </a:rPr>
              <a:t> which change the </a:t>
            </a:r>
            <a:r>
              <a:rPr lang="en-GB" sz="2400" b="1" dirty="0">
                <a:solidFill>
                  <a:schemeClr val="tx1"/>
                </a:solidFill>
              </a:rPr>
              <a:t>root word</a:t>
            </a:r>
            <a:r>
              <a:rPr lang="en-GB" sz="2400" dirty="0">
                <a:solidFill>
                  <a:schemeClr val="tx1"/>
                </a:solidFill>
              </a:rPr>
              <a:t> to mean the </a:t>
            </a:r>
            <a:r>
              <a:rPr lang="en-GB" sz="2400" b="1" dirty="0">
                <a:solidFill>
                  <a:schemeClr val="tx1"/>
                </a:solidFill>
              </a:rPr>
              <a:t>most</a:t>
            </a:r>
            <a:r>
              <a:rPr lang="en-GB" sz="2400" dirty="0">
                <a:solidFill>
                  <a:schemeClr val="tx1"/>
                </a:solidFill>
              </a:rPr>
              <a:t>.</a:t>
            </a:r>
          </a:p>
        </p:txBody>
      </p:sp>
      <p:pic>
        <p:nvPicPr>
          <p:cNvPr id="12" name="Picture 11">
            <a:extLst>
              <a:ext uri="{FF2B5EF4-FFF2-40B4-BE49-F238E27FC236}">
                <a16:creationId xmlns:a16="http://schemas.microsoft.com/office/drawing/2014/main" id="{A392931C-2D21-4489-83DD-0D7114860622}"/>
              </a:ext>
            </a:extLst>
          </p:cNvPr>
          <p:cNvPicPr>
            <a:picLocks noChangeAspect="1"/>
          </p:cNvPicPr>
          <p:nvPr/>
        </p:nvPicPr>
        <p:blipFill>
          <a:blip r:embed="rId2"/>
          <a:stretch>
            <a:fillRect/>
          </a:stretch>
        </p:blipFill>
        <p:spPr>
          <a:xfrm>
            <a:off x="10612079" y="260514"/>
            <a:ext cx="1511178" cy="1154207"/>
          </a:xfrm>
          <a:prstGeom prst="rect">
            <a:avLst/>
          </a:prstGeom>
        </p:spPr>
      </p:pic>
      <p:cxnSp>
        <p:nvCxnSpPr>
          <p:cNvPr id="44" name="Straight Arrow Connector 43">
            <a:extLst>
              <a:ext uri="{FF2B5EF4-FFF2-40B4-BE49-F238E27FC236}">
                <a16:creationId xmlns:a16="http://schemas.microsoft.com/office/drawing/2014/main" id="{5E11AE9F-0082-436C-81B3-C2BBA3C14F84}"/>
              </a:ext>
            </a:extLst>
          </p:cNvPr>
          <p:cNvCxnSpPr>
            <a:cxnSpLocks/>
          </p:cNvCxnSpPr>
          <p:nvPr/>
        </p:nvCxnSpPr>
        <p:spPr>
          <a:xfrm flipH="1">
            <a:off x="1800467" y="3143407"/>
            <a:ext cx="991737" cy="1420276"/>
          </a:xfrm>
          <a:prstGeom prst="straightConnector1">
            <a:avLst/>
          </a:prstGeom>
          <a:ln>
            <a:solidFill>
              <a:srgbClr val="FF0000"/>
            </a:solidFill>
            <a:headEnd w="lg" len="lg"/>
            <a:tailEnd type="triangle"/>
          </a:ln>
        </p:spPr>
        <p:style>
          <a:lnRef idx="3">
            <a:schemeClr val="accent2"/>
          </a:lnRef>
          <a:fillRef idx="0">
            <a:schemeClr val="accent2"/>
          </a:fillRef>
          <a:effectRef idx="2">
            <a:schemeClr val="accent2"/>
          </a:effectRef>
          <a:fontRef idx="minor">
            <a:schemeClr val="tx1"/>
          </a:fontRef>
        </p:style>
      </p:cxnSp>
      <p:cxnSp>
        <p:nvCxnSpPr>
          <p:cNvPr id="47" name="Straight Arrow Connector 46">
            <a:extLst>
              <a:ext uri="{FF2B5EF4-FFF2-40B4-BE49-F238E27FC236}">
                <a16:creationId xmlns:a16="http://schemas.microsoft.com/office/drawing/2014/main" id="{C7D8C9B9-6DA9-4659-95F5-869CB93D32E4}"/>
              </a:ext>
            </a:extLst>
          </p:cNvPr>
          <p:cNvCxnSpPr>
            <a:cxnSpLocks/>
          </p:cNvCxnSpPr>
          <p:nvPr/>
        </p:nvCxnSpPr>
        <p:spPr>
          <a:xfrm>
            <a:off x="1452274" y="3008678"/>
            <a:ext cx="1194745" cy="1557699"/>
          </a:xfrm>
          <a:prstGeom prst="straightConnector1">
            <a:avLst/>
          </a:prstGeom>
          <a:ln>
            <a:solidFill>
              <a:srgbClr val="FF0000"/>
            </a:solidFill>
            <a:headEnd w="lg" len="lg"/>
            <a:tailEnd type="triangle"/>
          </a:ln>
        </p:spPr>
        <p:style>
          <a:lnRef idx="3">
            <a:schemeClr val="accent2"/>
          </a:lnRef>
          <a:fillRef idx="0">
            <a:schemeClr val="accent2"/>
          </a:fillRef>
          <a:effectRef idx="2">
            <a:schemeClr val="accent2"/>
          </a:effectRef>
          <a:fontRef idx="minor">
            <a:schemeClr val="tx1"/>
          </a:fontRef>
        </p:style>
      </p:cxnSp>
      <p:cxnSp>
        <p:nvCxnSpPr>
          <p:cNvPr id="49" name="Straight Arrow Connector 48">
            <a:extLst>
              <a:ext uri="{FF2B5EF4-FFF2-40B4-BE49-F238E27FC236}">
                <a16:creationId xmlns:a16="http://schemas.microsoft.com/office/drawing/2014/main" id="{AEEB2B40-3A1F-48AA-9820-D53ADC767B54}"/>
              </a:ext>
            </a:extLst>
          </p:cNvPr>
          <p:cNvCxnSpPr>
            <a:cxnSpLocks/>
          </p:cNvCxnSpPr>
          <p:nvPr/>
        </p:nvCxnSpPr>
        <p:spPr>
          <a:xfrm>
            <a:off x="7387640" y="3008678"/>
            <a:ext cx="1826698" cy="1482514"/>
          </a:xfrm>
          <a:prstGeom prst="straightConnector1">
            <a:avLst/>
          </a:prstGeom>
          <a:ln>
            <a:solidFill>
              <a:srgbClr val="FF0000"/>
            </a:solidFill>
            <a:headEnd w="lg" len="lg"/>
            <a:tailEnd type="triangle"/>
          </a:ln>
        </p:spPr>
        <p:style>
          <a:lnRef idx="3">
            <a:schemeClr val="accent2"/>
          </a:lnRef>
          <a:fillRef idx="0">
            <a:schemeClr val="accent2"/>
          </a:fillRef>
          <a:effectRef idx="2">
            <a:schemeClr val="accent2"/>
          </a:effectRef>
          <a:fontRef idx="minor">
            <a:schemeClr val="tx1"/>
          </a:fontRef>
        </p:style>
      </p:cxnSp>
      <p:cxnSp>
        <p:nvCxnSpPr>
          <p:cNvPr id="51" name="Straight Arrow Connector 50">
            <a:extLst>
              <a:ext uri="{FF2B5EF4-FFF2-40B4-BE49-F238E27FC236}">
                <a16:creationId xmlns:a16="http://schemas.microsoft.com/office/drawing/2014/main" id="{54F7D75E-46B8-476A-AF93-C4CF1506E6BE}"/>
              </a:ext>
            </a:extLst>
          </p:cNvPr>
          <p:cNvCxnSpPr>
            <a:cxnSpLocks/>
          </p:cNvCxnSpPr>
          <p:nvPr/>
        </p:nvCxnSpPr>
        <p:spPr>
          <a:xfrm flipH="1">
            <a:off x="5594757" y="2312140"/>
            <a:ext cx="114583" cy="2179052"/>
          </a:xfrm>
          <a:prstGeom prst="straightConnector1">
            <a:avLst/>
          </a:prstGeom>
          <a:ln>
            <a:solidFill>
              <a:srgbClr val="FF0000"/>
            </a:solidFill>
            <a:headEnd w="lg" len="lg"/>
            <a:tailEnd type="triangle"/>
          </a:ln>
        </p:spPr>
        <p:style>
          <a:lnRef idx="3">
            <a:schemeClr val="accent2"/>
          </a:lnRef>
          <a:fillRef idx="0">
            <a:schemeClr val="accent2"/>
          </a:fillRef>
          <a:effectRef idx="2">
            <a:schemeClr val="accent2"/>
          </a:effectRef>
          <a:fontRef idx="minor">
            <a:schemeClr val="tx1"/>
          </a:fontRef>
        </p:style>
      </p:cxnSp>
      <p:pic>
        <p:nvPicPr>
          <p:cNvPr id="3" name="Picture 2">
            <a:extLst>
              <a:ext uri="{FF2B5EF4-FFF2-40B4-BE49-F238E27FC236}">
                <a16:creationId xmlns:a16="http://schemas.microsoft.com/office/drawing/2014/main" id="{CCA8244B-1E47-42AA-B699-5F91A81730C7}"/>
              </a:ext>
            </a:extLst>
          </p:cNvPr>
          <p:cNvPicPr>
            <a:picLocks noChangeAspect="1"/>
          </p:cNvPicPr>
          <p:nvPr/>
        </p:nvPicPr>
        <p:blipFill>
          <a:blip r:embed="rId3"/>
          <a:stretch>
            <a:fillRect/>
          </a:stretch>
        </p:blipFill>
        <p:spPr>
          <a:xfrm>
            <a:off x="652399" y="2013663"/>
            <a:ext cx="1339930" cy="1294120"/>
          </a:xfrm>
          <a:prstGeom prst="rect">
            <a:avLst/>
          </a:prstGeom>
        </p:spPr>
      </p:pic>
      <p:pic>
        <p:nvPicPr>
          <p:cNvPr id="6" name="Picture 5">
            <a:extLst>
              <a:ext uri="{FF2B5EF4-FFF2-40B4-BE49-F238E27FC236}">
                <a16:creationId xmlns:a16="http://schemas.microsoft.com/office/drawing/2014/main" id="{F50E0C3F-80AB-4F63-B88A-0512800C9D3B}"/>
              </a:ext>
            </a:extLst>
          </p:cNvPr>
          <p:cNvPicPr>
            <a:picLocks noChangeAspect="1"/>
          </p:cNvPicPr>
          <p:nvPr/>
        </p:nvPicPr>
        <p:blipFill>
          <a:blip r:embed="rId4"/>
          <a:stretch>
            <a:fillRect/>
          </a:stretch>
        </p:blipFill>
        <p:spPr>
          <a:xfrm>
            <a:off x="2613363" y="2069750"/>
            <a:ext cx="1339930" cy="1294120"/>
          </a:xfrm>
          <a:prstGeom prst="rect">
            <a:avLst/>
          </a:prstGeom>
        </p:spPr>
      </p:pic>
      <p:pic>
        <p:nvPicPr>
          <p:cNvPr id="9" name="Picture 8">
            <a:extLst>
              <a:ext uri="{FF2B5EF4-FFF2-40B4-BE49-F238E27FC236}">
                <a16:creationId xmlns:a16="http://schemas.microsoft.com/office/drawing/2014/main" id="{3C1548DE-FB93-44E8-8A5C-43D395916C5A}"/>
              </a:ext>
            </a:extLst>
          </p:cNvPr>
          <p:cNvPicPr>
            <a:picLocks noChangeAspect="1"/>
          </p:cNvPicPr>
          <p:nvPr/>
        </p:nvPicPr>
        <p:blipFill>
          <a:blip r:embed="rId5"/>
          <a:stretch>
            <a:fillRect/>
          </a:stretch>
        </p:blipFill>
        <p:spPr>
          <a:xfrm>
            <a:off x="6889162" y="2107546"/>
            <a:ext cx="1339930" cy="1294120"/>
          </a:xfrm>
          <a:prstGeom prst="rect">
            <a:avLst/>
          </a:prstGeom>
        </p:spPr>
      </p:pic>
      <p:pic>
        <p:nvPicPr>
          <p:cNvPr id="11" name="Picture 10">
            <a:extLst>
              <a:ext uri="{FF2B5EF4-FFF2-40B4-BE49-F238E27FC236}">
                <a16:creationId xmlns:a16="http://schemas.microsoft.com/office/drawing/2014/main" id="{C83DEB37-5C05-45D5-9E33-522C65DD6033}"/>
              </a:ext>
            </a:extLst>
          </p:cNvPr>
          <p:cNvPicPr>
            <a:picLocks noChangeAspect="1"/>
          </p:cNvPicPr>
          <p:nvPr/>
        </p:nvPicPr>
        <p:blipFill>
          <a:blip r:embed="rId6"/>
          <a:stretch>
            <a:fillRect/>
          </a:stretch>
        </p:blipFill>
        <p:spPr>
          <a:xfrm>
            <a:off x="4766189" y="2069750"/>
            <a:ext cx="1339930" cy="1294120"/>
          </a:xfrm>
          <a:prstGeom prst="rect">
            <a:avLst/>
          </a:prstGeom>
        </p:spPr>
      </p:pic>
      <p:pic>
        <p:nvPicPr>
          <p:cNvPr id="15" name="Picture 14">
            <a:extLst>
              <a:ext uri="{FF2B5EF4-FFF2-40B4-BE49-F238E27FC236}">
                <a16:creationId xmlns:a16="http://schemas.microsoft.com/office/drawing/2014/main" id="{89132770-4E37-4770-B57C-21BD72955165}"/>
              </a:ext>
            </a:extLst>
          </p:cNvPr>
          <p:cNvPicPr>
            <a:picLocks noChangeAspect="1"/>
          </p:cNvPicPr>
          <p:nvPr/>
        </p:nvPicPr>
        <p:blipFill>
          <a:blip r:embed="rId7"/>
          <a:stretch>
            <a:fillRect/>
          </a:stretch>
        </p:blipFill>
        <p:spPr>
          <a:xfrm>
            <a:off x="8905808" y="2107546"/>
            <a:ext cx="1334967" cy="1289326"/>
          </a:xfrm>
          <a:prstGeom prst="rect">
            <a:avLst/>
          </a:prstGeom>
        </p:spPr>
      </p:pic>
      <p:cxnSp>
        <p:nvCxnSpPr>
          <p:cNvPr id="45" name="Straight Arrow Connector 44">
            <a:extLst>
              <a:ext uri="{FF2B5EF4-FFF2-40B4-BE49-F238E27FC236}">
                <a16:creationId xmlns:a16="http://schemas.microsoft.com/office/drawing/2014/main" id="{DA1120FE-47A2-41FF-85D4-D667ABDA08D2}"/>
              </a:ext>
            </a:extLst>
          </p:cNvPr>
          <p:cNvCxnSpPr>
            <a:cxnSpLocks/>
          </p:cNvCxnSpPr>
          <p:nvPr/>
        </p:nvCxnSpPr>
        <p:spPr>
          <a:xfrm flipH="1">
            <a:off x="8088383" y="3092847"/>
            <a:ext cx="1490254" cy="1305191"/>
          </a:xfrm>
          <a:prstGeom prst="straightConnector1">
            <a:avLst/>
          </a:prstGeom>
          <a:ln>
            <a:solidFill>
              <a:srgbClr val="FF0000"/>
            </a:solidFill>
            <a:headEnd w="lg" len="lg"/>
            <a:tailEnd type="triangle"/>
          </a:ln>
        </p:spPr>
        <p:style>
          <a:lnRef idx="3">
            <a:schemeClr val="accent2"/>
          </a:lnRef>
          <a:fillRef idx="0">
            <a:schemeClr val="accent2"/>
          </a:fillRef>
          <a:effectRef idx="2">
            <a:schemeClr val="accent2"/>
          </a:effectRef>
          <a:fontRef idx="minor">
            <a:schemeClr val="tx1"/>
          </a:fontRef>
        </p:style>
      </p:cxnSp>
      <p:pic>
        <p:nvPicPr>
          <p:cNvPr id="4" name="Picture 3">
            <a:extLst>
              <a:ext uri="{FF2B5EF4-FFF2-40B4-BE49-F238E27FC236}">
                <a16:creationId xmlns:a16="http://schemas.microsoft.com/office/drawing/2014/main" id="{B019FBA8-7348-4606-9D79-CAD869684012}"/>
              </a:ext>
            </a:extLst>
          </p:cNvPr>
          <p:cNvPicPr>
            <a:picLocks noChangeAspect="1"/>
          </p:cNvPicPr>
          <p:nvPr/>
        </p:nvPicPr>
        <p:blipFill>
          <a:blip r:embed="rId8"/>
          <a:stretch>
            <a:fillRect/>
          </a:stretch>
        </p:blipFill>
        <p:spPr>
          <a:xfrm>
            <a:off x="2734366" y="4501969"/>
            <a:ext cx="1258191" cy="1395804"/>
          </a:xfrm>
          <a:prstGeom prst="rect">
            <a:avLst/>
          </a:prstGeom>
        </p:spPr>
      </p:pic>
      <p:pic>
        <p:nvPicPr>
          <p:cNvPr id="10" name="Picture 9">
            <a:extLst>
              <a:ext uri="{FF2B5EF4-FFF2-40B4-BE49-F238E27FC236}">
                <a16:creationId xmlns:a16="http://schemas.microsoft.com/office/drawing/2014/main" id="{A314A2F9-4ECF-4064-8278-AEEEF4166D4D}"/>
              </a:ext>
            </a:extLst>
          </p:cNvPr>
          <p:cNvPicPr>
            <a:picLocks noChangeAspect="1"/>
          </p:cNvPicPr>
          <p:nvPr/>
        </p:nvPicPr>
        <p:blipFill>
          <a:blip r:embed="rId9"/>
          <a:stretch>
            <a:fillRect/>
          </a:stretch>
        </p:blipFill>
        <p:spPr>
          <a:xfrm>
            <a:off x="696712" y="4603653"/>
            <a:ext cx="1439937" cy="1294120"/>
          </a:xfrm>
          <a:prstGeom prst="rect">
            <a:avLst/>
          </a:prstGeom>
        </p:spPr>
      </p:pic>
      <p:pic>
        <p:nvPicPr>
          <p:cNvPr id="16" name="Picture 15">
            <a:extLst>
              <a:ext uri="{FF2B5EF4-FFF2-40B4-BE49-F238E27FC236}">
                <a16:creationId xmlns:a16="http://schemas.microsoft.com/office/drawing/2014/main" id="{FF2859B5-594B-4DA9-BE8A-5FC68CB72578}"/>
              </a:ext>
            </a:extLst>
          </p:cNvPr>
          <p:cNvPicPr>
            <a:picLocks noChangeAspect="1"/>
          </p:cNvPicPr>
          <p:nvPr/>
        </p:nvPicPr>
        <p:blipFill>
          <a:blip r:embed="rId10"/>
          <a:stretch>
            <a:fillRect/>
          </a:stretch>
        </p:blipFill>
        <p:spPr>
          <a:xfrm>
            <a:off x="4771151" y="4534773"/>
            <a:ext cx="1399769" cy="1258019"/>
          </a:xfrm>
          <a:prstGeom prst="rect">
            <a:avLst/>
          </a:prstGeom>
        </p:spPr>
      </p:pic>
      <p:pic>
        <p:nvPicPr>
          <p:cNvPr id="18" name="Picture 17">
            <a:extLst>
              <a:ext uri="{FF2B5EF4-FFF2-40B4-BE49-F238E27FC236}">
                <a16:creationId xmlns:a16="http://schemas.microsoft.com/office/drawing/2014/main" id="{94121986-06B7-4DEB-9B42-42A14D1A80E4}"/>
              </a:ext>
            </a:extLst>
          </p:cNvPr>
          <p:cNvPicPr>
            <a:picLocks noChangeAspect="1"/>
          </p:cNvPicPr>
          <p:nvPr/>
        </p:nvPicPr>
        <p:blipFill>
          <a:blip r:embed="rId11"/>
          <a:stretch>
            <a:fillRect/>
          </a:stretch>
        </p:blipFill>
        <p:spPr>
          <a:xfrm>
            <a:off x="6787926" y="4507609"/>
            <a:ext cx="1441166" cy="1295224"/>
          </a:xfrm>
          <a:prstGeom prst="rect">
            <a:avLst/>
          </a:prstGeom>
        </p:spPr>
      </p:pic>
      <p:pic>
        <p:nvPicPr>
          <p:cNvPr id="20" name="Picture 19">
            <a:extLst>
              <a:ext uri="{FF2B5EF4-FFF2-40B4-BE49-F238E27FC236}">
                <a16:creationId xmlns:a16="http://schemas.microsoft.com/office/drawing/2014/main" id="{DB04EF74-EC43-4582-B4E1-42F8C78BD259}"/>
              </a:ext>
            </a:extLst>
          </p:cNvPr>
          <p:cNvPicPr>
            <a:picLocks noChangeAspect="1"/>
          </p:cNvPicPr>
          <p:nvPr/>
        </p:nvPicPr>
        <p:blipFill>
          <a:blip r:embed="rId12"/>
          <a:stretch>
            <a:fillRect/>
          </a:stretch>
        </p:blipFill>
        <p:spPr>
          <a:xfrm>
            <a:off x="9217232" y="4584712"/>
            <a:ext cx="1339930" cy="1204240"/>
          </a:xfrm>
          <a:prstGeom prst="rect">
            <a:avLst/>
          </a:prstGeom>
        </p:spPr>
      </p:pic>
    </p:spTree>
    <p:extLst>
      <p:ext uri="{BB962C8B-B14F-4D97-AF65-F5344CB8AC3E}">
        <p14:creationId xmlns:p14="http://schemas.microsoft.com/office/powerpoint/2010/main" val="13385241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7">
            <a:extLst>
              <a:ext uri="{FF2B5EF4-FFF2-40B4-BE49-F238E27FC236}">
                <a16:creationId xmlns:a16="http://schemas.microsoft.com/office/drawing/2014/main" id="{C0062407-5CC9-45CA-A302-883C93FAD8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6025" y="-19050"/>
            <a:ext cx="975995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2">
            <a:extLst>
              <a:ext uri="{FF2B5EF4-FFF2-40B4-BE49-F238E27FC236}">
                <a16:creationId xmlns:a16="http://schemas.microsoft.com/office/drawing/2014/main" id="{C6679C8F-847C-47E5-BC36-DCC5F7AE7B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2250" y="765175"/>
            <a:ext cx="9175750"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3">
            <a:hlinkClick r:id="" action="ppaction://hlinkshowjump?jump=nextslide"/>
            <a:extLst>
              <a:ext uri="{FF2B5EF4-FFF2-40B4-BE49-F238E27FC236}">
                <a16:creationId xmlns:a16="http://schemas.microsoft.com/office/drawing/2014/main" id="{6CAF9518-B445-47EC-B141-8E17DA3D9D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38413" y="4941888"/>
            <a:ext cx="13970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4">
            <a:hlinkClick r:id="" action="ppaction://hlinkshowjump?jump=nextslide"/>
            <a:extLst>
              <a:ext uri="{FF2B5EF4-FFF2-40B4-BE49-F238E27FC236}">
                <a16:creationId xmlns:a16="http://schemas.microsoft.com/office/drawing/2014/main" id="{B0BE9050-57DF-4756-8400-37C6E5450DB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68801" y="4941888"/>
            <a:ext cx="143827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5">
            <a:hlinkClick r:id="rId6" action="ppaction://hlinksldjump"/>
            <a:extLst>
              <a:ext uri="{FF2B5EF4-FFF2-40B4-BE49-F238E27FC236}">
                <a16:creationId xmlns:a16="http://schemas.microsoft.com/office/drawing/2014/main" id="{8CCD2FFB-6EF1-4C36-BDF1-1A4A9227BD3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61100" y="4941888"/>
            <a:ext cx="13970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6">
            <a:hlinkClick r:id="" action="ppaction://hlinkshowjump?jump=nextslide"/>
            <a:extLst>
              <a:ext uri="{FF2B5EF4-FFF2-40B4-BE49-F238E27FC236}">
                <a16:creationId xmlns:a16="http://schemas.microsoft.com/office/drawing/2014/main" id="{8967FB67-EBE4-411C-967F-6F83A3D46E7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12125" y="4941888"/>
            <a:ext cx="139065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a:hlinkClick r:id="" action="ppaction://hlinkshowjump?jump=previousslide"/>
            <a:extLst>
              <a:ext uri="{FF2B5EF4-FFF2-40B4-BE49-F238E27FC236}">
                <a16:creationId xmlns:a16="http://schemas.microsoft.com/office/drawing/2014/main" id="{C7F203B0-93AA-4BDD-9B33-F3453B55DA04}"/>
              </a:ext>
            </a:extLst>
          </p:cNvPr>
          <p:cNvSpPr/>
          <p:nvPr/>
        </p:nvSpPr>
        <p:spPr>
          <a:xfrm rot="10800000">
            <a:off x="9048751" y="5661026"/>
            <a:ext cx="720725" cy="576263"/>
          </a:xfrm>
          <a:prstGeom prst="rightArrow">
            <a:avLst/>
          </a:prstGeom>
          <a:solidFill>
            <a:srgbClr val="D43A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3796" name="Picture 1">
            <a:extLst>
              <a:ext uri="{FF2B5EF4-FFF2-40B4-BE49-F238E27FC236}">
                <a16:creationId xmlns:a16="http://schemas.microsoft.com/office/drawing/2014/main" id="{77C04308-37F1-4577-8D2C-85060F3B19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5050" y="2060575"/>
            <a:ext cx="50419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a:hlinkClick r:id="" action="ppaction://hlinkshowjump?jump=nextslide"/>
            <a:extLst>
              <a:ext uri="{FF2B5EF4-FFF2-40B4-BE49-F238E27FC236}">
                <a16:creationId xmlns:a16="http://schemas.microsoft.com/office/drawing/2014/main" id="{98BD4038-6B8F-4A46-ACCF-729DA79B4127}"/>
              </a:ext>
            </a:extLst>
          </p:cNvPr>
          <p:cNvSpPr/>
          <p:nvPr/>
        </p:nvSpPr>
        <p:spPr>
          <a:xfrm>
            <a:off x="8975725" y="5229226"/>
            <a:ext cx="649288" cy="576263"/>
          </a:xfrm>
          <a:prstGeom prst="rightArrow">
            <a:avLst/>
          </a:prstGeom>
          <a:solidFill>
            <a:srgbClr val="356B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4820" name="Picture 5">
            <a:extLst>
              <a:ext uri="{FF2B5EF4-FFF2-40B4-BE49-F238E27FC236}">
                <a16:creationId xmlns:a16="http://schemas.microsoft.com/office/drawing/2014/main" id="{EBF9E40E-D63F-4CF9-A072-6A8A347C16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5050" y="2060575"/>
            <a:ext cx="50419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Box 5">
            <a:extLst>
              <a:ext uri="{FF2B5EF4-FFF2-40B4-BE49-F238E27FC236}">
                <a16:creationId xmlns:a16="http://schemas.microsoft.com/office/drawing/2014/main" id="{B7AD4A01-55B4-4DF2-9824-77C590F99DFC}"/>
              </a:ext>
            </a:extLst>
          </p:cNvPr>
          <p:cNvSpPr txBox="1">
            <a:spLocks noChangeArrowheads="1"/>
          </p:cNvSpPr>
          <p:nvPr/>
        </p:nvSpPr>
        <p:spPr bwMode="auto">
          <a:xfrm>
            <a:off x="3396456" y="3892884"/>
            <a:ext cx="53990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800" dirty="0"/>
              <a:t>Well done, you completed the quiz!</a:t>
            </a:r>
          </a:p>
        </p:txBody>
      </p:sp>
      <p:pic>
        <p:nvPicPr>
          <p:cNvPr id="5" name="Picture 4">
            <a:extLst>
              <a:ext uri="{FF2B5EF4-FFF2-40B4-BE49-F238E27FC236}">
                <a16:creationId xmlns:a16="http://schemas.microsoft.com/office/drawing/2014/main" id="{C0EDBA73-09C5-42EF-984C-B6283C541C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3950" y="590132"/>
            <a:ext cx="1815079" cy="283886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AutoShape 2" descr="How to Travel to the Galapagos Islands | Travel + Leis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extBox 12"/>
          <p:cNvSpPr txBox="1"/>
          <p:nvPr/>
        </p:nvSpPr>
        <p:spPr>
          <a:xfrm>
            <a:off x="5181600" y="1544320"/>
            <a:ext cx="1452880" cy="369332"/>
          </a:xfrm>
          <a:prstGeom prst="rect">
            <a:avLst/>
          </a:prstGeom>
          <a:noFill/>
        </p:spPr>
        <p:txBody>
          <a:bodyPr wrap="square" lIns="91440" tIns="45720" rIns="91440" bIns="45720" rtlCol="0" anchor="t">
            <a:spAutoFit/>
          </a:bodyPr>
          <a:lstStyle/>
          <a:p>
            <a:endParaRPr lang="en-GB" dirty="0">
              <a:cs typeface="Calibri"/>
            </a:endParaRPr>
          </a:p>
        </p:txBody>
      </p:sp>
      <p:sp>
        <p:nvSpPr>
          <p:cNvPr id="7" name="Rounded Rectangle 6"/>
          <p:cNvSpPr/>
          <p:nvPr/>
        </p:nvSpPr>
        <p:spPr>
          <a:xfrm>
            <a:off x="155575" y="90006"/>
            <a:ext cx="10369672" cy="1307961"/>
          </a:xfrm>
          <a:prstGeom prst="round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Draw lines to match the </a:t>
            </a:r>
            <a:r>
              <a:rPr lang="en-GB" sz="3200" b="1" dirty="0">
                <a:solidFill>
                  <a:schemeClr val="tx1"/>
                </a:solidFill>
              </a:rPr>
              <a:t>root words </a:t>
            </a:r>
            <a:r>
              <a:rPr lang="en-GB" sz="3200" dirty="0">
                <a:solidFill>
                  <a:schemeClr val="tx1"/>
                </a:solidFill>
              </a:rPr>
              <a:t>to the words with </a:t>
            </a:r>
            <a:r>
              <a:rPr lang="en-GB" sz="3200" b="1" dirty="0">
                <a:solidFill>
                  <a:schemeClr val="tx1"/>
                </a:solidFill>
              </a:rPr>
              <a:t>‘</a:t>
            </a:r>
            <a:r>
              <a:rPr lang="en-GB" sz="3200" b="1" dirty="0" err="1">
                <a:solidFill>
                  <a:schemeClr val="tx1"/>
                </a:solidFill>
              </a:rPr>
              <a:t>est</a:t>
            </a:r>
            <a:r>
              <a:rPr lang="en-GB" sz="3200" dirty="0">
                <a:solidFill>
                  <a:schemeClr val="tx1"/>
                </a:solidFill>
              </a:rPr>
              <a:t>’ </a:t>
            </a:r>
            <a:r>
              <a:rPr lang="en-GB" sz="3200" b="1" dirty="0">
                <a:solidFill>
                  <a:schemeClr val="tx1"/>
                </a:solidFill>
              </a:rPr>
              <a:t>suffix</a:t>
            </a:r>
            <a:r>
              <a:rPr lang="en-GB" sz="3200" dirty="0">
                <a:solidFill>
                  <a:schemeClr val="tx1"/>
                </a:solidFill>
              </a:rPr>
              <a:t> which change the </a:t>
            </a:r>
            <a:r>
              <a:rPr lang="en-GB" sz="3200" b="1" dirty="0">
                <a:solidFill>
                  <a:schemeClr val="tx1"/>
                </a:solidFill>
              </a:rPr>
              <a:t>root word</a:t>
            </a:r>
            <a:r>
              <a:rPr lang="en-GB" sz="3200" dirty="0">
                <a:solidFill>
                  <a:schemeClr val="tx1"/>
                </a:solidFill>
              </a:rPr>
              <a:t> to mean the </a:t>
            </a:r>
            <a:r>
              <a:rPr lang="en-GB" sz="3200" b="1" dirty="0">
                <a:solidFill>
                  <a:schemeClr val="tx1"/>
                </a:solidFill>
              </a:rPr>
              <a:t>most</a:t>
            </a:r>
            <a:r>
              <a:rPr lang="en-GB" sz="3200" dirty="0">
                <a:solidFill>
                  <a:schemeClr val="tx1"/>
                </a:solidFill>
              </a:rPr>
              <a:t>.</a:t>
            </a:r>
          </a:p>
        </p:txBody>
      </p:sp>
      <p:pic>
        <p:nvPicPr>
          <p:cNvPr id="3" name="Picture 2">
            <a:extLst>
              <a:ext uri="{FF2B5EF4-FFF2-40B4-BE49-F238E27FC236}">
                <a16:creationId xmlns:a16="http://schemas.microsoft.com/office/drawing/2014/main" id="{06F2D126-50F2-41F8-B17D-A0A95B393DC7}"/>
              </a:ext>
            </a:extLst>
          </p:cNvPr>
          <p:cNvPicPr>
            <a:picLocks noChangeAspect="1"/>
          </p:cNvPicPr>
          <p:nvPr/>
        </p:nvPicPr>
        <p:blipFill>
          <a:blip r:embed="rId2"/>
          <a:stretch>
            <a:fillRect/>
          </a:stretch>
        </p:blipFill>
        <p:spPr>
          <a:xfrm>
            <a:off x="10591522" y="160337"/>
            <a:ext cx="1600478" cy="1222413"/>
          </a:xfrm>
          <a:prstGeom prst="rect">
            <a:avLst/>
          </a:prstGeom>
        </p:spPr>
      </p:pic>
      <p:pic>
        <p:nvPicPr>
          <p:cNvPr id="4" name="Picture 3">
            <a:extLst>
              <a:ext uri="{FF2B5EF4-FFF2-40B4-BE49-F238E27FC236}">
                <a16:creationId xmlns:a16="http://schemas.microsoft.com/office/drawing/2014/main" id="{ED95779B-396B-4E1D-83B6-61813822A2FC}"/>
              </a:ext>
            </a:extLst>
          </p:cNvPr>
          <p:cNvPicPr>
            <a:picLocks noChangeAspect="1"/>
          </p:cNvPicPr>
          <p:nvPr/>
        </p:nvPicPr>
        <p:blipFill>
          <a:blip r:embed="rId3"/>
          <a:stretch>
            <a:fillRect/>
          </a:stretch>
        </p:blipFill>
        <p:spPr>
          <a:xfrm>
            <a:off x="919965" y="2352810"/>
            <a:ext cx="1114286" cy="1076190"/>
          </a:xfrm>
          <a:prstGeom prst="rect">
            <a:avLst/>
          </a:prstGeom>
        </p:spPr>
      </p:pic>
      <p:pic>
        <p:nvPicPr>
          <p:cNvPr id="14" name="Picture 13">
            <a:extLst>
              <a:ext uri="{FF2B5EF4-FFF2-40B4-BE49-F238E27FC236}">
                <a16:creationId xmlns:a16="http://schemas.microsoft.com/office/drawing/2014/main" id="{85BA9813-2E39-484E-9995-CAD5B426D51C}"/>
              </a:ext>
            </a:extLst>
          </p:cNvPr>
          <p:cNvPicPr>
            <a:picLocks noChangeAspect="1"/>
          </p:cNvPicPr>
          <p:nvPr/>
        </p:nvPicPr>
        <p:blipFill>
          <a:blip r:embed="rId4"/>
          <a:stretch>
            <a:fillRect/>
          </a:stretch>
        </p:blipFill>
        <p:spPr>
          <a:xfrm>
            <a:off x="2842549" y="2352810"/>
            <a:ext cx="1114286" cy="1076190"/>
          </a:xfrm>
          <a:prstGeom prst="rect">
            <a:avLst/>
          </a:prstGeom>
        </p:spPr>
      </p:pic>
      <p:pic>
        <p:nvPicPr>
          <p:cNvPr id="19" name="Picture 18">
            <a:extLst>
              <a:ext uri="{FF2B5EF4-FFF2-40B4-BE49-F238E27FC236}">
                <a16:creationId xmlns:a16="http://schemas.microsoft.com/office/drawing/2014/main" id="{4D8007E6-82C7-498D-BD9B-39304BE7DC4F}"/>
              </a:ext>
            </a:extLst>
          </p:cNvPr>
          <p:cNvPicPr>
            <a:picLocks noChangeAspect="1"/>
          </p:cNvPicPr>
          <p:nvPr/>
        </p:nvPicPr>
        <p:blipFill>
          <a:blip r:embed="rId5"/>
          <a:stretch>
            <a:fillRect/>
          </a:stretch>
        </p:blipFill>
        <p:spPr>
          <a:xfrm>
            <a:off x="6793031" y="2352810"/>
            <a:ext cx="1114286" cy="1076190"/>
          </a:xfrm>
          <a:prstGeom prst="rect">
            <a:avLst/>
          </a:prstGeom>
        </p:spPr>
      </p:pic>
      <p:pic>
        <p:nvPicPr>
          <p:cNvPr id="22" name="Picture 21">
            <a:extLst>
              <a:ext uri="{FF2B5EF4-FFF2-40B4-BE49-F238E27FC236}">
                <a16:creationId xmlns:a16="http://schemas.microsoft.com/office/drawing/2014/main" id="{229A9602-8CAA-44D8-9777-2AC878478DB4}"/>
              </a:ext>
            </a:extLst>
          </p:cNvPr>
          <p:cNvPicPr>
            <a:picLocks noChangeAspect="1"/>
          </p:cNvPicPr>
          <p:nvPr/>
        </p:nvPicPr>
        <p:blipFill>
          <a:blip r:embed="rId6"/>
          <a:stretch>
            <a:fillRect/>
          </a:stretch>
        </p:blipFill>
        <p:spPr>
          <a:xfrm>
            <a:off x="8792308" y="2352810"/>
            <a:ext cx="1114286" cy="1076190"/>
          </a:xfrm>
          <a:prstGeom prst="rect">
            <a:avLst/>
          </a:prstGeom>
        </p:spPr>
      </p:pic>
      <p:pic>
        <p:nvPicPr>
          <p:cNvPr id="31" name="Picture 30">
            <a:extLst>
              <a:ext uri="{FF2B5EF4-FFF2-40B4-BE49-F238E27FC236}">
                <a16:creationId xmlns:a16="http://schemas.microsoft.com/office/drawing/2014/main" id="{13CEAABB-6FBB-4E8E-9F6B-812DDF68AA7A}"/>
              </a:ext>
            </a:extLst>
          </p:cNvPr>
          <p:cNvPicPr>
            <a:picLocks noChangeAspect="1"/>
          </p:cNvPicPr>
          <p:nvPr/>
        </p:nvPicPr>
        <p:blipFill>
          <a:blip r:embed="rId7"/>
          <a:stretch>
            <a:fillRect/>
          </a:stretch>
        </p:blipFill>
        <p:spPr>
          <a:xfrm>
            <a:off x="4870447" y="2352810"/>
            <a:ext cx="1114286" cy="1076190"/>
          </a:xfrm>
          <a:prstGeom prst="rect">
            <a:avLst/>
          </a:prstGeom>
        </p:spPr>
      </p:pic>
      <p:pic>
        <p:nvPicPr>
          <p:cNvPr id="6" name="Picture 5">
            <a:extLst>
              <a:ext uri="{FF2B5EF4-FFF2-40B4-BE49-F238E27FC236}">
                <a16:creationId xmlns:a16="http://schemas.microsoft.com/office/drawing/2014/main" id="{5789B49A-0783-4F69-A29D-BD72C32C216A}"/>
              </a:ext>
            </a:extLst>
          </p:cNvPr>
          <p:cNvPicPr>
            <a:picLocks noChangeAspect="1"/>
          </p:cNvPicPr>
          <p:nvPr/>
        </p:nvPicPr>
        <p:blipFill>
          <a:blip r:embed="rId8"/>
          <a:stretch>
            <a:fillRect/>
          </a:stretch>
        </p:blipFill>
        <p:spPr>
          <a:xfrm>
            <a:off x="919965" y="4383843"/>
            <a:ext cx="1292939" cy="1162008"/>
          </a:xfrm>
          <a:prstGeom prst="rect">
            <a:avLst/>
          </a:prstGeom>
        </p:spPr>
      </p:pic>
      <p:pic>
        <p:nvPicPr>
          <p:cNvPr id="9" name="Picture 8">
            <a:extLst>
              <a:ext uri="{FF2B5EF4-FFF2-40B4-BE49-F238E27FC236}">
                <a16:creationId xmlns:a16="http://schemas.microsoft.com/office/drawing/2014/main" id="{4339AC7B-CB8D-4C5B-8F93-90999AA9AB40}"/>
              </a:ext>
            </a:extLst>
          </p:cNvPr>
          <p:cNvPicPr>
            <a:picLocks noChangeAspect="1"/>
          </p:cNvPicPr>
          <p:nvPr/>
        </p:nvPicPr>
        <p:blipFill>
          <a:blip r:embed="rId9"/>
          <a:stretch>
            <a:fillRect/>
          </a:stretch>
        </p:blipFill>
        <p:spPr>
          <a:xfrm>
            <a:off x="2842549" y="4383843"/>
            <a:ext cx="1292939" cy="1162008"/>
          </a:xfrm>
          <a:prstGeom prst="rect">
            <a:avLst/>
          </a:prstGeom>
        </p:spPr>
      </p:pic>
      <p:pic>
        <p:nvPicPr>
          <p:cNvPr id="11" name="Picture 10">
            <a:extLst>
              <a:ext uri="{FF2B5EF4-FFF2-40B4-BE49-F238E27FC236}">
                <a16:creationId xmlns:a16="http://schemas.microsoft.com/office/drawing/2014/main" id="{03EAC41E-4B43-4D10-992C-CB107E11FF22}"/>
              </a:ext>
            </a:extLst>
          </p:cNvPr>
          <p:cNvPicPr>
            <a:picLocks noChangeAspect="1"/>
          </p:cNvPicPr>
          <p:nvPr/>
        </p:nvPicPr>
        <p:blipFill>
          <a:blip r:embed="rId10"/>
          <a:stretch>
            <a:fillRect/>
          </a:stretch>
        </p:blipFill>
        <p:spPr>
          <a:xfrm>
            <a:off x="4696686" y="4383843"/>
            <a:ext cx="1292939" cy="1162008"/>
          </a:xfrm>
          <a:prstGeom prst="rect">
            <a:avLst/>
          </a:prstGeom>
        </p:spPr>
      </p:pic>
      <p:pic>
        <p:nvPicPr>
          <p:cNvPr id="15" name="Picture 14">
            <a:extLst>
              <a:ext uri="{FF2B5EF4-FFF2-40B4-BE49-F238E27FC236}">
                <a16:creationId xmlns:a16="http://schemas.microsoft.com/office/drawing/2014/main" id="{F6492FDD-DF8D-4CE5-8367-EAD1A80E1A18}"/>
              </a:ext>
            </a:extLst>
          </p:cNvPr>
          <p:cNvPicPr>
            <a:picLocks noChangeAspect="1"/>
          </p:cNvPicPr>
          <p:nvPr/>
        </p:nvPicPr>
        <p:blipFill>
          <a:blip r:embed="rId11"/>
          <a:stretch>
            <a:fillRect/>
          </a:stretch>
        </p:blipFill>
        <p:spPr>
          <a:xfrm>
            <a:off x="6802929" y="4383843"/>
            <a:ext cx="1292939" cy="1162008"/>
          </a:xfrm>
          <a:prstGeom prst="rect">
            <a:avLst/>
          </a:prstGeom>
        </p:spPr>
      </p:pic>
      <p:pic>
        <p:nvPicPr>
          <p:cNvPr id="17" name="Picture 16">
            <a:extLst>
              <a:ext uri="{FF2B5EF4-FFF2-40B4-BE49-F238E27FC236}">
                <a16:creationId xmlns:a16="http://schemas.microsoft.com/office/drawing/2014/main" id="{8F9118F0-07D0-4E24-8403-3C837991359B}"/>
              </a:ext>
            </a:extLst>
          </p:cNvPr>
          <p:cNvPicPr>
            <a:picLocks noChangeAspect="1"/>
          </p:cNvPicPr>
          <p:nvPr/>
        </p:nvPicPr>
        <p:blipFill>
          <a:blip r:embed="rId12"/>
          <a:stretch>
            <a:fillRect/>
          </a:stretch>
        </p:blipFill>
        <p:spPr>
          <a:xfrm>
            <a:off x="8807533" y="4383843"/>
            <a:ext cx="1292939" cy="1162008"/>
          </a:xfrm>
          <a:prstGeom prst="rect">
            <a:avLst/>
          </a:prstGeom>
        </p:spPr>
      </p:pic>
    </p:spTree>
    <p:extLst>
      <p:ext uri="{BB962C8B-B14F-4D97-AF65-F5344CB8AC3E}">
        <p14:creationId xmlns:p14="http://schemas.microsoft.com/office/powerpoint/2010/main" val="3360209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285DAB1-2B41-415F-AC1C-9DB1B74CE7E1}"/>
              </a:ext>
            </a:extLst>
          </p:cNvPr>
          <p:cNvSpPr/>
          <p:nvPr/>
        </p:nvSpPr>
        <p:spPr>
          <a:xfrm>
            <a:off x="143691" y="1339085"/>
            <a:ext cx="11801473" cy="5265009"/>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Rectangle 11"/>
          <p:cNvSpPr/>
          <p:nvPr/>
        </p:nvSpPr>
        <p:spPr>
          <a:xfrm>
            <a:off x="205976" y="145903"/>
            <a:ext cx="3628605" cy="581752"/>
          </a:xfrm>
          <a:prstGeom prst="rect">
            <a:avLst/>
          </a:prstGeom>
          <a:solidFill>
            <a:srgbClr val="CC00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TextBox 12"/>
          <p:cNvSpPr txBox="1"/>
          <p:nvPr/>
        </p:nvSpPr>
        <p:spPr>
          <a:xfrm>
            <a:off x="297507" y="253906"/>
            <a:ext cx="11437293" cy="461665"/>
          </a:xfrm>
          <a:prstGeom prst="rect">
            <a:avLst/>
          </a:prstGeom>
          <a:solidFill>
            <a:srgbClr val="CC00FF"/>
          </a:solidFill>
        </p:spPr>
        <p:txBody>
          <a:bodyPr wrap="square" rtlCol="0">
            <a:spAutoFit/>
          </a:bodyPr>
          <a:lstStyle/>
          <a:p>
            <a:pPr algn="ctr"/>
            <a:r>
              <a:rPr lang="en-US" sz="2400" dirty="0">
                <a:ln>
                  <a:solidFill>
                    <a:prstClr val="black"/>
                  </a:solidFill>
                </a:ln>
                <a:solidFill>
                  <a:srgbClr val="5B9BD5">
                    <a:lumMod val="50000"/>
                  </a:srgbClr>
                </a:solidFill>
              </a:rPr>
              <a:t>Singular nouns</a:t>
            </a:r>
          </a:p>
        </p:txBody>
      </p:sp>
      <p:sp>
        <p:nvSpPr>
          <p:cNvPr id="17" name="TextBox 16"/>
          <p:cNvSpPr txBox="1"/>
          <p:nvPr/>
        </p:nvSpPr>
        <p:spPr>
          <a:xfrm>
            <a:off x="247651" y="253906"/>
            <a:ext cx="11437293" cy="461665"/>
          </a:xfrm>
          <a:prstGeom prst="rect">
            <a:avLst/>
          </a:prstGeom>
          <a:solidFill>
            <a:schemeClr val="bg1"/>
          </a:solidFill>
        </p:spPr>
        <p:txBody>
          <a:bodyPr wrap="square" lIns="91440" tIns="45720" rIns="91440" bIns="45720" rtlCol="0" anchor="t">
            <a:spAutoFit/>
          </a:bodyPr>
          <a:lstStyle/>
          <a:p>
            <a:r>
              <a:rPr lang="en-US" sz="2400" dirty="0">
                <a:ln>
                  <a:solidFill>
                    <a:prstClr val="black"/>
                  </a:solidFill>
                </a:ln>
                <a:solidFill>
                  <a:srgbClr val="5B9BD5"/>
                </a:solidFill>
              </a:rPr>
              <a:t>My turn, build a sentence :</a:t>
            </a:r>
            <a:endParaRPr lang="en-US" sz="2400" dirty="0">
              <a:ln>
                <a:solidFill>
                  <a:prstClr val="black"/>
                </a:solidFill>
              </a:ln>
              <a:solidFill>
                <a:srgbClr val="5B9BD5">
                  <a:lumMod val="50000"/>
                </a:srgbClr>
              </a:solidFill>
            </a:endParaRPr>
          </a:p>
        </p:txBody>
      </p:sp>
      <p:pic>
        <p:nvPicPr>
          <p:cNvPr id="14" name="Picture 13">
            <a:extLst>
              <a:ext uri="{FF2B5EF4-FFF2-40B4-BE49-F238E27FC236}">
                <a16:creationId xmlns:a16="http://schemas.microsoft.com/office/drawing/2014/main" id="{606902BA-7932-4478-8265-71C160B3FF3C}"/>
              </a:ext>
            </a:extLst>
          </p:cNvPr>
          <p:cNvPicPr>
            <a:picLocks noChangeAspect="1"/>
          </p:cNvPicPr>
          <p:nvPr/>
        </p:nvPicPr>
        <p:blipFill>
          <a:blip r:embed="rId2"/>
          <a:stretch>
            <a:fillRect/>
          </a:stretch>
        </p:blipFill>
        <p:spPr>
          <a:xfrm>
            <a:off x="10782793" y="132233"/>
            <a:ext cx="1319310" cy="1007662"/>
          </a:xfrm>
          <a:prstGeom prst="rect">
            <a:avLst/>
          </a:prstGeom>
        </p:spPr>
      </p:pic>
      <p:cxnSp>
        <p:nvCxnSpPr>
          <p:cNvPr id="16" name="Straight Connector 15">
            <a:extLst>
              <a:ext uri="{FF2B5EF4-FFF2-40B4-BE49-F238E27FC236}">
                <a16:creationId xmlns:a16="http://schemas.microsoft.com/office/drawing/2014/main" id="{13C8EAF4-8001-4403-A78A-718CF16B6B1F}"/>
              </a:ext>
            </a:extLst>
          </p:cNvPr>
          <p:cNvCxnSpPr>
            <a:cxnSpLocks/>
          </p:cNvCxnSpPr>
          <p:nvPr/>
        </p:nvCxnSpPr>
        <p:spPr>
          <a:xfrm>
            <a:off x="2162471" y="5889593"/>
            <a:ext cx="8387178" cy="0"/>
          </a:xfrm>
          <a:prstGeom prst="line">
            <a:avLst/>
          </a:prstGeom>
          <a:ln/>
        </p:spPr>
        <p:style>
          <a:lnRef idx="1">
            <a:schemeClr val="dk1"/>
          </a:lnRef>
          <a:fillRef idx="0">
            <a:schemeClr val="dk1"/>
          </a:fillRef>
          <a:effectRef idx="0">
            <a:schemeClr val="dk1"/>
          </a:effectRef>
          <a:fontRef idx="minor">
            <a:schemeClr val="tx1"/>
          </a:fontRef>
        </p:style>
      </p:cxnSp>
      <p:sp>
        <p:nvSpPr>
          <p:cNvPr id="18" name="Rounded Rectangle 6">
            <a:extLst>
              <a:ext uri="{FF2B5EF4-FFF2-40B4-BE49-F238E27FC236}">
                <a16:creationId xmlns:a16="http://schemas.microsoft.com/office/drawing/2014/main" id="{EE11249D-05B3-4FD8-A656-AB215F73BED1}"/>
              </a:ext>
            </a:extLst>
          </p:cNvPr>
          <p:cNvSpPr/>
          <p:nvPr/>
        </p:nvSpPr>
        <p:spPr>
          <a:xfrm>
            <a:off x="205976" y="860574"/>
            <a:ext cx="10369672" cy="729521"/>
          </a:xfrm>
          <a:prstGeom prst="round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 am going to build a sentence using words with the ‘</a:t>
            </a:r>
            <a:r>
              <a:rPr lang="en-GB" sz="2000" dirty="0" err="1">
                <a:solidFill>
                  <a:schemeClr val="tx1"/>
                </a:solidFill>
              </a:rPr>
              <a:t>est</a:t>
            </a:r>
            <a:r>
              <a:rPr lang="en-GB" sz="2000" dirty="0">
                <a:solidFill>
                  <a:schemeClr val="tx1"/>
                </a:solidFill>
              </a:rPr>
              <a:t>’ suffix to describe  how something is the most. </a:t>
            </a:r>
          </a:p>
        </p:txBody>
      </p:sp>
      <p:pic>
        <p:nvPicPr>
          <p:cNvPr id="19" name="Picture 18">
            <a:extLst>
              <a:ext uri="{FF2B5EF4-FFF2-40B4-BE49-F238E27FC236}">
                <a16:creationId xmlns:a16="http://schemas.microsoft.com/office/drawing/2014/main" id="{5C453A58-2F42-49AA-BE58-1D8CB2434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1456" y="91588"/>
            <a:ext cx="892200" cy="707941"/>
          </a:xfrm>
          <a:prstGeom prst="rect">
            <a:avLst/>
          </a:prstGeom>
        </p:spPr>
      </p:pic>
      <p:pic>
        <p:nvPicPr>
          <p:cNvPr id="20" name="Picture 19">
            <a:extLst>
              <a:ext uri="{FF2B5EF4-FFF2-40B4-BE49-F238E27FC236}">
                <a16:creationId xmlns:a16="http://schemas.microsoft.com/office/drawing/2014/main" id="{A30FA260-AC60-4A16-AD7A-BDAB89BE49E6}"/>
              </a:ext>
            </a:extLst>
          </p:cNvPr>
          <p:cNvPicPr>
            <a:picLocks noChangeAspect="1"/>
          </p:cNvPicPr>
          <p:nvPr/>
        </p:nvPicPr>
        <p:blipFill rotWithShape="1">
          <a:blip r:embed="rId4">
            <a:extLst>
              <a:ext uri="{28A0092B-C50C-407E-A947-70E740481C1C}">
                <a14:useLocalDpi xmlns:a14="http://schemas.microsoft.com/office/drawing/2010/main" val="0"/>
              </a:ext>
            </a:extLst>
          </a:blip>
          <a:srcRect r="32784" b="-8526"/>
          <a:stretch/>
        </p:blipFill>
        <p:spPr>
          <a:xfrm>
            <a:off x="8873512" y="192861"/>
            <a:ext cx="1369731" cy="583754"/>
          </a:xfrm>
          <a:prstGeom prst="rect">
            <a:avLst/>
          </a:prstGeom>
        </p:spPr>
      </p:pic>
      <p:pic>
        <p:nvPicPr>
          <p:cNvPr id="21" name="Content Placeholder 3">
            <a:extLst>
              <a:ext uri="{FF2B5EF4-FFF2-40B4-BE49-F238E27FC236}">
                <a16:creationId xmlns:a16="http://schemas.microsoft.com/office/drawing/2014/main" id="{C9664E9A-A1E1-42CC-94FB-9333521E4D28}"/>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840984" y="47094"/>
            <a:ext cx="3550922" cy="729521"/>
          </a:xfrm>
        </p:spPr>
      </p:pic>
      <p:cxnSp>
        <p:nvCxnSpPr>
          <p:cNvPr id="22" name="Straight Connector 21">
            <a:extLst>
              <a:ext uri="{FF2B5EF4-FFF2-40B4-BE49-F238E27FC236}">
                <a16:creationId xmlns:a16="http://schemas.microsoft.com/office/drawing/2014/main" id="{09B854AE-B2E1-46C1-9180-60342105A551}"/>
              </a:ext>
            </a:extLst>
          </p:cNvPr>
          <p:cNvCxnSpPr/>
          <p:nvPr/>
        </p:nvCxnSpPr>
        <p:spPr>
          <a:xfrm flipV="1">
            <a:off x="2274554" y="2828249"/>
            <a:ext cx="7015370" cy="24662"/>
          </a:xfrm>
          <a:prstGeom prst="line">
            <a:avLst/>
          </a:prstGeom>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D920DD9F-B91C-4DF4-B027-8DE937793CF7}"/>
              </a:ext>
            </a:extLst>
          </p:cNvPr>
          <p:cNvCxnSpPr/>
          <p:nvPr/>
        </p:nvCxnSpPr>
        <p:spPr>
          <a:xfrm flipV="1">
            <a:off x="2221788" y="4503094"/>
            <a:ext cx="7015370" cy="24662"/>
          </a:xfrm>
          <a:prstGeom prst="line">
            <a:avLst/>
          </a:prstGeom>
          <a:ln/>
        </p:spPr>
        <p:style>
          <a:lnRef idx="1">
            <a:schemeClr val="dk1"/>
          </a:lnRef>
          <a:fillRef idx="0">
            <a:schemeClr val="dk1"/>
          </a:fillRef>
          <a:effectRef idx="0">
            <a:schemeClr val="dk1"/>
          </a:effectRef>
          <a:fontRef idx="minor">
            <a:schemeClr val="tx1"/>
          </a:fontRef>
        </p:style>
      </p:cxnSp>
      <p:pic>
        <p:nvPicPr>
          <p:cNvPr id="33" name="Picture 32">
            <a:extLst>
              <a:ext uri="{FF2B5EF4-FFF2-40B4-BE49-F238E27FC236}">
                <a16:creationId xmlns:a16="http://schemas.microsoft.com/office/drawing/2014/main" id="{7C0C4DB7-54F2-49F8-AA9C-469D7F1FCB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6047" y="2342743"/>
            <a:ext cx="513587" cy="468648"/>
          </a:xfrm>
          <a:prstGeom prst="rect">
            <a:avLst/>
          </a:prstGeom>
        </p:spPr>
      </p:pic>
      <p:sp>
        <p:nvSpPr>
          <p:cNvPr id="30" name="TextBox 29">
            <a:extLst>
              <a:ext uri="{FF2B5EF4-FFF2-40B4-BE49-F238E27FC236}">
                <a16:creationId xmlns:a16="http://schemas.microsoft.com/office/drawing/2014/main" id="{E6DEE0C4-562F-4BD4-A852-CD8AAFB42D61}"/>
              </a:ext>
            </a:extLst>
          </p:cNvPr>
          <p:cNvSpPr txBox="1"/>
          <p:nvPr/>
        </p:nvSpPr>
        <p:spPr>
          <a:xfrm>
            <a:off x="2067514" y="5402280"/>
            <a:ext cx="8301094" cy="523220"/>
          </a:xfrm>
          <a:prstGeom prst="rect">
            <a:avLst/>
          </a:prstGeom>
          <a:noFill/>
        </p:spPr>
        <p:txBody>
          <a:bodyPr wrap="square" rtlCol="0">
            <a:spAutoFit/>
          </a:bodyPr>
          <a:lstStyle/>
          <a:p>
            <a:r>
              <a:rPr lang="en-GB" sz="2800" dirty="0">
                <a:latin typeface="Comic Sans MS" panose="030F0702030302020204" pitchFamily="66" charset="0"/>
              </a:rPr>
              <a:t>The giraffe was the tallest of all of the animals</a:t>
            </a:r>
            <a:r>
              <a:rPr lang="en-GB" sz="2800" dirty="0"/>
              <a:t>.</a:t>
            </a:r>
          </a:p>
        </p:txBody>
      </p:sp>
      <p:pic>
        <p:nvPicPr>
          <p:cNvPr id="31" name="Picture 30">
            <a:extLst>
              <a:ext uri="{FF2B5EF4-FFF2-40B4-BE49-F238E27FC236}">
                <a16:creationId xmlns:a16="http://schemas.microsoft.com/office/drawing/2014/main" id="{D9EF35F9-023F-4841-A176-A55C8C11C6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7467" y="4044883"/>
            <a:ext cx="513587" cy="468648"/>
          </a:xfrm>
          <a:prstGeom prst="rect">
            <a:avLst/>
          </a:prstGeom>
        </p:spPr>
      </p:pic>
      <p:pic>
        <p:nvPicPr>
          <p:cNvPr id="4" name="Picture 3">
            <a:extLst>
              <a:ext uri="{FF2B5EF4-FFF2-40B4-BE49-F238E27FC236}">
                <a16:creationId xmlns:a16="http://schemas.microsoft.com/office/drawing/2014/main" id="{23CE84DD-543A-45DB-B269-A4C1A2478D4F}"/>
              </a:ext>
            </a:extLst>
          </p:cNvPr>
          <p:cNvPicPr>
            <a:picLocks noChangeAspect="1"/>
          </p:cNvPicPr>
          <p:nvPr/>
        </p:nvPicPr>
        <p:blipFill>
          <a:blip r:embed="rId7"/>
          <a:stretch>
            <a:fillRect/>
          </a:stretch>
        </p:blipFill>
        <p:spPr>
          <a:xfrm>
            <a:off x="2274553" y="1843387"/>
            <a:ext cx="1373829" cy="1023891"/>
          </a:xfrm>
          <a:prstGeom prst="rect">
            <a:avLst/>
          </a:prstGeom>
        </p:spPr>
      </p:pic>
      <p:pic>
        <p:nvPicPr>
          <p:cNvPr id="7" name="Picture 6">
            <a:extLst>
              <a:ext uri="{FF2B5EF4-FFF2-40B4-BE49-F238E27FC236}">
                <a16:creationId xmlns:a16="http://schemas.microsoft.com/office/drawing/2014/main" id="{088CC5A6-55DD-4A41-A885-B885EC6E41EE}"/>
              </a:ext>
            </a:extLst>
          </p:cNvPr>
          <p:cNvPicPr>
            <a:picLocks noChangeAspect="1"/>
          </p:cNvPicPr>
          <p:nvPr/>
        </p:nvPicPr>
        <p:blipFill>
          <a:blip r:embed="rId8"/>
          <a:stretch>
            <a:fillRect/>
          </a:stretch>
        </p:blipFill>
        <p:spPr>
          <a:xfrm>
            <a:off x="3828907" y="1843387"/>
            <a:ext cx="2389154" cy="1034328"/>
          </a:xfrm>
          <a:prstGeom prst="rect">
            <a:avLst/>
          </a:prstGeom>
        </p:spPr>
      </p:pic>
      <p:pic>
        <p:nvPicPr>
          <p:cNvPr id="10" name="Picture 9">
            <a:extLst>
              <a:ext uri="{FF2B5EF4-FFF2-40B4-BE49-F238E27FC236}">
                <a16:creationId xmlns:a16="http://schemas.microsoft.com/office/drawing/2014/main" id="{BE9AA305-49E5-4DB5-B45D-213C1D7EDBA2}"/>
              </a:ext>
            </a:extLst>
          </p:cNvPr>
          <p:cNvPicPr>
            <a:picLocks noChangeAspect="1"/>
          </p:cNvPicPr>
          <p:nvPr/>
        </p:nvPicPr>
        <p:blipFill>
          <a:blip r:embed="rId9"/>
          <a:stretch>
            <a:fillRect/>
          </a:stretch>
        </p:blipFill>
        <p:spPr>
          <a:xfrm>
            <a:off x="6356060" y="1928925"/>
            <a:ext cx="816961" cy="909014"/>
          </a:xfrm>
          <a:prstGeom prst="rect">
            <a:avLst/>
          </a:prstGeom>
        </p:spPr>
      </p:pic>
      <p:pic>
        <p:nvPicPr>
          <p:cNvPr id="24" name="Picture 23">
            <a:extLst>
              <a:ext uri="{FF2B5EF4-FFF2-40B4-BE49-F238E27FC236}">
                <a16:creationId xmlns:a16="http://schemas.microsoft.com/office/drawing/2014/main" id="{ECF1CB51-DCF2-495B-837F-F6961BE2BC32}"/>
              </a:ext>
            </a:extLst>
          </p:cNvPr>
          <p:cNvPicPr>
            <a:picLocks noChangeAspect="1"/>
          </p:cNvPicPr>
          <p:nvPr/>
        </p:nvPicPr>
        <p:blipFill>
          <a:blip r:embed="rId10"/>
          <a:stretch>
            <a:fillRect/>
          </a:stretch>
        </p:blipFill>
        <p:spPr>
          <a:xfrm>
            <a:off x="2279869" y="3391734"/>
            <a:ext cx="5916328" cy="1121797"/>
          </a:xfrm>
          <a:prstGeom prst="rect">
            <a:avLst/>
          </a:prstGeom>
        </p:spPr>
      </p:pic>
    </p:spTree>
    <p:extLst>
      <p:ext uri="{BB962C8B-B14F-4D97-AF65-F5344CB8AC3E}">
        <p14:creationId xmlns:p14="http://schemas.microsoft.com/office/powerpoint/2010/main" val="3257841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38100"/>
      </a:spPr>
      <a:bodyPr rtlCol="0" anchor="ctr"/>
      <a:lstStyle>
        <a:defPPr algn="ctr">
          <a:defRPr dirty="0">
            <a:solidFill>
              <a:prstClr val="white"/>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12150</TotalTime>
  <Words>1613</Words>
  <Application>Microsoft Office PowerPoint</Application>
  <PresentationFormat>Widescreen</PresentationFormat>
  <Paragraphs>189</Paragraphs>
  <Slides>73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73</vt:i4>
      </vt:variant>
    </vt:vector>
  </HeadingPairs>
  <TitlesOfParts>
    <vt:vector size="80" baseType="lpstr">
      <vt:lpstr>Arial</vt:lpstr>
      <vt:lpstr>Calibri</vt:lpstr>
      <vt:lpstr>Calibri Light</vt:lpstr>
      <vt:lpstr>Comic Sans MS</vt:lpstr>
      <vt:lpstr>Sassoon Infant Rg</vt:lpstr>
      <vt:lpstr>Twinkl</vt:lpstr>
      <vt:lpstr>Office Theme</vt:lpstr>
      <vt:lpstr>PowerPoint Presentation</vt:lpstr>
      <vt:lpstr>PowerPoint Presentation</vt:lpstr>
      <vt:lpstr>Spellings </vt:lpstr>
      <vt:lpstr>Spellings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Adjectives </vt:lpstr>
      <vt:lpstr>Amazing Adjectives</vt:lpstr>
      <vt:lpstr>For each picture on the following pages, see how many adjectives you can write down in a list to describe it. Or, if you need more help, find the correct symbols to describe it.   Try to think of your own too without using the examples if you can!</vt:lpstr>
      <vt:lpstr>The teacher is:  Helpful Kind Caring Professional Fun     __________  __________  __________  __________ </vt:lpstr>
      <vt:lpstr>Rainbows are:  ______________  ______________  ______________  ______________  ______________  ______________        </vt:lpstr>
      <vt:lpstr>Rainbows are:  ______________  ______________  ______________  ______________  ______________  ______________        </vt:lpstr>
      <vt:lpstr>Rainbows are:  ______________  ______________  ______________  ______________  ______________  ______________        </vt:lpstr>
      <vt:lpstr>The castle is:  ______________  ______________  ______________  ______________  ______________  ______________        </vt:lpstr>
      <vt:lpstr>The castle is:  ______________  ______________  ______________  ______________  ______________  ______________        </vt:lpstr>
      <vt:lpstr>The castle is:  ______________  ______________  ______________  ______________  ______________  ______________        </vt:lpstr>
      <vt:lpstr>The beetle is:  ______________  ______________  ______________  ______________  ______________  ______________        </vt:lpstr>
      <vt:lpstr>The beetle is:  ______________  ______________  ______________  ______________  ______________  ______________        </vt:lpstr>
      <vt:lpstr>The beetle is:  ______________  ______________  ______________  ______________  ______________  ______________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Yesterday, you worked hard to use adjectives to describe what your new witch/wizard is going to look like. Today, you are going to draw your witch/wizard using the description you wrote yesterday. On the next page is an example of my wizard- we can’t wait to see yours! Make sure you stick to your description when drawing your witch/wizard, we would like to be able to guess whose witch/wizard belongs to witch description so take your time with your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 Stanners</dc:creator>
  <cp:lastModifiedBy>canderson</cp:lastModifiedBy>
  <cp:revision>971</cp:revision>
  <cp:lastPrinted>2021-01-28T09:29:47Z</cp:lastPrinted>
  <dcterms:created xsi:type="dcterms:W3CDTF">2020-11-12T10:31:00Z</dcterms:created>
  <dcterms:modified xsi:type="dcterms:W3CDTF">2021-03-01T08:30:05Z</dcterms:modified>
</cp:coreProperties>
</file>