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3" r:id="rId3"/>
    <p:sldId id="274" r:id="rId4"/>
    <p:sldId id="275" r:id="rId5"/>
    <p:sldId id="279" r:id="rId6"/>
    <p:sldId id="278" r:id="rId7"/>
    <p:sldId id="276" r:id="rId8"/>
    <p:sldId id="277" r:id="rId9"/>
    <p:sldId id="285" r:id="rId10"/>
    <p:sldId id="271" r:id="rId11"/>
    <p:sldId id="286" r:id="rId12"/>
    <p:sldId id="287" r:id="rId13"/>
    <p:sldId id="293" r:id="rId14"/>
    <p:sldId id="288" r:id="rId15"/>
    <p:sldId id="289" r:id="rId16"/>
    <p:sldId id="290" r:id="rId17"/>
    <p:sldId id="291" r:id="rId18"/>
    <p:sldId id="292" r:id="rId19"/>
    <p:sldId id="284" r:id="rId20"/>
    <p:sldId id="280" r:id="rId21"/>
    <p:sldId id="296" r:id="rId22"/>
    <p:sldId id="305" r:id="rId23"/>
    <p:sldId id="306" r:id="rId24"/>
    <p:sldId id="307" r:id="rId25"/>
    <p:sldId id="308" r:id="rId26"/>
    <p:sldId id="311" r:id="rId27"/>
    <p:sldId id="310" r:id="rId28"/>
    <p:sldId id="309" r:id="rId29"/>
    <p:sldId id="312" r:id="rId30"/>
    <p:sldId id="313" r:id="rId31"/>
    <p:sldId id="314" r:id="rId32"/>
    <p:sldId id="272" r:id="rId33"/>
    <p:sldId id="295" r:id="rId34"/>
    <p:sldId id="297" r:id="rId35"/>
    <p:sldId id="302" r:id="rId36"/>
    <p:sldId id="303" r:id="rId37"/>
    <p:sldId id="298" r:id="rId38"/>
    <p:sldId id="299" r:id="rId39"/>
    <p:sldId id="300" r:id="rId40"/>
    <p:sldId id="301" r:id="rId41"/>
    <p:sldId id="294" r:id="rId42"/>
    <p:sldId id="304" r:id="rId43"/>
    <p:sldId id="281" r:id="rId44"/>
    <p:sldId id="282" r:id="rId45"/>
    <p:sldId id="283" r:id="rId46"/>
    <p:sldId id="31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9870D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0FB69-6D09-2010-1D3E-B4C512D0E85C}" v="10" dt="2021-01-25T08:50:32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Hodgkinson [ Wheatley Hill Primary School ]" userId="S::j.hodgkinson300@whprimary.com::0ab81dbb-74eb-487f-8ae8-682e61e52841" providerId="AD" clId="Web-{FED0FB69-6D09-2010-1D3E-B4C512D0E85C}"/>
    <pc:docChg chg="modSld">
      <pc:chgData name="J. Hodgkinson [ Wheatley Hill Primary School ]" userId="S::j.hodgkinson300@whprimary.com::0ab81dbb-74eb-487f-8ae8-682e61e52841" providerId="AD" clId="Web-{FED0FB69-6D09-2010-1D3E-B4C512D0E85C}" dt="2021-01-25T08:50:29.522" v="3" actId="20577"/>
      <pc:docMkLst>
        <pc:docMk/>
      </pc:docMkLst>
      <pc:sldChg chg="modSp">
        <pc:chgData name="J. Hodgkinson [ Wheatley Hill Primary School ]" userId="S::j.hodgkinson300@whprimary.com::0ab81dbb-74eb-487f-8ae8-682e61e52841" providerId="AD" clId="Web-{FED0FB69-6D09-2010-1D3E-B4C512D0E85C}" dt="2021-01-25T08:50:29.522" v="3" actId="20577"/>
        <pc:sldMkLst>
          <pc:docMk/>
          <pc:sldMk cId="3004835662" sldId="272"/>
        </pc:sldMkLst>
        <pc:spChg chg="mod">
          <ac:chgData name="J. Hodgkinson [ Wheatley Hill Primary School ]" userId="S::j.hodgkinson300@whprimary.com::0ab81dbb-74eb-487f-8ae8-682e61e52841" providerId="AD" clId="Web-{FED0FB69-6D09-2010-1D3E-B4C512D0E85C}" dt="2021-01-25T08:50:29.522" v="3" actId="20577"/>
          <ac:spMkLst>
            <pc:docMk/>
            <pc:sldMk cId="3004835662" sldId="272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46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77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07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88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41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11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72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61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games/embed/education-ivor-pirate-rabbits?exitGameUrl=https%3A%2F%2Fbbc.co.uk%2Fbitesize%2Farticles%2Fz6vyf4j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microsoft.com/office/2007/relationships/hdphoto" Target="../media/hdphoto1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microsoft.com/office/2007/relationships/hdphoto" Target="../media/hdphoto1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3.png"/><Relationship Id="rId4" Type="http://schemas.microsoft.com/office/2007/relationships/hdphoto" Target="../media/hdphoto17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18" Type="http://schemas.openxmlformats.org/officeDocument/2006/relationships/image" Target="../media/image93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microsoft.com/office/2007/relationships/hdphoto" Target="../media/hdphoto20.wdp"/><Relationship Id="rId17" Type="http://schemas.openxmlformats.org/officeDocument/2006/relationships/image" Target="../media/image32.png"/><Relationship Id="rId2" Type="http://schemas.openxmlformats.org/officeDocument/2006/relationships/image" Target="../media/image77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microsoft.com/office/2007/relationships/hdphoto" Target="../media/hdphoto18.wdp"/><Relationship Id="rId15" Type="http://schemas.openxmlformats.org/officeDocument/2006/relationships/image" Target="../media/image26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microsoft.com/office/2007/relationships/hdphoto" Target="../media/hdphoto20.wdp"/><Relationship Id="rId17" Type="http://schemas.openxmlformats.org/officeDocument/2006/relationships/image" Target="../media/image93.png"/><Relationship Id="rId2" Type="http://schemas.openxmlformats.org/officeDocument/2006/relationships/image" Target="../media/image7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microsoft.com/office/2007/relationships/hdphoto" Target="../media/hdphoto18.wdp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3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microsoft.com/office/2007/relationships/hdphoto" Target="../media/hdphoto20.wdp"/><Relationship Id="rId2" Type="http://schemas.openxmlformats.org/officeDocument/2006/relationships/image" Target="../media/image77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microsoft.com/office/2007/relationships/hdphoto" Target="../media/hdphoto18.wdp"/><Relationship Id="rId15" Type="http://schemas.openxmlformats.org/officeDocument/2006/relationships/image" Target="../media/image97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3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microsoft.com/office/2007/relationships/hdphoto" Target="../media/hdphoto20.wdp"/><Relationship Id="rId2" Type="http://schemas.openxmlformats.org/officeDocument/2006/relationships/image" Target="../media/image77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microsoft.com/office/2007/relationships/hdphoto" Target="../media/hdphoto18.wdp"/><Relationship Id="rId15" Type="http://schemas.openxmlformats.org/officeDocument/2006/relationships/image" Target="../media/image98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microsoft.com/office/2007/relationships/hdphoto" Target="../media/hdphoto20.wdp"/><Relationship Id="rId2" Type="http://schemas.openxmlformats.org/officeDocument/2006/relationships/image" Target="../media/image77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microsoft.com/office/2007/relationships/hdphoto" Target="../media/hdphoto18.wdp"/><Relationship Id="rId15" Type="http://schemas.openxmlformats.org/officeDocument/2006/relationships/image" Target="../media/image33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79.png"/><Relationship Id="rId18" Type="http://schemas.openxmlformats.org/officeDocument/2006/relationships/image" Target="../media/image104.png"/><Relationship Id="rId3" Type="http://schemas.microsoft.com/office/2007/relationships/hdphoto" Target="../media/hdphoto17.wdp"/><Relationship Id="rId7" Type="http://schemas.microsoft.com/office/2007/relationships/hdphoto" Target="../media/hdphoto22.wdp"/><Relationship Id="rId12" Type="http://schemas.openxmlformats.org/officeDocument/2006/relationships/image" Target="../media/image78.png"/><Relationship Id="rId17" Type="http://schemas.openxmlformats.org/officeDocument/2006/relationships/image" Target="../media/image103.png"/><Relationship Id="rId2" Type="http://schemas.openxmlformats.org/officeDocument/2006/relationships/image" Target="../media/image77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microsoft.com/office/2007/relationships/hdphoto" Target="../media/hdphoto19.wdp"/><Relationship Id="rId5" Type="http://schemas.microsoft.com/office/2007/relationships/hdphoto" Target="../media/hdphoto21.wdp"/><Relationship Id="rId1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99.png"/><Relationship Id="rId9" Type="http://schemas.microsoft.com/office/2007/relationships/hdphoto" Target="../media/hdphoto23.wdp"/><Relationship Id="rId1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s://www.youtube.com/watch?v=2UcZWXvgMZ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109.png"/><Relationship Id="rId4" Type="http://schemas.microsoft.com/office/2007/relationships/hdphoto" Target="../media/hdphoto2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s://www.youtube.com/watch?v=HUF5gmH_2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1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17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microsoft.com/office/2007/relationships/hdphoto" Target="../media/hdphoto7.wdp"/><Relationship Id="rId19" Type="http://schemas.microsoft.com/office/2007/relationships/hdphoto" Target="../media/hdphoto5.wdp"/><Relationship Id="rId4" Type="http://schemas.microsoft.com/office/2007/relationships/hdphoto" Target="../media/hdphoto6.wdp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17" Type="http://schemas.openxmlformats.org/officeDocument/2006/relationships/image" Target="../media/image33.png"/><Relationship Id="rId2" Type="http://schemas.openxmlformats.org/officeDocument/2006/relationships/image" Target="../media/image9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microsoft.com/office/2007/relationships/hdphoto" Target="../media/hdphoto7.wdp"/><Relationship Id="rId4" Type="http://schemas.microsoft.com/office/2007/relationships/hdphoto" Target="../media/hdphoto6.wdp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www.bbc.co.uk/games/embed/education-ivor-pirate-rabbits?exitGameUrl=https%3A%2F%2Fbbc.co.uk%2Fbitesize%2Farticles%2Fz6vyf4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Geography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Monday 25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locate continents on a map by matching.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446" y="5987219"/>
            <a:ext cx="595312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Geography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Tuesday 26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locate oceans on a map.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446" y="5987219"/>
            <a:ext cx="595312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6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1" y="2493780"/>
            <a:ext cx="5712835" cy="4039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9" y="468358"/>
            <a:ext cx="5829300" cy="100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5920"/>
          <a:stretch/>
        </p:blipFill>
        <p:spPr>
          <a:xfrm>
            <a:off x="6154239" y="468358"/>
            <a:ext cx="2295525" cy="10096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524000" y="1425755"/>
            <a:ext cx="2017943" cy="1630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3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552" y="1942350"/>
            <a:ext cx="3570514" cy="42788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025121" y="1390921"/>
            <a:ext cx="2612296" cy="1770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58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652" y="208370"/>
            <a:ext cx="10515600" cy="1325563"/>
          </a:xfrm>
        </p:spPr>
        <p:txBody>
          <a:bodyPr/>
          <a:lstStyle/>
          <a:p>
            <a:r>
              <a:rPr lang="en-GB" dirty="0"/>
              <a:t>There are five different oceans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36" y="1596798"/>
            <a:ext cx="5712835" cy="403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28"/>
          <a:stretch/>
        </p:blipFill>
        <p:spPr>
          <a:xfrm>
            <a:off x="2467243" y="5280261"/>
            <a:ext cx="1421675" cy="10953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98368" y="4162425"/>
            <a:ext cx="273507" cy="1117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974"/>
          <a:stretch/>
        </p:blipFill>
        <p:spPr>
          <a:xfrm>
            <a:off x="9603378" y="1100069"/>
            <a:ext cx="1256214" cy="9934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236823" y="1593226"/>
            <a:ext cx="2366555" cy="44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280" y="5827949"/>
            <a:ext cx="1405346" cy="91266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5947953" y="5268687"/>
            <a:ext cx="113213" cy="559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37" y="2454048"/>
            <a:ext cx="1514475" cy="10572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018621" y="3075492"/>
            <a:ext cx="2801029" cy="540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895" y="4467225"/>
            <a:ext cx="1362075" cy="9906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7147690" y="4162425"/>
            <a:ext cx="2729597" cy="800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4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383" y="358775"/>
            <a:ext cx="534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0" y="294198"/>
            <a:ext cx="4808313" cy="1315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03ADA-16EB-4BE8-8F0D-13D6E6092602}"/>
              </a:ext>
            </a:extLst>
          </p:cNvPr>
          <p:cNvSpPr txBox="1"/>
          <p:nvPr/>
        </p:nvSpPr>
        <p:spPr>
          <a:xfrm>
            <a:off x="133572" y="485053"/>
            <a:ext cx="4674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activity/Example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E3237-2F93-48D7-8447-EF32C614A975}"/>
              </a:ext>
            </a:extLst>
          </p:cNvPr>
          <p:cNvSpPr txBox="1"/>
          <p:nvPr/>
        </p:nvSpPr>
        <p:spPr>
          <a:xfrm>
            <a:off x="375399" y="4767784"/>
            <a:ext cx="1143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For Parents: </a:t>
            </a:r>
          </a:p>
          <a:p>
            <a:pPr algn="just"/>
            <a:r>
              <a:rPr lang="en-GB" sz="2400" dirty="0"/>
              <a:t>Look at the map and read the questions out loud to your child. Can they point to the correct ocean?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49" y="1010855"/>
            <a:ext cx="6096851" cy="3429479"/>
          </a:xfrm>
          <a:prstGeom prst="rect">
            <a:avLst/>
          </a:prstGeom>
        </p:spPr>
      </p:pic>
      <p:pic>
        <p:nvPicPr>
          <p:cNvPr id="5" name="Picture 4" descr="Finger pointing female hand vector illustration.:: tasmeemME.com">
            <a:extLst>
              <a:ext uri="{FF2B5EF4-FFF2-40B4-BE49-F238E27FC236}">
                <a16:creationId xmlns:a16="http://schemas.microsoft.com/office/drawing/2014/main" id="{A9630D3A-3AFA-4D14-9191-43D86B7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57" y="3629025"/>
            <a:ext cx="1477418" cy="1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2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61" y="1570384"/>
            <a:ext cx="6827934" cy="482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37" y="5057775"/>
            <a:ext cx="1362075" cy="9906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6099940" y="4657725"/>
            <a:ext cx="2729597" cy="800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09" y="366914"/>
            <a:ext cx="4400550" cy="981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93" y="4951710"/>
            <a:ext cx="1732032" cy="1789766"/>
          </a:xfrm>
          <a:prstGeom prst="rect">
            <a:avLst/>
          </a:prstGeom>
        </p:spPr>
      </p:pic>
      <p:pic>
        <p:nvPicPr>
          <p:cNvPr id="19" name="Picture 18" descr="Finger pointing female hand vector illustration.:: tasmeemME.com">
            <a:extLst>
              <a:ext uri="{FF2B5EF4-FFF2-40B4-BE49-F238E27FC236}">
                <a16:creationId xmlns:a16="http://schemas.microsoft.com/office/drawing/2014/main" id="{A9630D3A-3AFA-4D14-9191-43D86B7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66" y="4302499"/>
            <a:ext cx="1858033" cy="18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1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86" y="1368198"/>
            <a:ext cx="7271664" cy="5141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96" y="2739275"/>
            <a:ext cx="1514475" cy="10572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99671" y="3240877"/>
            <a:ext cx="2801029" cy="540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25" y="4843938"/>
            <a:ext cx="1635157" cy="166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196" y="317036"/>
            <a:ext cx="44672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1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86" y="1368198"/>
            <a:ext cx="7271664" cy="5141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/>
          <p:cNvCxnSpPr>
            <a:stCxn id="7" idx="3"/>
          </p:cNvCxnSpPr>
          <p:nvPr/>
        </p:nvCxnSpPr>
        <p:spPr>
          <a:xfrm flipV="1">
            <a:off x="4744532" y="5875574"/>
            <a:ext cx="2053123" cy="45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25" y="4843938"/>
            <a:ext cx="1635157" cy="166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186" y="5875574"/>
            <a:ext cx="1405346" cy="912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7" y="215673"/>
            <a:ext cx="47529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86" y="1368198"/>
            <a:ext cx="7271664" cy="5141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25" y="4843938"/>
            <a:ext cx="1635157" cy="1665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48" y="171414"/>
            <a:ext cx="4410075" cy="101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128"/>
          <a:stretch/>
        </p:blipFill>
        <p:spPr>
          <a:xfrm>
            <a:off x="10423515" y="642901"/>
            <a:ext cx="1421675" cy="10953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9931380" y="1581150"/>
            <a:ext cx="984270" cy="1646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4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86" y="1385616"/>
            <a:ext cx="7271664" cy="5141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25" y="4843938"/>
            <a:ext cx="1635157" cy="166557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121630" y="638175"/>
            <a:ext cx="2289195" cy="1423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190500"/>
            <a:ext cx="4286250" cy="104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5974"/>
          <a:stretch/>
        </p:blipFill>
        <p:spPr>
          <a:xfrm>
            <a:off x="10298703" y="141446"/>
            <a:ext cx="1256214" cy="9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634999"/>
            <a:ext cx="10515600" cy="579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Click on the link to play the ocean discovery game. Click on this symbol to take you to the game.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66" l="6897" r="951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0175" y="1415210"/>
            <a:ext cx="2762250" cy="22955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582150" y="1028700"/>
            <a:ext cx="457200" cy="561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556" y="1772168"/>
            <a:ext cx="5131593" cy="3094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0150" y="5135905"/>
            <a:ext cx="969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https://www.bbc.co.uk/games/embed/education-ivor-pirate-rabbits?exitGameUrl=https%3A%2F%2Fbbc.co.uk%2Fbitesize%2Farticles%2Fz6vyf4j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8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continent?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84" y="1964464"/>
            <a:ext cx="6132087" cy="112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441" y="2110474"/>
            <a:ext cx="3898037" cy="390415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6833671" y="2528616"/>
            <a:ext cx="1300135" cy="1189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302" y="3492137"/>
            <a:ext cx="443865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539" y="4254137"/>
            <a:ext cx="29241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373" y="7109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 you have a map or a globe in your house? Have a look and see if you can point to the continents and oceans.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2110914"/>
            <a:ext cx="4406738" cy="3115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3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520" y="2110914"/>
            <a:ext cx="2156675" cy="2584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74" l="299" r="985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00880">
            <a:off x="4068380" y="4386140"/>
            <a:ext cx="3846786" cy="21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Geography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Thursday 28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be able to identify the UK on a map.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446" y="5987219"/>
            <a:ext cx="595312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87" y="405356"/>
            <a:ext cx="8829675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85" y="5243104"/>
            <a:ext cx="6170975" cy="94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60" y="5243104"/>
            <a:ext cx="1852070" cy="9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2" y="321537"/>
            <a:ext cx="8667750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55" y="3207204"/>
            <a:ext cx="3086100" cy="13144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190455" y="3864429"/>
            <a:ext cx="25586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 l="3661" t="1604"/>
          <a:stretch/>
        </p:blipFill>
        <p:spPr>
          <a:xfrm>
            <a:off x="6897188" y="1985554"/>
            <a:ext cx="3666309" cy="46433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4400" y="3864429"/>
            <a:ext cx="548640" cy="185057"/>
          </a:xfrm>
          <a:prstGeom prst="rect">
            <a:avLst/>
          </a:prstGeom>
          <a:solidFill>
            <a:srgbClr val="39870D"/>
          </a:solidFill>
          <a:ln>
            <a:solidFill>
              <a:srgbClr val="398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551817" y="3864429"/>
            <a:ext cx="531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8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39"/>
          <a:stretch/>
        </p:blipFill>
        <p:spPr>
          <a:xfrm>
            <a:off x="557348" y="5393000"/>
            <a:ext cx="7575081" cy="108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314" y="5393001"/>
            <a:ext cx="3716383" cy="1103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512"/>
          <a:stretch/>
        </p:blipFill>
        <p:spPr>
          <a:xfrm>
            <a:off x="4676503" y="249017"/>
            <a:ext cx="6435634" cy="498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477691" y="1750423"/>
            <a:ext cx="600892" cy="600891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>
            <a:off x="3762103" y="1314994"/>
            <a:ext cx="1715588" cy="735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7130" y="1014549"/>
            <a:ext cx="318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United Kingdom. </a:t>
            </a:r>
          </a:p>
        </p:txBody>
      </p:sp>
    </p:spTree>
    <p:extLst>
      <p:ext uri="{BB962C8B-B14F-4D97-AF65-F5344CB8AC3E}">
        <p14:creationId xmlns:p14="http://schemas.microsoft.com/office/powerpoint/2010/main" val="61667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65" y="357187"/>
            <a:ext cx="6181725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 l="3661" t="1604"/>
          <a:stretch/>
        </p:blipFill>
        <p:spPr>
          <a:xfrm>
            <a:off x="2830965" y="1907178"/>
            <a:ext cx="2551075" cy="3230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1" t="6735" r="1468" b="4985"/>
          <a:stretch/>
        </p:blipFill>
        <p:spPr>
          <a:xfrm>
            <a:off x="5921827" y="2211980"/>
            <a:ext cx="3466012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902" y="5264059"/>
            <a:ext cx="209550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560" y="5264059"/>
            <a:ext cx="1156545" cy="12366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27425" y="3209005"/>
            <a:ext cx="466123" cy="138958"/>
          </a:xfrm>
          <a:prstGeom prst="rect">
            <a:avLst/>
          </a:prstGeom>
          <a:solidFill>
            <a:srgbClr val="39870D"/>
          </a:solidFill>
          <a:ln>
            <a:solidFill>
              <a:srgbClr val="398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40890" y="3209005"/>
            <a:ext cx="531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7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383" y="358775"/>
            <a:ext cx="534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0" y="294198"/>
            <a:ext cx="4808313" cy="1315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03ADA-16EB-4BE8-8F0D-13D6E6092602}"/>
              </a:ext>
            </a:extLst>
          </p:cNvPr>
          <p:cNvSpPr txBox="1"/>
          <p:nvPr/>
        </p:nvSpPr>
        <p:spPr>
          <a:xfrm>
            <a:off x="133572" y="485053"/>
            <a:ext cx="4674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activity/Example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E3237-2F93-48D7-8447-EF32C614A975}"/>
              </a:ext>
            </a:extLst>
          </p:cNvPr>
          <p:cNvSpPr txBox="1"/>
          <p:nvPr/>
        </p:nvSpPr>
        <p:spPr>
          <a:xfrm>
            <a:off x="375399" y="4767784"/>
            <a:ext cx="1143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For Parents: </a:t>
            </a:r>
          </a:p>
          <a:p>
            <a:pPr algn="just"/>
            <a:r>
              <a:rPr lang="en-GB" sz="2400" dirty="0"/>
              <a:t>Look at the map with your child and locate the red square box, can they drag the UK map part to the correct place on the map?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85" y="1338305"/>
            <a:ext cx="6096851" cy="3429479"/>
          </a:xfrm>
          <a:prstGeom prst="rect">
            <a:avLst/>
          </a:prstGeom>
        </p:spPr>
      </p:pic>
      <p:pic>
        <p:nvPicPr>
          <p:cNvPr id="5" name="Picture 4" descr="Finger pointing female hand vector illustration.:: tasmeemME.com">
            <a:extLst>
              <a:ext uri="{FF2B5EF4-FFF2-40B4-BE49-F238E27FC236}">
                <a16:creationId xmlns:a16="http://schemas.microsoft.com/office/drawing/2014/main" id="{A9630D3A-3AFA-4D14-9191-43D86B7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26" y="2714625"/>
            <a:ext cx="1477418" cy="1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12" r="31911" b="32988"/>
          <a:stretch/>
        </p:blipFill>
        <p:spPr>
          <a:xfrm>
            <a:off x="744583" y="168715"/>
            <a:ext cx="6313714" cy="6486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38103" y="3230880"/>
            <a:ext cx="1132114" cy="11408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6" y="2645351"/>
            <a:ext cx="1504950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724" y="251732"/>
            <a:ext cx="4830862" cy="217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3" y="5471799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32 0.00162 L -0.06432 0.00162 C -0.06914 0.00324 -0.07383 0.00556 -0.07865 0.00649 C -0.08698 0.00834 -0.08294 0.00741 -0.09076 0.00903 C -0.0918 0.00949 -0.09271 0.00996 -0.09362 0.01042 C -0.09935 0.01274 -0.10508 0.01412 -0.11081 0.01412 L -0.17799 0.01551 C -0.17917 0.01644 -0.18021 0.0176 -0.18151 0.01806 C -0.18477 0.01922 -0.18815 0.01968 -0.19154 0.02061 C -0.19297 0.02107 -0.1944 0.0213 -0.19583 0.02176 C -0.19648 0.02223 -0.19727 0.02269 -0.19792 0.02315 C -0.19987 0.02408 -0.20169 0.02477 -0.20365 0.0257 C -0.20703 0.02709 -0.21029 0.02801 -0.21367 0.0294 C -0.21536 0.0301 -0.21693 0.03125 -0.21862 0.03195 C -0.22031 0.03264 -0.22201 0.03264 -0.2237 0.03334 C -0.22539 0.03403 -0.22695 0.03519 -0.22865 0.03588 C -0.2306 0.03681 -0.23464 0.03774 -0.23646 0.03843 C -0.24284 0.04213 -0.23333 0.03681 -0.2487 0.04098 C -0.26315 0.04468 -0.24297 0.0426 -0.25716 0.04468 C -0.26523 0.04607 -0.28516 0.04723 -0.29076 0.04723 L -0.36719 0.04861 L -0.43932 0.04723 C -0.44219 0.04723 -0.44505 0.04607 -0.44792 0.04607 C -0.46081 0.04537 -0.47357 0.04514 -0.48646 0.04468 C -0.48724 0.04422 -0.48789 0.04352 -0.48867 0.04352 C -0.4957 0.04352 -0.49453 0.04422 -0.49935 0.04607 C -0.50052 0.04653 -0.50169 0.04676 -0.50286 0.04723 C -0.50365 0.04769 -0.5043 0.04815 -0.50508 0.04861 C -0.50625 0.04908 -0.50742 0.04931 -0.50859 0.04977 C -0.50937 0.0507 -0.5099 0.05186 -0.51081 0.05232 C -0.51185 0.05301 -0.51315 0.05301 -0.51432 0.05371 C -0.5151 0.05394 -0.51576 0.05486 -0.51641 0.05486 C -0.52578 0.05556 -0.53503 0.05579 -0.54427 0.05625 C -0.5457 0.05695 -0.54714 0.05811 -0.54857 0.0588 C -0.55052 0.05949 -0.55495 0.06065 -0.55651 0.0625 C -0.55885 0.06528 -0.55794 0.06389 -0.55924 0.06644 L -0.55221 0.0625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12" r="31911" b="32988"/>
          <a:stretch/>
        </p:blipFill>
        <p:spPr>
          <a:xfrm>
            <a:off x="744583" y="168715"/>
            <a:ext cx="6313714" cy="6486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38103" y="3230880"/>
            <a:ext cx="1132114" cy="11408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6" y="2645351"/>
            <a:ext cx="1504950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724" y="251732"/>
            <a:ext cx="4830862" cy="217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82" y="5096486"/>
            <a:ext cx="1635157" cy="16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20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061" y="1063398"/>
            <a:ext cx="7271664" cy="5141319"/>
            <a:chOff x="265061" y="1063398"/>
            <a:chExt cx="7271664" cy="5141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061" y="1063398"/>
              <a:ext cx="7271664" cy="51413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2838994" y="2133599"/>
              <a:ext cx="911897" cy="75764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24" y="251732"/>
            <a:ext cx="4830862" cy="217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2" y="5096486"/>
            <a:ext cx="1635157" cy="1665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655" y="3129232"/>
            <a:ext cx="1143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76" y="321400"/>
            <a:ext cx="3506561" cy="1064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96" y="1550127"/>
            <a:ext cx="6484919" cy="458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8" y="1280160"/>
            <a:ext cx="1810667" cy="112340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320655" y="1841863"/>
            <a:ext cx="1136648" cy="98842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933" y="315475"/>
            <a:ext cx="1439501" cy="154870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235337" y="1008127"/>
            <a:ext cx="2113596" cy="173507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9734" y="2307771"/>
            <a:ext cx="1090929" cy="1305036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7559040" y="2960289"/>
            <a:ext cx="3090694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23" y="5127171"/>
            <a:ext cx="1781175" cy="12192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2012117" y="4180114"/>
            <a:ext cx="2089620" cy="149994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080" y="4056400"/>
            <a:ext cx="1628775" cy="120967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8482149" y="4580709"/>
            <a:ext cx="1745931" cy="5813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6823" y="5680056"/>
            <a:ext cx="1457325" cy="10668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8255726" y="6017623"/>
            <a:ext cx="1161098" cy="26324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944" y="5561854"/>
            <a:ext cx="1094544" cy="1185002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4853216" y="3988736"/>
            <a:ext cx="1152839" cy="157311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11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3" y="447402"/>
            <a:ext cx="6418354" cy="5596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24" y="251732"/>
            <a:ext cx="4830862" cy="217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2" y="5096486"/>
            <a:ext cx="1635157" cy="16655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1782" y="1654629"/>
            <a:ext cx="1210491" cy="17678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722" y="2651216"/>
            <a:ext cx="15144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0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494" y="346846"/>
            <a:ext cx="4429125" cy="6181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966" t="65813"/>
          <a:stretch/>
        </p:blipFill>
        <p:spPr>
          <a:xfrm>
            <a:off x="9722779" y="4744675"/>
            <a:ext cx="2127477" cy="2113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1376" t="65930" r="48427" b="-65836"/>
          <a:stretch/>
        </p:blipFill>
        <p:spPr>
          <a:xfrm>
            <a:off x="5957138" y="4673645"/>
            <a:ext cx="2345192" cy="6175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8624" b="34609"/>
          <a:stretch/>
        </p:blipFill>
        <p:spPr>
          <a:xfrm>
            <a:off x="9562011" y="486183"/>
            <a:ext cx="2275522" cy="4042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51179" b="34468"/>
          <a:stretch/>
        </p:blipFill>
        <p:spPr>
          <a:xfrm>
            <a:off x="6140018" y="486183"/>
            <a:ext cx="2162312" cy="4050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070" t="4746" r="1495" b="4295"/>
          <a:stretch/>
        </p:blipFill>
        <p:spPr>
          <a:xfrm>
            <a:off x="7489371" y="217714"/>
            <a:ext cx="4493623" cy="19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Geography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Thursday 28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LO: To be able to use compass directions to find locations on a map. 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446" y="5987219"/>
            <a:ext cx="595312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99388" l="396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216157" y="2271844"/>
            <a:ext cx="6238875" cy="466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22" y="1417016"/>
            <a:ext cx="6906310" cy="1035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44" y="2608235"/>
            <a:ext cx="4336866" cy="1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0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74" y="225334"/>
            <a:ext cx="7237086" cy="125862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51550" y="1790488"/>
            <a:ext cx="7867216" cy="4610311"/>
            <a:chOff x="1172281" y="1564066"/>
            <a:chExt cx="9145930" cy="51941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65" b="99412" l="4645" r="980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8989" y="2449440"/>
              <a:ext cx="3749056" cy="348273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7144" y="1564066"/>
              <a:ext cx="1151845" cy="153579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stCxn id="3" idx="3"/>
            </p:cNvCxnSpPr>
            <p:nvPr/>
          </p:nvCxnSpPr>
          <p:spPr>
            <a:xfrm>
              <a:off x="4018989" y="2331963"/>
              <a:ext cx="1768744" cy="8291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8467" y="5434148"/>
              <a:ext cx="1163869" cy="132411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 flipV="1">
              <a:off x="6191794" y="5294811"/>
              <a:ext cx="1676673" cy="801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32336" y="3499646"/>
              <a:ext cx="1285875" cy="14097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17" idx="1"/>
            </p:cNvCxnSpPr>
            <p:nvPr/>
          </p:nvCxnSpPr>
          <p:spPr>
            <a:xfrm flipH="1">
              <a:off x="7149737" y="4204496"/>
              <a:ext cx="18825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64526" y="4190805"/>
              <a:ext cx="2238103" cy="136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2281" y="3499646"/>
              <a:ext cx="1476375" cy="143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24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2274" y="748937"/>
            <a:ext cx="4281577" cy="5392374"/>
            <a:chOff x="947772" y="1045029"/>
            <a:chExt cx="4281577" cy="53923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656"/>
            <a:stretch/>
          </p:blipFill>
          <p:spPr>
            <a:xfrm>
              <a:off x="1095499" y="1105989"/>
              <a:ext cx="4133850" cy="53314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65" b="99412" l="4645" r="980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7772" y="1045029"/>
              <a:ext cx="1569943" cy="150487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581" y="2324145"/>
            <a:ext cx="5373733" cy="104436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711337" y="1240449"/>
            <a:ext cx="8708" cy="98236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449" y="649666"/>
            <a:ext cx="990803" cy="13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5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383" y="358775"/>
            <a:ext cx="534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0" y="294198"/>
            <a:ext cx="4808313" cy="1315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03ADA-16EB-4BE8-8F0D-13D6E6092602}"/>
              </a:ext>
            </a:extLst>
          </p:cNvPr>
          <p:cNvSpPr txBox="1"/>
          <p:nvPr/>
        </p:nvSpPr>
        <p:spPr>
          <a:xfrm>
            <a:off x="133572" y="485053"/>
            <a:ext cx="4674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activity/Example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E3237-2F93-48D7-8447-EF32C614A975}"/>
              </a:ext>
            </a:extLst>
          </p:cNvPr>
          <p:cNvSpPr txBox="1"/>
          <p:nvPr/>
        </p:nvSpPr>
        <p:spPr>
          <a:xfrm>
            <a:off x="375399" y="4767784"/>
            <a:ext cx="1143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For Parents: </a:t>
            </a:r>
          </a:p>
          <a:p>
            <a:pPr algn="just"/>
            <a:r>
              <a:rPr lang="en-GB" sz="2400" dirty="0"/>
              <a:t>Look at the map and read the directions out loud to your child, then click on </a:t>
            </a:r>
            <a:r>
              <a:rPr lang="en-GB" sz="2400" dirty="0" err="1"/>
              <a:t>Peppa</a:t>
            </a:r>
            <a:r>
              <a:rPr lang="en-GB" sz="2400" dirty="0"/>
              <a:t> to watch her travel in each direction. Can your child point to the correct direction that </a:t>
            </a:r>
            <a:r>
              <a:rPr lang="en-GB" sz="2400" dirty="0" err="1"/>
              <a:t>Peppa</a:t>
            </a:r>
            <a:r>
              <a:rPr lang="en-GB" sz="2400" dirty="0"/>
              <a:t> travelled in?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05" y="14391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3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6" y="252549"/>
            <a:ext cx="6618515" cy="600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9412" l="4645" r="98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858" y="252549"/>
            <a:ext cx="1754793" cy="163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696" y="189821"/>
            <a:ext cx="1635998" cy="1692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599" y="221185"/>
            <a:ext cx="1635998" cy="169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" b="98556" l="6019" r="93056">
                        <a14:foregroundMark x1="18981" y1="81588" x2="18981" y2="81588"/>
                        <a14:foregroundMark x1="29630" y1="81588" x2="29630" y2="81588"/>
                        <a14:foregroundMark x1="45833" y1="81588" x2="45833" y2="81588"/>
                        <a14:foregroundMark x1="61574" y1="81588" x2="61574" y2="81588"/>
                        <a14:foregroundMark x1="70370" y1="81588" x2="70370" y2="8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686" y="913804"/>
            <a:ext cx="1288868" cy="165285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130" y="2629385"/>
            <a:ext cx="1507061" cy="1935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13" y="2566657"/>
            <a:ext cx="1887936" cy="1942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9696" y="4472336"/>
            <a:ext cx="1254849" cy="1798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6154" l="3723" r="93617">
                        <a14:foregroundMark x1="18617" y1="71635" x2="18617" y2="71635"/>
                        <a14:foregroundMark x1="30851" y1="76442" x2="30851" y2="76442"/>
                        <a14:foregroundMark x1="41489" y1="77885" x2="41489" y2="77885"/>
                        <a14:foregroundMark x1="54255" y1="78846" x2="54255" y2="78846"/>
                        <a14:foregroundMark x1="64894" y1="78846" x2="64894" y2="78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169" y="2852093"/>
            <a:ext cx="1239376" cy="13712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161646" y="260005"/>
            <a:ext cx="3099109" cy="1654044"/>
            <a:chOff x="7464388" y="260005"/>
            <a:chExt cx="3966180" cy="25270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/>
            <a:srcRect r="41182" b="-1059"/>
            <a:stretch/>
          </p:blipFill>
          <p:spPr>
            <a:xfrm>
              <a:off x="7464388" y="260005"/>
              <a:ext cx="3966180" cy="10414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/>
            <a:srcRect l="59273" t="178"/>
            <a:stretch/>
          </p:blipFill>
          <p:spPr>
            <a:xfrm>
              <a:off x="7464388" y="1301432"/>
              <a:ext cx="3966180" cy="148564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704476" y="6353525"/>
            <a:ext cx="45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</a:t>
            </a:r>
            <a:r>
              <a:rPr lang="en-GB" dirty="0" err="1"/>
              <a:t>Peppa</a:t>
            </a:r>
            <a:r>
              <a:rPr lang="en-GB" dirty="0"/>
              <a:t> to see where she is going!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1984" y="4007797"/>
            <a:ext cx="3720450" cy="1676009"/>
          </a:xfrm>
          <a:prstGeom prst="rect">
            <a:avLst/>
          </a:prstGeom>
        </p:spPr>
      </p:pic>
      <p:pic>
        <p:nvPicPr>
          <p:cNvPr id="24" name="Picture 23" descr="Finger pointing female hand vector illustration.:: tasmeemME.com">
            <a:extLst>
              <a:ext uri="{FF2B5EF4-FFF2-40B4-BE49-F238E27FC236}">
                <a16:creationId xmlns:a16="http://schemas.microsoft.com/office/drawing/2014/main" id="{A9630D3A-3AFA-4D14-9191-43D86B7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42" y="4508756"/>
            <a:ext cx="2134814" cy="21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143" y="4845801"/>
            <a:ext cx="1341485" cy="1386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21415" y="2591590"/>
            <a:ext cx="4579569" cy="1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1.04167E-6 3.7037E-7 C 0.0099 -0.00463 0.02045 -0.00648 0.02995 -0.01389 C 0.03216 -0.01574 0.03412 -0.01782 0.03633 -0.01898 C 0.03841 -0.02037 0.04076 -0.02037 0.04284 -0.02153 C 0.04766 -0.02431 0.04766 -0.02593 0.05209 -0.02917 C 0.05469 -0.03102 0.05742 -0.03241 0.06003 -0.03426 C 0.06198 -0.03565 0.06367 -0.03796 0.06576 -0.03935 C 0.06706 -0.04051 0.07175 -0.04167 0.07279 -0.0419 C 0.08203 -0.04838 0.07748 -0.04653 0.08646 -0.04815 C 0.09102 -0.04792 0.09545 -0.04792 0.1 -0.04699 C 0.1013 -0.04676 0.10235 -0.04491 0.10352 -0.04444 C 0.10521 -0.04375 0.1069 -0.04352 0.1086 -0.04329 C 0.11302 -0.03796 0.10808 -0.04306 0.11433 -0.03935 C 0.11797 -0.03727 0.11654 -0.03657 0.12005 -0.0331 C 0.12071 -0.03241 0.12149 -0.03218 0.12214 -0.03171 C 0.12292 -0.03056 0.12357 -0.02917 0.12435 -0.02801 C 0.12526 -0.02662 0.12643 -0.02569 0.12722 -0.02407 C 0.12826 -0.02176 0.13008 -0.01643 0.13008 -0.01643 C 0.13203 -0.00185 0.12917 -0.01991 0.13216 -0.00764 C 0.13255 -0.00602 0.13268 -0.00417 0.13295 -0.00255 C 0.13321 3.7037E-7 0.1336 0.00486 0.13438 0.00764 C 0.13516 0.01088 0.13581 0.01157 0.13724 0.01412 L 0.13724 0.00764 L 0.13724 0.00764 L 0.1336 0.0090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6" y="252549"/>
            <a:ext cx="6618515" cy="600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9412" l="4645" r="98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858" y="252549"/>
            <a:ext cx="1754793" cy="163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696" y="189821"/>
            <a:ext cx="1635998" cy="1692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599" y="221185"/>
            <a:ext cx="1635998" cy="169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" b="98556" l="6019" r="93056">
                        <a14:foregroundMark x1="18981" y1="81588" x2="18981" y2="81588"/>
                        <a14:foregroundMark x1="29630" y1="81588" x2="29630" y2="81588"/>
                        <a14:foregroundMark x1="45833" y1="81588" x2="45833" y2="81588"/>
                        <a14:foregroundMark x1="61574" y1="81588" x2="61574" y2="81588"/>
                        <a14:foregroundMark x1="70370" y1="81588" x2="70370" y2="8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686" y="913804"/>
            <a:ext cx="1288868" cy="165285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130" y="2629385"/>
            <a:ext cx="1507061" cy="1935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13" y="2566657"/>
            <a:ext cx="1887936" cy="1942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9696" y="4472336"/>
            <a:ext cx="1254849" cy="1798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6154" l="3723" r="93617">
                        <a14:foregroundMark x1="18617" y1="71635" x2="18617" y2="71635"/>
                        <a14:foregroundMark x1="30851" y1="76442" x2="30851" y2="76442"/>
                        <a14:foregroundMark x1="41489" y1="77885" x2="41489" y2="77885"/>
                        <a14:foregroundMark x1="54255" y1="78846" x2="54255" y2="78846"/>
                        <a14:foregroundMark x1="64894" y1="78846" x2="64894" y2="78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169" y="2852093"/>
            <a:ext cx="1239376" cy="13712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4476" y="6353525"/>
            <a:ext cx="45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</a:t>
            </a:r>
            <a:r>
              <a:rPr lang="en-GB" dirty="0" err="1"/>
              <a:t>Peppa</a:t>
            </a:r>
            <a:r>
              <a:rPr lang="en-GB" dirty="0"/>
              <a:t> to see where she is going!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2568" y="4472336"/>
            <a:ext cx="3720450" cy="16760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853" y="4756852"/>
            <a:ext cx="1635157" cy="1665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8721" y="322311"/>
            <a:ext cx="4433016" cy="118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2008" y="1505297"/>
            <a:ext cx="3166442" cy="1261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8721" y="3053144"/>
            <a:ext cx="4579569" cy="1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2.29167E-6 -3.33333E-6 C 0.00157 -0.00301 0.00313 -0.00625 0.00495 -0.00902 C 0.0056 -0.00995 0.00638 -0.01064 0.00704 -0.01157 C 0.01094 -0.01782 0.01016 -0.01828 0.01355 -0.02176 C 0.01446 -0.02268 0.01537 -0.02338 0.01641 -0.0243 C 0.01823 -0.02916 0.01888 -0.03125 0.02214 -0.03564 C 0.02305 -0.03703 0.02409 -0.03796 0.025 -0.03958 C 0.02969 -0.04791 0.02279 -0.03912 0.02852 -0.04583 C 0.02904 -0.04722 0.02956 -0.04838 0.02995 -0.04976 C 0.03047 -0.05138 0.03073 -0.05324 0.03138 -0.05463 C 0.03217 -0.05625 0.03334 -0.05717 0.03425 -0.05856 C 0.03685 -0.07245 0.03269 -0.05138 0.03633 -0.0662 C 0.04063 -0.08333 0.03477 -0.06504 0.03998 -0.08009 C 0.04024 -0.08217 0.04037 -0.08449 0.04063 -0.08657 C 0.04258 -0.09768 0.04167 -0.08819 0.04284 -0.09791 C 0.04297 -0.09953 0.04388 -0.10995 0.04427 -0.1118 C 0.0448 -0.11504 0.04571 -0.11782 0.04636 -0.12083 C 0.04688 -0.12754 0.04714 -0.13078 0.04779 -0.13726 C 0.04805 -0.13935 0.04831 -0.14143 0.04857 -0.14375 C 0.04909 -0.15138 0.04909 -0.15555 0.05 -0.16273 C 0.05013 -0.16412 0.05052 -0.16527 0.05065 -0.16643 C 0.05092 -0.16851 0.05118 -0.17083 0.05144 -0.17291 C 0.05118 -0.18009 0.05131 -0.18726 0.05065 -0.19444 C 0.05052 -0.19606 0.0474 -0.19907 0.04714 -0.19953 C 0.04128 -0.21064 0.04297 -0.21064 0.03776 -0.21851 C 0.03711 -0.21967 0.03633 -0.22037 0.03568 -0.22106 C 0.0349 -0.22291 0.03425 -0.22453 0.03347 -0.22615 C 0.0323 -0.22939 0.0323 -0.23032 0.0306 -0.23263 C 0.02995 -0.23356 0.02917 -0.23426 0.02852 -0.23518 C 0.02761 -0.24004 0.02592 -0.24953 0.02422 -0.25162 L 0.02214 -0.25416 C 0.02162 -0.25578 0.0211 -0.2574 0.02071 -0.25926 C 0.02032 -0.26041 0.02032 -0.2618 0.01993 -0.26296 C 0.01954 -0.26435 0.01888 -0.26551 0.01849 -0.26689 C 0.0155 -0.27731 0.02084 -0.2625 0.01641 -0.27569 C 0.01224 -0.28819 0.01446 -0.27824 0.01211 -0.29097 L 0.01133 -0.2949 C 0.01081 -0.29791 0.01055 -0.3 0.00925 -0.30254 C 0.0086 -0.30347 0.00782 -0.30439 0.00704 -0.30509 C 0.00664 -0.30532 0.00612 -0.30509 0.0056 -0.30509 L 0.01133 -0.3074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6" y="252549"/>
            <a:ext cx="6618515" cy="600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9412" l="4645" r="98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858" y="252549"/>
            <a:ext cx="1754793" cy="163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696" y="189821"/>
            <a:ext cx="1635998" cy="1692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599" y="221185"/>
            <a:ext cx="1635998" cy="169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" b="98556" l="6019" r="93056">
                        <a14:foregroundMark x1="18981" y1="81588" x2="18981" y2="81588"/>
                        <a14:foregroundMark x1="29630" y1="81588" x2="29630" y2="81588"/>
                        <a14:foregroundMark x1="45833" y1="81588" x2="45833" y2="81588"/>
                        <a14:foregroundMark x1="61574" y1="81588" x2="61574" y2="81588"/>
                        <a14:foregroundMark x1="70370" y1="81588" x2="70370" y2="8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686" y="913804"/>
            <a:ext cx="1288868" cy="165285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130" y="2629385"/>
            <a:ext cx="1507061" cy="1935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13" y="2566657"/>
            <a:ext cx="1887936" cy="1942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9696" y="4472336"/>
            <a:ext cx="1254849" cy="1798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6154" l="3723" r="93617">
                        <a14:foregroundMark x1="18617" y1="71635" x2="18617" y2="71635"/>
                        <a14:foregroundMark x1="30851" y1="76442" x2="30851" y2="76442"/>
                        <a14:foregroundMark x1="41489" y1="77885" x2="41489" y2="77885"/>
                        <a14:foregroundMark x1="54255" y1="78846" x2="54255" y2="78846"/>
                        <a14:foregroundMark x1="64894" y1="78846" x2="64894" y2="78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169" y="2852093"/>
            <a:ext cx="1239376" cy="13712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4476" y="6353525"/>
            <a:ext cx="45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</a:t>
            </a:r>
            <a:r>
              <a:rPr lang="en-GB" dirty="0" err="1"/>
              <a:t>Peppa</a:t>
            </a:r>
            <a:r>
              <a:rPr lang="en-GB" dirty="0"/>
              <a:t> to see where she is going!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53" y="4756852"/>
            <a:ext cx="1635157" cy="166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/>
          <a:srcRect r="41969"/>
          <a:stretch/>
        </p:blipFill>
        <p:spPr>
          <a:xfrm>
            <a:off x="7464388" y="252549"/>
            <a:ext cx="4282873" cy="111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/>
          <a:srcRect l="60201"/>
          <a:stretch/>
        </p:blipFill>
        <p:spPr>
          <a:xfrm>
            <a:off x="8473441" y="1409246"/>
            <a:ext cx="2655512" cy="1009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4547" y="4472336"/>
            <a:ext cx="3842553" cy="1733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6038" y="3027019"/>
            <a:ext cx="4579569" cy="1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-0.01367 0.00185 -0.01537 0.00255 -0.0336 0.00255 C -0.03802 0.00255 -0.05182 0.00046 -0.05716 -7.40741E-7 C -0.06446 -0.00278 -0.05781 -7.40741E-7 -0.06289 -0.00254 C -0.06524 -0.00393 -0.06784 -0.0044 -0.07005 -0.00648 C -0.07097 -0.00741 -0.07188 -0.00833 -0.07292 -0.00903 C -0.07409 -0.00972 -0.07526 -0.00972 -0.07643 -0.01018 C -0.08386 -0.01366 -0.07904 -0.01157 -0.0836 -0.01412 C -0.08529 -0.01504 -0.08698 -0.01574 -0.08854 -0.01667 C -0.09584 -0.02106 -0.0888 -0.01736 -0.09505 -0.02176 C -0.09649 -0.02268 -0.09805 -0.02292 -0.09935 -0.0243 C -0.10209 -0.02754 -0.10065 -0.02639 -0.10365 -0.02801 C -0.10886 -0.03518 -0.10378 -0.0294 -0.11003 -0.0331 C -0.11107 -0.03379 -0.11198 -0.03472 -0.11289 -0.03565 C -0.11367 -0.03657 -0.11419 -0.03773 -0.11498 -0.03819 C -0.11693 -0.03958 -0.11888 -0.04004 -0.12071 -0.04074 L -0.12357 -0.04213 L -0.1293 -0.04467 C -0.13073 -0.0456 -0.13203 -0.04699 -0.1336 -0.04722 C -0.14388 -0.04907 -0.13828 -0.04815 -0.15 -0.04977 C -0.15261 -0.05139 -0.15143 -0.05092 -0.15352 -0.05092 L -0.15352 -0.05092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435430"/>
            <a:ext cx="3350234" cy="2368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78" y="1034008"/>
            <a:ext cx="256222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3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416" y="3065417"/>
            <a:ext cx="2156675" cy="2584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178" y="4167595"/>
            <a:ext cx="2771775" cy="12573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7724503" y="1123406"/>
            <a:ext cx="975360" cy="4301489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055963" y="2812485"/>
            <a:ext cx="257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Maps and globes show us where different countries and continents are.  </a:t>
            </a:r>
          </a:p>
        </p:txBody>
      </p:sp>
    </p:spTree>
    <p:extLst>
      <p:ext uri="{BB962C8B-B14F-4D97-AF65-F5344CB8AC3E}">
        <p14:creationId xmlns:p14="http://schemas.microsoft.com/office/powerpoint/2010/main" val="34740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6" y="252549"/>
            <a:ext cx="6618515" cy="600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9412" l="4645" r="98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858" y="252549"/>
            <a:ext cx="1754793" cy="163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696" y="189821"/>
            <a:ext cx="1635998" cy="1692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599" y="221185"/>
            <a:ext cx="1635998" cy="169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" b="98556" l="6019" r="93056">
                        <a14:foregroundMark x1="18981" y1="81588" x2="18981" y2="81588"/>
                        <a14:foregroundMark x1="29630" y1="81588" x2="29630" y2="81588"/>
                        <a14:foregroundMark x1="45833" y1="81588" x2="45833" y2="81588"/>
                        <a14:foregroundMark x1="61574" y1="81588" x2="61574" y2="81588"/>
                        <a14:foregroundMark x1="70370" y1="81588" x2="70370" y2="8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686" y="913804"/>
            <a:ext cx="1288868" cy="165285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130" y="2629385"/>
            <a:ext cx="1507061" cy="1935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13" y="2566657"/>
            <a:ext cx="1887936" cy="1942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9696" y="4472336"/>
            <a:ext cx="1254849" cy="1798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6154" l="3723" r="93617">
                        <a14:foregroundMark x1="18617" y1="71635" x2="18617" y2="71635"/>
                        <a14:foregroundMark x1="30851" y1="76442" x2="30851" y2="76442"/>
                        <a14:foregroundMark x1="41489" y1="77885" x2="41489" y2="77885"/>
                        <a14:foregroundMark x1="54255" y1="78846" x2="54255" y2="78846"/>
                        <a14:foregroundMark x1="64894" y1="78846" x2="64894" y2="78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169" y="2852093"/>
            <a:ext cx="1239376" cy="13712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4476" y="6353525"/>
            <a:ext cx="45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</a:t>
            </a:r>
            <a:r>
              <a:rPr lang="en-GB" dirty="0" err="1"/>
              <a:t>Peppa</a:t>
            </a:r>
            <a:r>
              <a:rPr lang="en-GB" dirty="0"/>
              <a:t> to see where she is going!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53" y="4756852"/>
            <a:ext cx="1635157" cy="1665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4547" y="4472336"/>
            <a:ext cx="3842553" cy="1733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/>
          <a:srcRect r="42009" b="198"/>
          <a:stretch/>
        </p:blipFill>
        <p:spPr>
          <a:xfrm>
            <a:off x="7669665" y="189821"/>
            <a:ext cx="3857435" cy="1089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/>
          <a:srcRect l="58991" t="-935" b="-1"/>
          <a:stretch/>
        </p:blipFill>
        <p:spPr>
          <a:xfrm>
            <a:off x="8226781" y="1441249"/>
            <a:ext cx="2743201" cy="1108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8596" y="3035727"/>
            <a:ext cx="4579569" cy="1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1.85185E-6 C -0.00052 0.02268 -0.00052 0.03055 -0.00143 0.05069 C -0.00195 0.05949 -0.00286 0.07731 -0.00286 0.07731 C -0.00273 0.09305 -0.0026 0.10856 -0.00221 0.1243 C -0.00221 0.12639 -0.00156 0.12847 -0.00143 0.13055 C -0.0013 0.15949 -0.00143 0.18819 -0.00143 0.21713 L -0.00143 0.21713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6" y="252549"/>
            <a:ext cx="6618515" cy="600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9412" l="4645" r="98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858" y="252549"/>
            <a:ext cx="1754793" cy="163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696" y="189821"/>
            <a:ext cx="1635998" cy="1692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599" y="221185"/>
            <a:ext cx="1635998" cy="169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" b="98556" l="6019" r="93056">
                        <a14:foregroundMark x1="18981" y1="81588" x2="18981" y2="81588"/>
                        <a14:foregroundMark x1="29630" y1="81588" x2="29630" y2="81588"/>
                        <a14:foregroundMark x1="45833" y1="81588" x2="45833" y2="81588"/>
                        <a14:foregroundMark x1="61574" y1="81588" x2="61574" y2="81588"/>
                        <a14:foregroundMark x1="70370" y1="81588" x2="70370" y2="8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686" y="913804"/>
            <a:ext cx="1288868" cy="165285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130" y="2629385"/>
            <a:ext cx="1507061" cy="1935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13" y="2566657"/>
            <a:ext cx="1887936" cy="1942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9696" y="4472336"/>
            <a:ext cx="1254849" cy="1798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6154" l="3723" r="93617">
                        <a14:foregroundMark x1="18617" y1="71635" x2="18617" y2="71635"/>
                        <a14:foregroundMark x1="30851" y1="76442" x2="30851" y2="76442"/>
                        <a14:foregroundMark x1="41489" y1="77885" x2="41489" y2="77885"/>
                        <a14:foregroundMark x1="54255" y1="78846" x2="54255" y2="78846"/>
                        <a14:foregroundMark x1="64894" y1="78846" x2="64894" y2="78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169" y="2852093"/>
            <a:ext cx="1239376" cy="13712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161646" y="260005"/>
            <a:ext cx="3099109" cy="1654044"/>
            <a:chOff x="7464388" y="260005"/>
            <a:chExt cx="3966180" cy="25270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/>
            <a:srcRect r="41182" b="-1059"/>
            <a:stretch/>
          </p:blipFill>
          <p:spPr>
            <a:xfrm>
              <a:off x="7464388" y="260005"/>
              <a:ext cx="3966180" cy="10414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/>
            <a:srcRect l="59273" t="178"/>
            <a:stretch/>
          </p:blipFill>
          <p:spPr>
            <a:xfrm>
              <a:off x="7464388" y="1301432"/>
              <a:ext cx="3966180" cy="148564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704476" y="6353525"/>
            <a:ext cx="45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</a:t>
            </a:r>
            <a:r>
              <a:rPr lang="en-GB" dirty="0" err="1"/>
              <a:t>Peppa</a:t>
            </a:r>
            <a:r>
              <a:rPr lang="en-GB" dirty="0"/>
              <a:t> to see where she is going!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1984" y="4007797"/>
            <a:ext cx="3720450" cy="16760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0853" y="4756852"/>
            <a:ext cx="1635157" cy="1665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1415" y="2591590"/>
            <a:ext cx="4579569" cy="1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1.04167E-6 3.7037E-7 C 0.0099 -0.00463 0.02045 -0.00648 0.02995 -0.01389 C 0.03216 -0.01574 0.03412 -0.01782 0.03633 -0.01898 C 0.03841 -0.02037 0.04076 -0.02037 0.04284 -0.02153 C 0.04766 -0.02431 0.04766 -0.02593 0.05209 -0.02917 C 0.05469 -0.03102 0.05742 -0.03241 0.06003 -0.03426 C 0.06198 -0.03565 0.06367 -0.03796 0.06576 -0.03935 C 0.06706 -0.04051 0.07175 -0.04167 0.07279 -0.0419 C 0.08203 -0.04838 0.07748 -0.04653 0.08646 -0.04815 C 0.09102 -0.04792 0.09545 -0.04792 0.1 -0.04699 C 0.1013 -0.04676 0.10235 -0.04491 0.10352 -0.04444 C 0.10521 -0.04375 0.1069 -0.04352 0.1086 -0.04329 C 0.11302 -0.03796 0.10808 -0.04306 0.11433 -0.03935 C 0.11797 -0.03727 0.11654 -0.03657 0.12005 -0.0331 C 0.12071 -0.03241 0.12149 -0.03218 0.12214 -0.03171 C 0.12292 -0.03056 0.12357 -0.02917 0.12435 -0.02801 C 0.12526 -0.02662 0.12643 -0.02569 0.12722 -0.02407 C 0.12826 -0.02176 0.13008 -0.01643 0.13008 -0.01643 C 0.13203 -0.00185 0.12917 -0.01991 0.13216 -0.00764 C 0.13255 -0.00602 0.13268 -0.00417 0.13295 -0.00255 C 0.13321 3.7037E-7 0.1336 0.00486 0.13438 0.00764 C 0.13516 0.01088 0.13581 0.01157 0.13724 0.01412 L 0.13724 0.00764 L 0.13724 0.00764 L 0.1336 0.0090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09" y="304165"/>
            <a:ext cx="10515600" cy="1325563"/>
          </a:xfrm>
        </p:spPr>
        <p:txBody>
          <a:bodyPr/>
          <a:lstStyle/>
          <a:p>
            <a:r>
              <a:rPr lang="en-GB" dirty="0"/>
              <a:t>Make your own map!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229" y="1525226"/>
            <a:ext cx="6093823" cy="4901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9412" l="4645" r="98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259" y="1525226"/>
            <a:ext cx="1754793" cy="1630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79" y1="78229" x2="9479" y2="78229"/>
                        <a14:foregroundMark x1="27962" y1="84502" x2="27962" y2="84502"/>
                        <a14:foregroundMark x1="42180" y1="84502" x2="42180" y2="84502"/>
                        <a14:foregroundMark x1="60664" y1="85609" x2="60664" y2="85609"/>
                        <a14:foregroundMark x1="75355" y1="87454" x2="75355" y2="87454"/>
                        <a14:foregroundMark x1="67299" y1="87085" x2="67299" y2="87085"/>
                        <a14:foregroundMark x1="54976" y1="85609" x2="54976" y2="85609"/>
                        <a14:foregroundMark x1="44550" y1="89668" x2="44550" y2="89668"/>
                        <a14:foregroundMark x1="19905" y1="86347" x2="19905" y2="863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6990" y="4897347"/>
            <a:ext cx="1190928" cy="152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9" b="96763" l="4124" r="98969">
                        <a14:foregroundMark x1="20619" y1="53957" x2="20619" y2="53957"/>
                        <a14:foregroundMark x1="39175" y1="60791" x2="39175" y2="60791"/>
                        <a14:foregroundMark x1="29381" y1="79496" x2="29381" y2="79496"/>
                        <a14:foregroundMark x1="50000" y1="81655" x2="50000" y2="81655"/>
                        <a14:foregroundMark x1="58763" y1="81655" x2="58763" y2="81655"/>
                        <a14:foregroundMark x1="69588" y1="81655" x2="69588" y2="81655"/>
                        <a14:foregroundMark x1="76804" y1="81655" x2="76804" y2="81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0353" y="4897347"/>
            <a:ext cx="1067405" cy="1529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0" b="95618" l="9836" r="97131">
                        <a14:foregroundMark x1="38934" y1="35857" x2="38934" y2="35857"/>
                        <a14:foregroundMark x1="38934" y1="32669" x2="38934" y2="32669"/>
                        <a14:foregroundMark x1="23361" y1="80080" x2="23361" y2="80080"/>
                        <a14:foregroundMark x1="38115" y1="81275" x2="38115" y2="81275"/>
                        <a14:foregroundMark x1="53279" y1="80478" x2="53279" y2="80478"/>
                        <a14:foregroundMark x1="67213" y1="78884" x2="67213" y2="78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6411" y="4897347"/>
            <a:ext cx="1486922" cy="152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" b="98556" l="6019" r="93056">
                        <a14:foregroundMark x1="18981" y1="81588" x2="18981" y2="81588"/>
                        <a14:foregroundMark x1="29630" y1="81588" x2="29630" y2="81588"/>
                        <a14:foregroundMark x1="45833" y1="81588" x2="45833" y2="81588"/>
                        <a14:foregroundMark x1="61574" y1="81588" x2="61574" y2="81588"/>
                        <a14:foregroundMark x1="70370" y1="81588" x2="70370" y2="8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687" y="4774074"/>
            <a:ext cx="1288868" cy="1652853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9850" y="1710968"/>
            <a:ext cx="990803" cy="1363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9693" y="5251659"/>
            <a:ext cx="1001146" cy="1175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842" y="3646112"/>
            <a:ext cx="1106094" cy="1251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526" y="3620750"/>
            <a:ext cx="1269960" cy="127659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61363" y="428746"/>
            <a:ext cx="3701146" cy="2834791"/>
            <a:chOff x="7254237" y="666055"/>
            <a:chExt cx="4252232" cy="33224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54237" y="666055"/>
              <a:ext cx="4252232" cy="10300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64804" y="1782320"/>
              <a:ext cx="4241665" cy="10740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64803" y="2993835"/>
              <a:ext cx="4241665" cy="99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5323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7"/>
            <a:ext cx="11977816" cy="66479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PE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Friday 29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copy basic movements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6806"/>
          <a:stretch/>
        </p:blipFill>
        <p:spPr>
          <a:xfrm>
            <a:off x="4751637" y="5933927"/>
            <a:ext cx="805960" cy="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4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6935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Let’s get our bodies moving so we can warm up! </a:t>
            </a:r>
          </a:p>
          <a:p>
            <a:pPr marL="0" indent="0">
              <a:buNone/>
            </a:pPr>
            <a:r>
              <a:rPr lang="en-GB" dirty="0"/>
              <a:t>Click the link to play the freeze game: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https://www.youtube.com/watch?v=2UcZWXvgMZE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395" y="3578699"/>
            <a:ext cx="6102667" cy="29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91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69" y="178526"/>
            <a:ext cx="8029575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17" l="3509" r="997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7821" y="1994261"/>
            <a:ext cx="2186541" cy="3541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7130" y="5675536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skip.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6" b="98938" l="6683" r="100000">
                        <a14:foregroundMark x1="62530" y1="26372" x2="73508" y2="24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5810" y="2219502"/>
            <a:ext cx="2292603" cy="3091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9645" y="5703568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jump.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8" b="100000" l="41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9861" y="1994261"/>
            <a:ext cx="2410060" cy="3086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30329" y="5675535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turn.</a:t>
            </a:r>
          </a:p>
        </p:txBody>
      </p:sp>
    </p:spTree>
    <p:extLst>
      <p:ext uri="{BB962C8B-B14F-4D97-AF65-F5344CB8AC3E}">
        <p14:creationId xmlns:p14="http://schemas.microsoft.com/office/powerpoint/2010/main" val="460073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4696" y="1685500"/>
            <a:ext cx="5360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https://www.youtube.com/watch?v=HUF5gmH_2YM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72343" y="566056"/>
            <a:ext cx="8969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Choose some of the songs in the video below. Can you copy the movements?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52" y="4232366"/>
            <a:ext cx="6679313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09" y="2331831"/>
            <a:ext cx="73152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3" b="93103" l="9091" r="100000">
                        <a14:foregroundMark x1="89474" y1="69828" x2="89474" y2="69828"/>
                        <a14:backgroundMark x1="96651" y1="21121" x2="77033" y2="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299" y="1763153"/>
            <a:ext cx="2728180" cy="3028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27" y="4791563"/>
            <a:ext cx="3743325" cy="157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33" l="0" r="889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4203" y="1868934"/>
            <a:ext cx="1962871" cy="2816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425" y="4818340"/>
            <a:ext cx="3854360" cy="1543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779" y="193033"/>
            <a:ext cx="4475022" cy="1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3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383" y="358775"/>
            <a:ext cx="534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0" y="294198"/>
            <a:ext cx="4808313" cy="1315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03ADA-16EB-4BE8-8F0D-13D6E6092602}"/>
              </a:ext>
            </a:extLst>
          </p:cNvPr>
          <p:cNvSpPr txBox="1"/>
          <p:nvPr/>
        </p:nvSpPr>
        <p:spPr>
          <a:xfrm>
            <a:off x="133572" y="485053"/>
            <a:ext cx="4674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Explanation of activity/Example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E3237-2F93-48D7-8447-EF32C614A975}"/>
              </a:ext>
            </a:extLst>
          </p:cNvPr>
          <p:cNvSpPr txBox="1"/>
          <p:nvPr/>
        </p:nvSpPr>
        <p:spPr>
          <a:xfrm>
            <a:off x="375399" y="4767784"/>
            <a:ext cx="1143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For Parents: </a:t>
            </a:r>
          </a:p>
          <a:p>
            <a:pPr algn="just"/>
            <a:r>
              <a:rPr lang="en-GB" sz="2400" dirty="0"/>
              <a:t>Look at the different continents and match them to the correct place on the map. If you have a printed pack, cut them out so your child can place them over the top. As your child picks up/drags each continent, say the name of it aloud.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25" y="1338305"/>
            <a:ext cx="6096851" cy="3429479"/>
          </a:xfrm>
          <a:prstGeom prst="rect">
            <a:avLst/>
          </a:prstGeom>
        </p:spPr>
      </p:pic>
      <p:pic>
        <p:nvPicPr>
          <p:cNvPr id="5" name="Picture 4" descr="Finger pointing female hand vector illustration.:: tasmeemME.com">
            <a:extLst>
              <a:ext uri="{FF2B5EF4-FFF2-40B4-BE49-F238E27FC236}">
                <a16:creationId xmlns:a16="http://schemas.microsoft.com/office/drawing/2014/main" id="{A9630D3A-3AFA-4D14-9191-43D86B7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17" y="1870869"/>
            <a:ext cx="1477418" cy="1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8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3" y="643750"/>
            <a:ext cx="7341326" cy="5190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100000" l="294" r="100000">
                        <a14:foregroundMark x1="87647" y1="20370" x2="87647" y2="20370"/>
                        <a14:foregroundMark x1="95882" y1="29167" x2="95882" y2="29167"/>
                        <a14:foregroundMark x1="68824" y1="13889" x2="68824" y2="13889"/>
                        <a14:foregroundMark x1="47941" y1="83333" x2="47941" y2="83333"/>
                        <a14:foregroundMark x1="52353" y1="87963" x2="52353" y2="87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3004" y="66996"/>
            <a:ext cx="3038748" cy="1930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33" l="0" r="889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8977" y="1756347"/>
            <a:ext cx="1363023" cy="1956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93" b="93103" l="9091" r="100000">
                        <a14:foregroundMark x1="89474" y1="69828" x2="89474" y2="69828"/>
                        <a14:backgroundMark x1="96651" y1="21121" x2="77033" y2="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7260" y="4767610"/>
            <a:ext cx="1857237" cy="2061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33">
                        <a14:foregroundMark x1="40187" y1="37079" x2="40187" y2="37079"/>
                        <a14:foregroundMark x1="51402" y1="50562" x2="21963" y2="50562"/>
                        <a14:foregroundMark x1="57009" y1="48315" x2="32710" y2="31461"/>
                        <a14:foregroundMark x1="53738" y1="29775" x2="17290" y2="56742"/>
                        <a14:foregroundMark x1="61682" y1="17978" x2="45794" y2="13483"/>
                        <a14:foregroundMark x1="66355" y1="78652" x2="73832" y2="72472"/>
                        <a14:foregroundMark x1="79907" y1="68539" x2="84112" y2="63483"/>
                        <a14:foregroundMark x1="44393" y1="73034" x2="46262" y2="71348"/>
                        <a14:foregroundMark x1="26636" y1="10674" x2="30374" y2="5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152" y="1657269"/>
            <a:ext cx="1901676" cy="1581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152" y="3686846"/>
            <a:ext cx="4063910" cy="422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422">
                        <a14:foregroundMark x1="16185" y1="52212" x2="14451" y2="49558"/>
                        <a14:backgroundMark x1="12717" y1="21239" x2="32370" y2="9735"/>
                        <a14:backgroundMark x1="5202" y1="62832" x2="578" y2="90265"/>
                        <a14:backgroundMark x1="23699" y1="92035" x2="48555" y2="98230"/>
                        <a14:backgroundMark x1="58382" y1="6195" x2="83815" y2="7080"/>
                        <a14:backgroundMark x1="41618" y1="46018" x2="43353" y2="37168"/>
                        <a14:backgroundMark x1="60116" y1="77876" x2="66474" y2="78761"/>
                        <a14:backgroundMark x1="90173" y1="90265" x2="86127" y2="78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383" y="2573182"/>
            <a:ext cx="1502779" cy="981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100000" l="304" r="99392">
                        <a14:foregroundMark x1="72036" y1="87857" x2="74468" y2="83929"/>
                        <a14:foregroundMark x1="84195" y1="52143" x2="85106" y2="48571"/>
                        <a14:foregroundMark x1="85106" y1="43929" x2="85106" y2="42500"/>
                        <a14:foregroundMark x1="76292" y1="70000" x2="78419" y2="74643"/>
                        <a14:foregroundMark x1="81155" y1="79643" x2="79939" y2="79643"/>
                        <a14:backgroundMark x1="4863" y1="57857" x2="12766" y2="86429"/>
                        <a14:backgroundMark x1="20365" y1="25000" x2="12766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9875" y="467126"/>
            <a:ext cx="2796836" cy="23802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943" y="5299213"/>
            <a:ext cx="1341485" cy="138620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571677" y="1997495"/>
            <a:ext cx="415631" cy="5756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Finger pointing female hand vector illustration.:: tasmeemME.com">
            <a:extLst>
              <a:ext uri="{FF2B5EF4-FFF2-40B4-BE49-F238E27FC236}">
                <a16:creationId xmlns:a16="http://schemas.microsoft.com/office/drawing/2014/main" id="{A9630D3A-3AFA-4D14-9191-43D86B7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28" y="1160407"/>
            <a:ext cx="2134814" cy="21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7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3" y="643750"/>
            <a:ext cx="7341326" cy="5190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100000" l="294" r="100000">
                        <a14:foregroundMark x1="87647" y1="20370" x2="87647" y2="20370"/>
                        <a14:foregroundMark x1="95882" y1="29167" x2="95882" y2="29167"/>
                        <a14:foregroundMark x1="68824" y1="13889" x2="68824" y2="13889"/>
                        <a14:foregroundMark x1="47941" y1="83333" x2="47941" y2="83333"/>
                        <a14:foregroundMark x1="52353" y1="87963" x2="52353" y2="87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3004" y="66996"/>
            <a:ext cx="3038748" cy="1930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33" l="0" r="889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8977" y="1756347"/>
            <a:ext cx="1363023" cy="1956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93" b="93103" l="9091" r="100000">
                        <a14:foregroundMark x1="89474" y1="69828" x2="89474" y2="69828"/>
                        <a14:backgroundMark x1="96651" y1="21121" x2="77033" y2="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7260" y="4767610"/>
            <a:ext cx="1857237" cy="2061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33">
                        <a14:foregroundMark x1="40187" y1="37079" x2="40187" y2="37079"/>
                        <a14:foregroundMark x1="51402" y1="50562" x2="21963" y2="50562"/>
                        <a14:foregroundMark x1="57009" y1="48315" x2="32710" y2="31461"/>
                        <a14:foregroundMark x1="53738" y1="29775" x2="17290" y2="56742"/>
                        <a14:foregroundMark x1="61682" y1="17978" x2="45794" y2="13483"/>
                        <a14:foregroundMark x1="66355" y1="78652" x2="73832" y2="72472"/>
                        <a14:foregroundMark x1="79907" y1="68539" x2="84112" y2="63483"/>
                        <a14:foregroundMark x1="44393" y1="73034" x2="46262" y2="71348"/>
                        <a14:foregroundMark x1="26636" y1="10674" x2="30374" y2="5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152" y="1657269"/>
            <a:ext cx="1901676" cy="1581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152" y="3686846"/>
            <a:ext cx="4063910" cy="422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422">
                        <a14:foregroundMark x1="16185" y1="52212" x2="14451" y2="49558"/>
                        <a14:backgroundMark x1="12717" y1="21239" x2="32370" y2="9735"/>
                        <a14:backgroundMark x1="5202" y1="62832" x2="578" y2="90265"/>
                        <a14:backgroundMark x1="23699" y1="92035" x2="48555" y2="98230"/>
                        <a14:backgroundMark x1="58382" y1="6195" x2="83815" y2="7080"/>
                        <a14:backgroundMark x1="41618" y1="46018" x2="43353" y2="37168"/>
                        <a14:backgroundMark x1="60116" y1="77876" x2="66474" y2="78761"/>
                        <a14:backgroundMark x1="90173" y1="90265" x2="86127" y2="78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383" y="2573182"/>
            <a:ext cx="1502779" cy="981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100000" l="304" r="99392">
                        <a14:foregroundMark x1="72036" y1="87857" x2="74468" y2="83929"/>
                        <a14:foregroundMark x1="84195" y1="52143" x2="85106" y2="48571"/>
                        <a14:foregroundMark x1="85106" y1="43929" x2="85106" y2="42500"/>
                        <a14:foregroundMark x1="76292" y1="70000" x2="78419" y2="74643"/>
                        <a14:foregroundMark x1="81155" y1="79643" x2="79939" y2="79643"/>
                        <a14:backgroundMark x1="4863" y1="57857" x2="12766" y2="86429"/>
                        <a14:backgroundMark x1="20365" y1="25000" x2="12766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2965" y="4109070"/>
            <a:ext cx="2796836" cy="23802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775" y="5001533"/>
            <a:ext cx="1635157" cy="16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4932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Click on the link and press this symbol to play the </a:t>
            </a:r>
          </a:p>
          <a:p>
            <a:pPr marL="0" indent="0">
              <a:buNone/>
            </a:pPr>
            <a:r>
              <a:rPr lang="en-GB" dirty="0"/>
              <a:t>interactive version of the matching game.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" b="94902" l="3371" r="970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583" y="493214"/>
            <a:ext cx="2543175" cy="2428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863840" y="705394"/>
            <a:ext cx="1010194" cy="6792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61982" y="1870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https://www.bbc.co.uk/games/embed/education-ivor-pirate-rabbits?exitGameUrl=https%3A%2F%2Fbbc.co.uk%2Fbitesize%2Farticles%2Fz6vyf4j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19" y="3408948"/>
            <a:ext cx="5128723" cy="28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0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497</Words>
  <Application>Microsoft Office PowerPoint</Application>
  <PresentationFormat>Widescreen</PresentationFormat>
  <Paragraphs>62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PowerPoint Presentation</vt:lpstr>
      <vt:lpstr>What is a continent?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five different oceans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your own map!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</dc:creator>
  <cp:lastModifiedBy>Holly Francis</cp:lastModifiedBy>
  <cp:revision>274</cp:revision>
  <dcterms:created xsi:type="dcterms:W3CDTF">2021-01-08T16:21:57Z</dcterms:created>
  <dcterms:modified xsi:type="dcterms:W3CDTF">2021-01-25T08:50:40Z</dcterms:modified>
</cp:coreProperties>
</file>