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32" r:id="rId3"/>
    <p:sldId id="333" r:id="rId4"/>
    <p:sldId id="334" r:id="rId5"/>
    <p:sldId id="335" r:id="rId6"/>
    <p:sldId id="317" r:id="rId7"/>
    <p:sldId id="315" r:id="rId8"/>
    <p:sldId id="316" r:id="rId9"/>
    <p:sldId id="336" r:id="rId10"/>
    <p:sldId id="324" r:id="rId11"/>
    <p:sldId id="318" r:id="rId12"/>
    <p:sldId id="321" r:id="rId13"/>
    <p:sldId id="323" r:id="rId14"/>
    <p:sldId id="322" r:id="rId15"/>
    <p:sldId id="319" r:id="rId16"/>
    <p:sldId id="331" r:id="rId17"/>
    <p:sldId id="329" r:id="rId18"/>
    <p:sldId id="328" r:id="rId19"/>
    <p:sldId id="330" r:id="rId20"/>
    <p:sldId id="320" r:id="rId21"/>
    <p:sldId id="325" r:id="rId22"/>
    <p:sldId id="32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0C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9B989B-C5A8-BDA6-29E0-D3CAF9DCE2D4}" v="8" dt="2021-01-11T08:46:35.2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88" autoAdjust="0"/>
    <p:restoredTop sz="94660"/>
  </p:normalViewPr>
  <p:slideViewPr>
    <p:cSldViewPr snapToGrid="0">
      <p:cViewPr>
        <p:scale>
          <a:sx n="150" d="100"/>
          <a:sy n="150" d="100"/>
        </p:scale>
        <p:origin x="108" y="3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 Hodgkinson [ Wheatley Hill Primary School ]" userId="S::j.hodgkinson300@whprimary.com::0ab81dbb-74eb-487f-8ae8-682e61e52841" providerId="AD" clId="Web-{A99B989B-C5A8-BDA6-29E0-D3CAF9DCE2D4}"/>
    <pc:docChg chg="modSld">
      <pc:chgData name="J. Hodgkinson [ Wheatley Hill Primary School ]" userId="S::j.hodgkinson300@whprimary.com::0ab81dbb-74eb-487f-8ae8-682e61e52841" providerId="AD" clId="Web-{A99B989B-C5A8-BDA6-29E0-D3CAF9DCE2D4}" dt="2021-01-11T08:46:34.698" v="5" actId="20577"/>
      <pc:docMkLst>
        <pc:docMk/>
      </pc:docMkLst>
      <pc:sldChg chg="modSp">
        <pc:chgData name="J. Hodgkinson [ Wheatley Hill Primary School ]" userId="S::j.hodgkinson300@whprimary.com::0ab81dbb-74eb-487f-8ae8-682e61e52841" providerId="AD" clId="Web-{A99B989B-C5A8-BDA6-29E0-D3CAF9DCE2D4}" dt="2021-01-11T08:46:13.510" v="0" actId="20577"/>
        <pc:sldMkLst>
          <pc:docMk/>
          <pc:sldMk cId="2282104670" sldId="315"/>
        </pc:sldMkLst>
        <pc:spChg chg="mod">
          <ac:chgData name="J. Hodgkinson [ Wheatley Hill Primary School ]" userId="S::j.hodgkinson300@whprimary.com::0ab81dbb-74eb-487f-8ae8-682e61e52841" providerId="AD" clId="Web-{A99B989B-C5A8-BDA6-29E0-D3CAF9DCE2D4}" dt="2021-01-11T08:46:13.510" v="0" actId="20577"/>
          <ac:spMkLst>
            <pc:docMk/>
            <pc:sldMk cId="2282104670" sldId="315"/>
            <ac:spMk id="2" creationId="{762F5C77-16AE-4251-9A00-38CE8B906FC9}"/>
          </ac:spMkLst>
        </pc:spChg>
      </pc:sldChg>
      <pc:sldChg chg="modSp">
        <pc:chgData name="J. Hodgkinson [ Wheatley Hill Primary School ]" userId="S::j.hodgkinson300@whprimary.com::0ab81dbb-74eb-487f-8ae8-682e61e52841" providerId="AD" clId="Web-{A99B989B-C5A8-BDA6-29E0-D3CAF9DCE2D4}" dt="2021-01-11T08:46:33.448" v="3" actId="20577"/>
        <pc:sldMkLst>
          <pc:docMk/>
          <pc:sldMk cId="3850830989" sldId="329"/>
        </pc:sldMkLst>
        <pc:spChg chg="mod">
          <ac:chgData name="J. Hodgkinson [ Wheatley Hill Primary School ]" userId="S::j.hodgkinson300@whprimary.com::0ab81dbb-74eb-487f-8ae8-682e61e52841" providerId="AD" clId="Web-{A99B989B-C5A8-BDA6-29E0-D3CAF9DCE2D4}" dt="2021-01-11T08:46:33.448" v="3" actId="20577"/>
          <ac:spMkLst>
            <pc:docMk/>
            <pc:sldMk cId="3850830989" sldId="329"/>
            <ac:spMk id="5" creationId="{784B5EA4-6D7C-421E-880A-243E2215DCB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6727A-AC5A-4337-A144-CC643A89E2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9726EF0-A477-42C4-AFF5-E9A57E7C11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3522D24-609E-4DE8-9D87-B430996BBB69}"/>
              </a:ext>
            </a:extLst>
          </p:cNvPr>
          <p:cNvSpPr>
            <a:spLocks noGrp="1"/>
          </p:cNvSpPr>
          <p:nvPr>
            <p:ph type="dt" sz="half" idx="10"/>
          </p:nvPr>
        </p:nvSpPr>
        <p:spPr/>
        <p:txBody>
          <a:bodyPr/>
          <a:lstStyle/>
          <a:p>
            <a:fld id="{AF26B88B-5340-4AE3-A0DB-C3E372B3DDC9}" type="datetimeFigureOut">
              <a:rPr lang="en-GB" smtClean="0"/>
              <a:t>11/01/2021</a:t>
            </a:fld>
            <a:endParaRPr lang="en-GB" dirty="0"/>
          </a:p>
        </p:txBody>
      </p:sp>
      <p:sp>
        <p:nvSpPr>
          <p:cNvPr id="5" name="Footer Placeholder 4">
            <a:extLst>
              <a:ext uri="{FF2B5EF4-FFF2-40B4-BE49-F238E27FC236}">
                <a16:creationId xmlns:a16="http://schemas.microsoft.com/office/drawing/2014/main" id="{38DF1F07-5932-456E-8C24-FE5E5A43F06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C2859B4-3008-4CC5-9450-536D4C1CFE30}"/>
              </a:ext>
            </a:extLst>
          </p:cNvPr>
          <p:cNvSpPr>
            <a:spLocks noGrp="1"/>
          </p:cNvSpPr>
          <p:nvPr>
            <p:ph type="sldNum" sz="quarter" idx="12"/>
          </p:nvPr>
        </p:nvSpPr>
        <p:spPr/>
        <p:txBody>
          <a:bodyPr/>
          <a:lstStyle/>
          <a:p>
            <a:fld id="{738B5C83-DD3F-4F3D-85A4-1F4D4545DBDF}" type="slidenum">
              <a:rPr lang="en-GB" smtClean="0"/>
              <a:t>‹#›</a:t>
            </a:fld>
            <a:endParaRPr lang="en-GB" dirty="0"/>
          </a:p>
        </p:txBody>
      </p:sp>
    </p:spTree>
    <p:extLst>
      <p:ext uri="{BB962C8B-B14F-4D97-AF65-F5344CB8AC3E}">
        <p14:creationId xmlns:p14="http://schemas.microsoft.com/office/powerpoint/2010/main" val="1869574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B79DC-4BCD-42FF-BA4F-9491DF5585E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E385186-84F9-4099-8C84-F46D6A9008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F91FD3-950D-4313-BC13-966EAF2B7D53}"/>
              </a:ext>
            </a:extLst>
          </p:cNvPr>
          <p:cNvSpPr>
            <a:spLocks noGrp="1"/>
          </p:cNvSpPr>
          <p:nvPr>
            <p:ph type="dt" sz="half" idx="10"/>
          </p:nvPr>
        </p:nvSpPr>
        <p:spPr/>
        <p:txBody>
          <a:bodyPr/>
          <a:lstStyle/>
          <a:p>
            <a:fld id="{AF26B88B-5340-4AE3-A0DB-C3E372B3DDC9}" type="datetimeFigureOut">
              <a:rPr lang="en-GB" smtClean="0"/>
              <a:t>11/01/2021</a:t>
            </a:fld>
            <a:endParaRPr lang="en-GB" dirty="0"/>
          </a:p>
        </p:txBody>
      </p:sp>
      <p:sp>
        <p:nvSpPr>
          <p:cNvPr id="5" name="Footer Placeholder 4">
            <a:extLst>
              <a:ext uri="{FF2B5EF4-FFF2-40B4-BE49-F238E27FC236}">
                <a16:creationId xmlns:a16="http://schemas.microsoft.com/office/drawing/2014/main" id="{4C5BE33A-D07B-4FD7-A666-5B1AF7E7A54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1424AA6-C74F-4CCA-9CC0-25122ADCEC8D}"/>
              </a:ext>
            </a:extLst>
          </p:cNvPr>
          <p:cNvSpPr>
            <a:spLocks noGrp="1"/>
          </p:cNvSpPr>
          <p:nvPr>
            <p:ph type="sldNum" sz="quarter" idx="12"/>
          </p:nvPr>
        </p:nvSpPr>
        <p:spPr/>
        <p:txBody>
          <a:bodyPr/>
          <a:lstStyle/>
          <a:p>
            <a:fld id="{738B5C83-DD3F-4F3D-85A4-1F4D4545DBDF}" type="slidenum">
              <a:rPr lang="en-GB" smtClean="0"/>
              <a:t>‹#›</a:t>
            </a:fld>
            <a:endParaRPr lang="en-GB" dirty="0"/>
          </a:p>
        </p:txBody>
      </p:sp>
    </p:spTree>
    <p:extLst>
      <p:ext uri="{BB962C8B-B14F-4D97-AF65-F5344CB8AC3E}">
        <p14:creationId xmlns:p14="http://schemas.microsoft.com/office/powerpoint/2010/main" val="1761784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8199B8-5C8A-4577-BBD1-40A66ED743C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657724D-20B6-4E1A-B7B6-D7203EEB81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6C7087-7DE4-4BBD-B5FE-9AC2EA0D52FA}"/>
              </a:ext>
            </a:extLst>
          </p:cNvPr>
          <p:cNvSpPr>
            <a:spLocks noGrp="1"/>
          </p:cNvSpPr>
          <p:nvPr>
            <p:ph type="dt" sz="half" idx="10"/>
          </p:nvPr>
        </p:nvSpPr>
        <p:spPr/>
        <p:txBody>
          <a:bodyPr/>
          <a:lstStyle/>
          <a:p>
            <a:fld id="{AF26B88B-5340-4AE3-A0DB-C3E372B3DDC9}" type="datetimeFigureOut">
              <a:rPr lang="en-GB" smtClean="0"/>
              <a:t>11/01/2021</a:t>
            </a:fld>
            <a:endParaRPr lang="en-GB" dirty="0"/>
          </a:p>
        </p:txBody>
      </p:sp>
      <p:sp>
        <p:nvSpPr>
          <p:cNvPr id="5" name="Footer Placeholder 4">
            <a:extLst>
              <a:ext uri="{FF2B5EF4-FFF2-40B4-BE49-F238E27FC236}">
                <a16:creationId xmlns:a16="http://schemas.microsoft.com/office/drawing/2014/main" id="{90EC1DA2-6E5E-485D-8E68-4069B2BB60E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0507B73-078B-4247-B7EF-E8D37795B5A2}"/>
              </a:ext>
            </a:extLst>
          </p:cNvPr>
          <p:cNvSpPr>
            <a:spLocks noGrp="1"/>
          </p:cNvSpPr>
          <p:nvPr>
            <p:ph type="sldNum" sz="quarter" idx="12"/>
          </p:nvPr>
        </p:nvSpPr>
        <p:spPr/>
        <p:txBody>
          <a:bodyPr/>
          <a:lstStyle/>
          <a:p>
            <a:fld id="{738B5C83-DD3F-4F3D-85A4-1F4D4545DBDF}" type="slidenum">
              <a:rPr lang="en-GB" smtClean="0"/>
              <a:t>‹#›</a:t>
            </a:fld>
            <a:endParaRPr lang="en-GB" dirty="0"/>
          </a:p>
        </p:txBody>
      </p:sp>
    </p:spTree>
    <p:extLst>
      <p:ext uri="{BB962C8B-B14F-4D97-AF65-F5344CB8AC3E}">
        <p14:creationId xmlns:p14="http://schemas.microsoft.com/office/powerpoint/2010/main" val="896619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30E65-328A-47B9-8FC1-CDDF392C92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C7B37A0-9658-4506-93A4-1B321EB61E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521CA6-CE3E-4F55-AE92-49C2DF2492EF}"/>
              </a:ext>
            </a:extLst>
          </p:cNvPr>
          <p:cNvSpPr>
            <a:spLocks noGrp="1"/>
          </p:cNvSpPr>
          <p:nvPr>
            <p:ph type="dt" sz="half" idx="10"/>
          </p:nvPr>
        </p:nvSpPr>
        <p:spPr/>
        <p:txBody>
          <a:bodyPr/>
          <a:lstStyle/>
          <a:p>
            <a:fld id="{AF26B88B-5340-4AE3-A0DB-C3E372B3DDC9}" type="datetimeFigureOut">
              <a:rPr lang="en-GB" smtClean="0"/>
              <a:t>11/01/2021</a:t>
            </a:fld>
            <a:endParaRPr lang="en-GB" dirty="0"/>
          </a:p>
        </p:txBody>
      </p:sp>
      <p:sp>
        <p:nvSpPr>
          <p:cNvPr id="5" name="Footer Placeholder 4">
            <a:extLst>
              <a:ext uri="{FF2B5EF4-FFF2-40B4-BE49-F238E27FC236}">
                <a16:creationId xmlns:a16="http://schemas.microsoft.com/office/drawing/2014/main" id="{CAC4EE0B-8E7A-4915-96D9-D6D792D308E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BBC3238-DDF4-48A6-8A0D-9C3B3F67395A}"/>
              </a:ext>
            </a:extLst>
          </p:cNvPr>
          <p:cNvSpPr>
            <a:spLocks noGrp="1"/>
          </p:cNvSpPr>
          <p:nvPr>
            <p:ph type="sldNum" sz="quarter" idx="12"/>
          </p:nvPr>
        </p:nvSpPr>
        <p:spPr/>
        <p:txBody>
          <a:bodyPr/>
          <a:lstStyle/>
          <a:p>
            <a:fld id="{738B5C83-DD3F-4F3D-85A4-1F4D4545DBDF}" type="slidenum">
              <a:rPr lang="en-GB" smtClean="0"/>
              <a:t>‹#›</a:t>
            </a:fld>
            <a:endParaRPr lang="en-GB" dirty="0"/>
          </a:p>
        </p:txBody>
      </p:sp>
    </p:spTree>
    <p:extLst>
      <p:ext uri="{BB962C8B-B14F-4D97-AF65-F5344CB8AC3E}">
        <p14:creationId xmlns:p14="http://schemas.microsoft.com/office/powerpoint/2010/main" val="3851746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5CE7-26A0-4089-96AD-098D850B80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62C9C76-531D-48B1-8F8B-13D9440630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8306ED-5D61-4F23-B1D4-F3CA13F16597}"/>
              </a:ext>
            </a:extLst>
          </p:cNvPr>
          <p:cNvSpPr>
            <a:spLocks noGrp="1"/>
          </p:cNvSpPr>
          <p:nvPr>
            <p:ph type="dt" sz="half" idx="10"/>
          </p:nvPr>
        </p:nvSpPr>
        <p:spPr/>
        <p:txBody>
          <a:bodyPr/>
          <a:lstStyle/>
          <a:p>
            <a:fld id="{AF26B88B-5340-4AE3-A0DB-C3E372B3DDC9}" type="datetimeFigureOut">
              <a:rPr lang="en-GB" smtClean="0"/>
              <a:t>11/01/2021</a:t>
            </a:fld>
            <a:endParaRPr lang="en-GB" dirty="0"/>
          </a:p>
        </p:txBody>
      </p:sp>
      <p:sp>
        <p:nvSpPr>
          <p:cNvPr id="5" name="Footer Placeholder 4">
            <a:extLst>
              <a:ext uri="{FF2B5EF4-FFF2-40B4-BE49-F238E27FC236}">
                <a16:creationId xmlns:a16="http://schemas.microsoft.com/office/drawing/2014/main" id="{6AF74D7C-7BAF-46B1-865D-ED45BDEE484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54742DA-7D3C-45CF-B459-FAC43E12D724}"/>
              </a:ext>
            </a:extLst>
          </p:cNvPr>
          <p:cNvSpPr>
            <a:spLocks noGrp="1"/>
          </p:cNvSpPr>
          <p:nvPr>
            <p:ph type="sldNum" sz="quarter" idx="12"/>
          </p:nvPr>
        </p:nvSpPr>
        <p:spPr/>
        <p:txBody>
          <a:bodyPr/>
          <a:lstStyle/>
          <a:p>
            <a:fld id="{738B5C83-DD3F-4F3D-85A4-1F4D4545DBDF}" type="slidenum">
              <a:rPr lang="en-GB" smtClean="0"/>
              <a:t>‹#›</a:t>
            </a:fld>
            <a:endParaRPr lang="en-GB" dirty="0"/>
          </a:p>
        </p:txBody>
      </p:sp>
    </p:spTree>
    <p:extLst>
      <p:ext uri="{BB962C8B-B14F-4D97-AF65-F5344CB8AC3E}">
        <p14:creationId xmlns:p14="http://schemas.microsoft.com/office/powerpoint/2010/main" val="567274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0789-77BA-44E5-9646-D09A1E97266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432956-ECAC-4DDD-A789-68AD356638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B9C45EF-D86F-4BAF-B171-6EE50699B9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AD5BE65-1BEF-465B-A8A3-FE4670055F5B}"/>
              </a:ext>
            </a:extLst>
          </p:cNvPr>
          <p:cNvSpPr>
            <a:spLocks noGrp="1"/>
          </p:cNvSpPr>
          <p:nvPr>
            <p:ph type="dt" sz="half" idx="10"/>
          </p:nvPr>
        </p:nvSpPr>
        <p:spPr/>
        <p:txBody>
          <a:bodyPr/>
          <a:lstStyle/>
          <a:p>
            <a:fld id="{AF26B88B-5340-4AE3-A0DB-C3E372B3DDC9}" type="datetimeFigureOut">
              <a:rPr lang="en-GB" smtClean="0"/>
              <a:t>11/01/2021</a:t>
            </a:fld>
            <a:endParaRPr lang="en-GB" dirty="0"/>
          </a:p>
        </p:txBody>
      </p:sp>
      <p:sp>
        <p:nvSpPr>
          <p:cNvPr id="6" name="Footer Placeholder 5">
            <a:extLst>
              <a:ext uri="{FF2B5EF4-FFF2-40B4-BE49-F238E27FC236}">
                <a16:creationId xmlns:a16="http://schemas.microsoft.com/office/drawing/2014/main" id="{BA79A087-FC7B-492E-9383-AB76A530428C}"/>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C3FF4CFD-5D3E-441F-BF46-3120B5755162}"/>
              </a:ext>
            </a:extLst>
          </p:cNvPr>
          <p:cNvSpPr>
            <a:spLocks noGrp="1"/>
          </p:cNvSpPr>
          <p:nvPr>
            <p:ph type="sldNum" sz="quarter" idx="12"/>
          </p:nvPr>
        </p:nvSpPr>
        <p:spPr/>
        <p:txBody>
          <a:bodyPr/>
          <a:lstStyle/>
          <a:p>
            <a:fld id="{738B5C83-DD3F-4F3D-85A4-1F4D4545DBDF}" type="slidenum">
              <a:rPr lang="en-GB" smtClean="0"/>
              <a:t>‹#›</a:t>
            </a:fld>
            <a:endParaRPr lang="en-GB" dirty="0"/>
          </a:p>
        </p:txBody>
      </p:sp>
    </p:spTree>
    <p:extLst>
      <p:ext uri="{BB962C8B-B14F-4D97-AF65-F5344CB8AC3E}">
        <p14:creationId xmlns:p14="http://schemas.microsoft.com/office/powerpoint/2010/main" val="3996428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2C067-FA36-4587-9951-9E9C41ED254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48AADD8-ABB2-4672-A7B9-A145AA2D65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BBFD2B-E9CF-4932-88DC-5D11616CC9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53BD8D5-1893-4903-81D5-28F26CC15D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E5D84A-5233-44C0-9082-6EEB8E446B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7ED6B76-F538-48C7-8268-5BBCC8AF24FA}"/>
              </a:ext>
            </a:extLst>
          </p:cNvPr>
          <p:cNvSpPr>
            <a:spLocks noGrp="1"/>
          </p:cNvSpPr>
          <p:nvPr>
            <p:ph type="dt" sz="half" idx="10"/>
          </p:nvPr>
        </p:nvSpPr>
        <p:spPr/>
        <p:txBody>
          <a:bodyPr/>
          <a:lstStyle/>
          <a:p>
            <a:fld id="{AF26B88B-5340-4AE3-A0DB-C3E372B3DDC9}" type="datetimeFigureOut">
              <a:rPr lang="en-GB" smtClean="0"/>
              <a:t>11/01/2021</a:t>
            </a:fld>
            <a:endParaRPr lang="en-GB" dirty="0"/>
          </a:p>
        </p:txBody>
      </p:sp>
      <p:sp>
        <p:nvSpPr>
          <p:cNvPr id="8" name="Footer Placeholder 7">
            <a:extLst>
              <a:ext uri="{FF2B5EF4-FFF2-40B4-BE49-F238E27FC236}">
                <a16:creationId xmlns:a16="http://schemas.microsoft.com/office/drawing/2014/main" id="{8488C1BB-79FC-465C-B6CB-84EDC79B2664}"/>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0A870F9F-E399-4FEF-8ADB-B924E24284F2}"/>
              </a:ext>
            </a:extLst>
          </p:cNvPr>
          <p:cNvSpPr>
            <a:spLocks noGrp="1"/>
          </p:cNvSpPr>
          <p:nvPr>
            <p:ph type="sldNum" sz="quarter" idx="12"/>
          </p:nvPr>
        </p:nvSpPr>
        <p:spPr/>
        <p:txBody>
          <a:bodyPr/>
          <a:lstStyle/>
          <a:p>
            <a:fld id="{738B5C83-DD3F-4F3D-85A4-1F4D4545DBDF}" type="slidenum">
              <a:rPr lang="en-GB" smtClean="0"/>
              <a:t>‹#›</a:t>
            </a:fld>
            <a:endParaRPr lang="en-GB" dirty="0"/>
          </a:p>
        </p:txBody>
      </p:sp>
    </p:spTree>
    <p:extLst>
      <p:ext uri="{BB962C8B-B14F-4D97-AF65-F5344CB8AC3E}">
        <p14:creationId xmlns:p14="http://schemas.microsoft.com/office/powerpoint/2010/main" val="3990728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38AFB-B792-4CAE-89C6-CF88706C348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4773AEB-430B-43C2-8CDA-FEA095F6C679}"/>
              </a:ext>
            </a:extLst>
          </p:cNvPr>
          <p:cNvSpPr>
            <a:spLocks noGrp="1"/>
          </p:cNvSpPr>
          <p:nvPr>
            <p:ph type="dt" sz="half" idx="10"/>
          </p:nvPr>
        </p:nvSpPr>
        <p:spPr/>
        <p:txBody>
          <a:bodyPr/>
          <a:lstStyle/>
          <a:p>
            <a:fld id="{AF26B88B-5340-4AE3-A0DB-C3E372B3DDC9}" type="datetimeFigureOut">
              <a:rPr lang="en-GB" smtClean="0"/>
              <a:t>11/01/2021</a:t>
            </a:fld>
            <a:endParaRPr lang="en-GB" dirty="0"/>
          </a:p>
        </p:txBody>
      </p:sp>
      <p:sp>
        <p:nvSpPr>
          <p:cNvPr id="4" name="Footer Placeholder 3">
            <a:extLst>
              <a:ext uri="{FF2B5EF4-FFF2-40B4-BE49-F238E27FC236}">
                <a16:creationId xmlns:a16="http://schemas.microsoft.com/office/drawing/2014/main" id="{257FF9A1-09F2-41C6-9F80-01ED2EB2E70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4BBFFF6B-7ABA-4E56-A6EA-091F4D62EBD0}"/>
              </a:ext>
            </a:extLst>
          </p:cNvPr>
          <p:cNvSpPr>
            <a:spLocks noGrp="1"/>
          </p:cNvSpPr>
          <p:nvPr>
            <p:ph type="sldNum" sz="quarter" idx="12"/>
          </p:nvPr>
        </p:nvSpPr>
        <p:spPr/>
        <p:txBody>
          <a:bodyPr/>
          <a:lstStyle/>
          <a:p>
            <a:fld id="{738B5C83-DD3F-4F3D-85A4-1F4D4545DBDF}" type="slidenum">
              <a:rPr lang="en-GB" smtClean="0"/>
              <a:t>‹#›</a:t>
            </a:fld>
            <a:endParaRPr lang="en-GB" dirty="0"/>
          </a:p>
        </p:txBody>
      </p:sp>
    </p:spTree>
    <p:extLst>
      <p:ext uri="{BB962C8B-B14F-4D97-AF65-F5344CB8AC3E}">
        <p14:creationId xmlns:p14="http://schemas.microsoft.com/office/powerpoint/2010/main" val="1433377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CA4242-2B2F-4109-B918-913F8DE5DECC}"/>
              </a:ext>
            </a:extLst>
          </p:cNvPr>
          <p:cNvSpPr>
            <a:spLocks noGrp="1"/>
          </p:cNvSpPr>
          <p:nvPr>
            <p:ph type="dt" sz="half" idx="10"/>
          </p:nvPr>
        </p:nvSpPr>
        <p:spPr/>
        <p:txBody>
          <a:bodyPr/>
          <a:lstStyle/>
          <a:p>
            <a:fld id="{AF26B88B-5340-4AE3-A0DB-C3E372B3DDC9}" type="datetimeFigureOut">
              <a:rPr lang="en-GB" smtClean="0"/>
              <a:t>11/01/2021</a:t>
            </a:fld>
            <a:endParaRPr lang="en-GB" dirty="0"/>
          </a:p>
        </p:txBody>
      </p:sp>
      <p:sp>
        <p:nvSpPr>
          <p:cNvPr id="3" name="Footer Placeholder 2">
            <a:extLst>
              <a:ext uri="{FF2B5EF4-FFF2-40B4-BE49-F238E27FC236}">
                <a16:creationId xmlns:a16="http://schemas.microsoft.com/office/drawing/2014/main" id="{8A86AA75-9A2E-407A-968A-F629BFCE3000}"/>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3C1ABB01-B743-468F-822E-4BE16B1886D4}"/>
              </a:ext>
            </a:extLst>
          </p:cNvPr>
          <p:cNvSpPr>
            <a:spLocks noGrp="1"/>
          </p:cNvSpPr>
          <p:nvPr>
            <p:ph type="sldNum" sz="quarter" idx="12"/>
          </p:nvPr>
        </p:nvSpPr>
        <p:spPr/>
        <p:txBody>
          <a:bodyPr/>
          <a:lstStyle/>
          <a:p>
            <a:fld id="{738B5C83-DD3F-4F3D-85A4-1F4D4545DBDF}" type="slidenum">
              <a:rPr lang="en-GB" smtClean="0"/>
              <a:t>‹#›</a:t>
            </a:fld>
            <a:endParaRPr lang="en-GB" dirty="0"/>
          </a:p>
        </p:txBody>
      </p:sp>
    </p:spTree>
    <p:extLst>
      <p:ext uri="{BB962C8B-B14F-4D97-AF65-F5344CB8AC3E}">
        <p14:creationId xmlns:p14="http://schemas.microsoft.com/office/powerpoint/2010/main" val="2107196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3F3B3-E7F3-4405-845E-2FC3558FC4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F565FD3-E700-4387-8A18-1E6512A75D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9477DDE-006B-4946-88E7-5DEB9B653C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49443D-2F45-4438-A616-0E4EAD1E7971}"/>
              </a:ext>
            </a:extLst>
          </p:cNvPr>
          <p:cNvSpPr>
            <a:spLocks noGrp="1"/>
          </p:cNvSpPr>
          <p:nvPr>
            <p:ph type="dt" sz="half" idx="10"/>
          </p:nvPr>
        </p:nvSpPr>
        <p:spPr/>
        <p:txBody>
          <a:bodyPr/>
          <a:lstStyle/>
          <a:p>
            <a:fld id="{AF26B88B-5340-4AE3-A0DB-C3E372B3DDC9}" type="datetimeFigureOut">
              <a:rPr lang="en-GB" smtClean="0"/>
              <a:t>11/01/2021</a:t>
            </a:fld>
            <a:endParaRPr lang="en-GB" dirty="0"/>
          </a:p>
        </p:txBody>
      </p:sp>
      <p:sp>
        <p:nvSpPr>
          <p:cNvPr id="6" name="Footer Placeholder 5">
            <a:extLst>
              <a:ext uri="{FF2B5EF4-FFF2-40B4-BE49-F238E27FC236}">
                <a16:creationId xmlns:a16="http://schemas.microsoft.com/office/drawing/2014/main" id="{F1643C37-67A3-4C06-8D2E-1C97DC616184}"/>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278FD211-7805-4C4A-8F99-FA6082DD4092}"/>
              </a:ext>
            </a:extLst>
          </p:cNvPr>
          <p:cNvSpPr>
            <a:spLocks noGrp="1"/>
          </p:cNvSpPr>
          <p:nvPr>
            <p:ph type="sldNum" sz="quarter" idx="12"/>
          </p:nvPr>
        </p:nvSpPr>
        <p:spPr/>
        <p:txBody>
          <a:bodyPr/>
          <a:lstStyle/>
          <a:p>
            <a:fld id="{738B5C83-DD3F-4F3D-85A4-1F4D4545DBDF}" type="slidenum">
              <a:rPr lang="en-GB" smtClean="0"/>
              <a:t>‹#›</a:t>
            </a:fld>
            <a:endParaRPr lang="en-GB" dirty="0"/>
          </a:p>
        </p:txBody>
      </p:sp>
    </p:spTree>
    <p:extLst>
      <p:ext uri="{BB962C8B-B14F-4D97-AF65-F5344CB8AC3E}">
        <p14:creationId xmlns:p14="http://schemas.microsoft.com/office/powerpoint/2010/main" val="3281976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9CF8B-7314-41B4-82E2-7516C632E2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BD28645-0261-4476-ACEF-8FFC7D4511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60F13399-A961-4356-9003-873E99C529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8182AA-1B90-4525-BE34-0E1521B8852C}"/>
              </a:ext>
            </a:extLst>
          </p:cNvPr>
          <p:cNvSpPr>
            <a:spLocks noGrp="1"/>
          </p:cNvSpPr>
          <p:nvPr>
            <p:ph type="dt" sz="half" idx="10"/>
          </p:nvPr>
        </p:nvSpPr>
        <p:spPr/>
        <p:txBody>
          <a:bodyPr/>
          <a:lstStyle/>
          <a:p>
            <a:fld id="{AF26B88B-5340-4AE3-A0DB-C3E372B3DDC9}" type="datetimeFigureOut">
              <a:rPr lang="en-GB" smtClean="0"/>
              <a:t>11/01/2021</a:t>
            </a:fld>
            <a:endParaRPr lang="en-GB" dirty="0"/>
          </a:p>
        </p:txBody>
      </p:sp>
      <p:sp>
        <p:nvSpPr>
          <p:cNvPr id="6" name="Footer Placeholder 5">
            <a:extLst>
              <a:ext uri="{FF2B5EF4-FFF2-40B4-BE49-F238E27FC236}">
                <a16:creationId xmlns:a16="http://schemas.microsoft.com/office/drawing/2014/main" id="{7F596368-D3AA-4019-A0EC-F3BD623761C4}"/>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6C5A4136-F43D-4DD6-8743-61BEF59AC76F}"/>
              </a:ext>
            </a:extLst>
          </p:cNvPr>
          <p:cNvSpPr>
            <a:spLocks noGrp="1"/>
          </p:cNvSpPr>
          <p:nvPr>
            <p:ph type="sldNum" sz="quarter" idx="12"/>
          </p:nvPr>
        </p:nvSpPr>
        <p:spPr/>
        <p:txBody>
          <a:bodyPr/>
          <a:lstStyle/>
          <a:p>
            <a:fld id="{738B5C83-DD3F-4F3D-85A4-1F4D4545DBDF}" type="slidenum">
              <a:rPr lang="en-GB" smtClean="0"/>
              <a:t>‹#›</a:t>
            </a:fld>
            <a:endParaRPr lang="en-GB" dirty="0"/>
          </a:p>
        </p:txBody>
      </p:sp>
    </p:spTree>
    <p:extLst>
      <p:ext uri="{BB962C8B-B14F-4D97-AF65-F5344CB8AC3E}">
        <p14:creationId xmlns:p14="http://schemas.microsoft.com/office/powerpoint/2010/main" val="3263159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0C3E0C-B04B-4823-9694-790B67BE9E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E0925F6-B705-4B10-9D64-49BB31B7DF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7930EC-E575-44FE-B8B2-4C0941FE31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26B88B-5340-4AE3-A0DB-C3E372B3DDC9}" type="datetimeFigureOut">
              <a:rPr lang="en-GB" smtClean="0"/>
              <a:t>11/01/2021</a:t>
            </a:fld>
            <a:endParaRPr lang="en-GB" dirty="0"/>
          </a:p>
        </p:txBody>
      </p:sp>
      <p:sp>
        <p:nvSpPr>
          <p:cNvPr id="5" name="Footer Placeholder 4">
            <a:extLst>
              <a:ext uri="{FF2B5EF4-FFF2-40B4-BE49-F238E27FC236}">
                <a16:creationId xmlns:a16="http://schemas.microsoft.com/office/drawing/2014/main" id="{4339BC33-23DF-4C4B-B576-E419201590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D8B5CB1A-890F-4688-AB63-F7DD4855BD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8B5C83-DD3F-4F3D-85A4-1F4D4545DBDF}" type="slidenum">
              <a:rPr lang="en-GB" smtClean="0"/>
              <a:t>‹#›</a:t>
            </a:fld>
            <a:endParaRPr lang="en-GB" dirty="0"/>
          </a:p>
        </p:txBody>
      </p:sp>
    </p:spTree>
    <p:extLst>
      <p:ext uri="{BB962C8B-B14F-4D97-AF65-F5344CB8AC3E}">
        <p14:creationId xmlns:p14="http://schemas.microsoft.com/office/powerpoint/2010/main" val="505552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DR-cfDsHCGA"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6.png"/><Relationship Id="rId1" Type="http://schemas.openxmlformats.org/officeDocument/2006/relationships/slideLayout" Target="../slideLayouts/slideLayout2.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watch?v=Yt8GFgxlIT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8.wdp"/><Relationship Id="rId18" Type="http://schemas.openxmlformats.org/officeDocument/2006/relationships/image" Target="../media/image20.png"/><Relationship Id="rId26" Type="http://schemas.openxmlformats.org/officeDocument/2006/relationships/image" Target="../media/image43.png"/><Relationship Id="rId3" Type="http://schemas.microsoft.com/office/2007/relationships/hdphoto" Target="../media/hdphoto3.wdp"/><Relationship Id="rId21" Type="http://schemas.microsoft.com/office/2007/relationships/hdphoto" Target="../media/hdphoto12.wdp"/><Relationship Id="rId7" Type="http://schemas.microsoft.com/office/2007/relationships/hdphoto" Target="../media/hdphoto5.wdp"/><Relationship Id="rId12" Type="http://schemas.openxmlformats.org/officeDocument/2006/relationships/image" Target="../media/image17.png"/><Relationship Id="rId17" Type="http://schemas.microsoft.com/office/2007/relationships/hdphoto" Target="../media/hdphoto10.wdp"/><Relationship Id="rId25" Type="http://schemas.microsoft.com/office/2007/relationships/hdphoto" Target="../media/hdphoto14.wdp"/><Relationship Id="rId2" Type="http://schemas.openxmlformats.org/officeDocument/2006/relationships/image" Target="../media/image12.png"/><Relationship Id="rId16" Type="http://schemas.openxmlformats.org/officeDocument/2006/relationships/image" Target="../media/image19.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4.png"/><Relationship Id="rId11" Type="http://schemas.microsoft.com/office/2007/relationships/hdphoto" Target="../media/hdphoto7.wdp"/><Relationship Id="rId24" Type="http://schemas.openxmlformats.org/officeDocument/2006/relationships/image" Target="../media/image23.png"/><Relationship Id="rId5" Type="http://schemas.microsoft.com/office/2007/relationships/hdphoto" Target="../media/hdphoto4.wdp"/><Relationship Id="rId15" Type="http://schemas.microsoft.com/office/2007/relationships/hdphoto" Target="../media/hdphoto9.wdp"/><Relationship Id="rId23" Type="http://schemas.microsoft.com/office/2007/relationships/hdphoto" Target="../media/hdphoto13.wdp"/><Relationship Id="rId10" Type="http://schemas.openxmlformats.org/officeDocument/2006/relationships/image" Target="../media/image16.png"/><Relationship Id="rId19" Type="http://schemas.microsoft.com/office/2007/relationships/hdphoto" Target="../media/hdphoto11.wdp"/><Relationship Id="rId4" Type="http://schemas.openxmlformats.org/officeDocument/2006/relationships/image" Target="../media/image13.png"/><Relationship Id="rId9" Type="http://schemas.microsoft.com/office/2007/relationships/hdphoto" Target="../media/hdphoto6.wdp"/><Relationship Id="rId14" Type="http://schemas.openxmlformats.org/officeDocument/2006/relationships/image" Target="../media/image18.png"/><Relationship Id="rId22" Type="http://schemas.openxmlformats.org/officeDocument/2006/relationships/image" Target="../media/image22.png"/><Relationship Id="rId27"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8.wdp"/><Relationship Id="rId18" Type="http://schemas.openxmlformats.org/officeDocument/2006/relationships/image" Target="../media/image20.png"/><Relationship Id="rId26" Type="http://schemas.openxmlformats.org/officeDocument/2006/relationships/image" Target="../media/image24.png"/><Relationship Id="rId3" Type="http://schemas.microsoft.com/office/2007/relationships/hdphoto" Target="../media/hdphoto3.wdp"/><Relationship Id="rId21" Type="http://schemas.microsoft.com/office/2007/relationships/hdphoto" Target="../media/hdphoto12.wdp"/><Relationship Id="rId7" Type="http://schemas.microsoft.com/office/2007/relationships/hdphoto" Target="../media/hdphoto5.wdp"/><Relationship Id="rId12" Type="http://schemas.openxmlformats.org/officeDocument/2006/relationships/image" Target="../media/image17.png"/><Relationship Id="rId17" Type="http://schemas.microsoft.com/office/2007/relationships/hdphoto" Target="../media/hdphoto10.wdp"/><Relationship Id="rId25" Type="http://schemas.microsoft.com/office/2007/relationships/hdphoto" Target="../media/hdphoto14.wdp"/><Relationship Id="rId2" Type="http://schemas.openxmlformats.org/officeDocument/2006/relationships/image" Target="../media/image12.png"/><Relationship Id="rId16" Type="http://schemas.openxmlformats.org/officeDocument/2006/relationships/image" Target="../media/image19.png"/><Relationship Id="rId20" Type="http://schemas.openxmlformats.org/officeDocument/2006/relationships/image" Target="../media/image21.png"/><Relationship Id="rId29"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4.png"/><Relationship Id="rId11" Type="http://schemas.microsoft.com/office/2007/relationships/hdphoto" Target="../media/hdphoto7.wdp"/><Relationship Id="rId24" Type="http://schemas.openxmlformats.org/officeDocument/2006/relationships/image" Target="../media/image23.png"/><Relationship Id="rId5" Type="http://schemas.microsoft.com/office/2007/relationships/hdphoto" Target="../media/hdphoto4.wdp"/><Relationship Id="rId15" Type="http://schemas.microsoft.com/office/2007/relationships/hdphoto" Target="../media/hdphoto9.wdp"/><Relationship Id="rId23" Type="http://schemas.microsoft.com/office/2007/relationships/hdphoto" Target="../media/hdphoto13.wdp"/><Relationship Id="rId28" Type="http://schemas.microsoft.com/office/2007/relationships/hdphoto" Target="../media/hdphoto2.wdp"/><Relationship Id="rId10" Type="http://schemas.openxmlformats.org/officeDocument/2006/relationships/image" Target="../media/image16.png"/><Relationship Id="rId19" Type="http://schemas.microsoft.com/office/2007/relationships/hdphoto" Target="../media/hdphoto11.wdp"/><Relationship Id="rId4" Type="http://schemas.openxmlformats.org/officeDocument/2006/relationships/image" Target="../media/image13.png"/><Relationship Id="rId9" Type="http://schemas.microsoft.com/office/2007/relationships/hdphoto" Target="../media/hdphoto6.wdp"/><Relationship Id="rId14" Type="http://schemas.openxmlformats.org/officeDocument/2006/relationships/image" Target="../media/image18.png"/><Relationship Id="rId22" Type="http://schemas.openxmlformats.org/officeDocument/2006/relationships/image" Target="../media/image22.png"/><Relationship Id="rId27" Type="http://schemas.openxmlformats.org/officeDocument/2006/relationships/image" Target="../media/image7.png"/><Relationship Id="rId30" Type="http://schemas.microsoft.com/office/2007/relationships/hdphoto" Target="../media/hdphoto15.wdp"/></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8.wdp"/><Relationship Id="rId18" Type="http://schemas.openxmlformats.org/officeDocument/2006/relationships/image" Target="../media/image20.png"/><Relationship Id="rId3" Type="http://schemas.microsoft.com/office/2007/relationships/hdphoto" Target="../media/hdphoto3.wdp"/><Relationship Id="rId21" Type="http://schemas.microsoft.com/office/2007/relationships/hdphoto" Target="../media/hdphoto12.wdp"/><Relationship Id="rId7" Type="http://schemas.microsoft.com/office/2007/relationships/hdphoto" Target="../media/hdphoto5.wdp"/><Relationship Id="rId12" Type="http://schemas.openxmlformats.org/officeDocument/2006/relationships/image" Target="../media/image17.png"/><Relationship Id="rId17" Type="http://schemas.microsoft.com/office/2007/relationships/hdphoto" Target="../media/hdphoto10.wdp"/><Relationship Id="rId25" Type="http://schemas.microsoft.com/office/2007/relationships/hdphoto" Target="../media/hdphoto14.wdp"/><Relationship Id="rId2" Type="http://schemas.openxmlformats.org/officeDocument/2006/relationships/image" Target="../media/image12.png"/><Relationship Id="rId16" Type="http://schemas.openxmlformats.org/officeDocument/2006/relationships/image" Target="../media/image19.png"/><Relationship Id="rId20"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4.png"/><Relationship Id="rId11" Type="http://schemas.microsoft.com/office/2007/relationships/hdphoto" Target="../media/hdphoto7.wdp"/><Relationship Id="rId24" Type="http://schemas.openxmlformats.org/officeDocument/2006/relationships/image" Target="../media/image23.png"/><Relationship Id="rId5" Type="http://schemas.microsoft.com/office/2007/relationships/hdphoto" Target="../media/hdphoto4.wdp"/><Relationship Id="rId15" Type="http://schemas.microsoft.com/office/2007/relationships/hdphoto" Target="../media/hdphoto9.wdp"/><Relationship Id="rId23" Type="http://schemas.microsoft.com/office/2007/relationships/hdphoto" Target="../media/hdphoto13.wdp"/><Relationship Id="rId10" Type="http://schemas.openxmlformats.org/officeDocument/2006/relationships/image" Target="../media/image16.png"/><Relationship Id="rId19" Type="http://schemas.microsoft.com/office/2007/relationships/hdphoto" Target="../media/hdphoto11.wdp"/><Relationship Id="rId4" Type="http://schemas.openxmlformats.org/officeDocument/2006/relationships/image" Target="../media/image13.png"/><Relationship Id="rId9" Type="http://schemas.microsoft.com/office/2007/relationships/hdphoto" Target="../media/hdphoto6.wdp"/><Relationship Id="rId14" Type="http://schemas.openxmlformats.org/officeDocument/2006/relationships/image" Target="../media/image18.png"/><Relationship Id="rId22"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864066" y="6033803"/>
            <a:ext cx="4028302" cy="461665"/>
          </a:xfrm>
          <a:prstGeom prst="rect">
            <a:avLst/>
          </a:prstGeom>
          <a:noFill/>
        </p:spPr>
        <p:txBody>
          <a:bodyPr wrap="square" rtlCol="0">
            <a:spAutoFit/>
          </a:bodyPr>
          <a:lstStyle/>
          <a:p>
            <a:r>
              <a:rPr lang="en-GB" sz="2400" dirty="0"/>
              <a:t>Subject</a:t>
            </a:r>
            <a:r>
              <a:rPr lang="en-GB" dirty="0"/>
              <a:t>: </a:t>
            </a:r>
            <a:r>
              <a:rPr lang="en-GB" sz="2400" dirty="0"/>
              <a:t>Maths </a:t>
            </a:r>
            <a:endParaRPr lang="en-GB" dirty="0"/>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a:t>Date</a:t>
            </a:r>
            <a:r>
              <a:rPr lang="en-GB" dirty="0"/>
              <a:t>: </a:t>
            </a:r>
            <a:r>
              <a:rPr lang="en-GB" sz="3200" dirty="0"/>
              <a:t>11.01.21</a:t>
            </a:r>
            <a:r>
              <a:rPr lang="en-GB" dirty="0"/>
              <a:t> </a:t>
            </a:r>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p:cNvSpPr txBox="1"/>
          <p:nvPr/>
        </p:nvSpPr>
        <p:spPr>
          <a:xfrm>
            <a:off x="635485" y="2832960"/>
            <a:ext cx="10429593" cy="707886"/>
          </a:xfrm>
          <a:prstGeom prst="rect">
            <a:avLst/>
          </a:prstGeom>
          <a:noFill/>
        </p:spPr>
        <p:txBody>
          <a:bodyPr wrap="square" rtlCol="0">
            <a:spAutoFit/>
          </a:bodyPr>
          <a:lstStyle/>
          <a:p>
            <a:r>
              <a:rPr lang="en-GB" sz="4000" dirty="0"/>
              <a:t>LO To practice counting to 10.</a:t>
            </a:r>
          </a:p>
        </p:txBody>
      </p:sp>
      <p:pic>
        <p:nvPicPr>
          <p:cNvPr id="2" name="Picture 1"/>
          <p:cNvPicPr>
            <a:picLocks noChangeAspect="1"/>
          </p:cNvPicPr>
          <p:nvPr/>
        </p:nvPicPr>
        <p:blipFill>
          <a:blip r:embed="rId4"/>
          <a:stretch>
            <a:fillRect/>
          </a:stretch>
        </p:blipFill>
        <p:spPr>
          <a:xfrm>
            <a:off x="4721657" y="5940593"/>
            <a:ext cx="759101" cy="681642"/>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Tree>
    <p:extLst>
      <p:ext uri="{BB962C8B-B14F-4D97-AF65-F5344CB8AC3E}">
        <p14:creationId xmlns:p14="http://schemas.microsoft.com/office/powerpoint/2010/main" val="2508169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9DE6A0FB-B71C-449B-9493-9A4C0D3ACFDD}"/>
              </a:ext>
            </a:extLst>
          </p:cNvPr>
          <p:cNvPicPr>
            <a:picLocks noChangeAspect="1"/>
          </p:cNvPicPr>
          <p:nvPr/>
        </p:nvPicPr>
        <p:blipFill>
          <a:blip r:embed="rId2"/>
          <a:stretch>
            <a:fillRect/>
          </a:stretch>
        </p:blipFill>
        <p:spPr>
          <a:xfrm>
            <a:off x="1129115" y="1337628"/>
            <a:ext cx="4724569" cy="1154894"/>
          </a:xfrm>
          <a:prstGeom prst="rect">
            <a:avLst/>
          </a:prstGeom>
        </p:spPr>
      </p:pic>
      <p:cxnSp>
        <p:nvCxnSpPr>
          <p:cNvPr id="42" name="Straight Connector 41">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2F569DE1-343B-4733-9E06-0F3094B71964}"/>
              </a:ext>
            </a:extLst>
          </p:cNvPr>
          <p:cNvPicPr>
            <a:picLocks noChangeAspect="1"/>
          </p:cNvPicPr>
          <p:nvPr/>
        </p:nvPicPr>
        <p:blipFill>
          <a:blip r:embed="rId3"/>
          <a:stretch>
            <a:fillRect/>
          </a:stretch>
        </p:blipFill>
        <p:spPr>
          <a:xfrm>
            <a:off x="6338316" y="1401378"/>
            <a:ext cx="4732940" cy="1027394"/>
          </a:xfrm>
          <a:prstGeom prst="rect">
            <a:avLst/>
          </a:prstGeom>
        </p:spPr>
      </p:pic>
      <p:cxnSp>
        <p:nvCxnSpPr>
          <p:cNvPr id="44" name="Straight Connector 43">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18BBA440-C316-44F7-87E3-F50F9CE083D1}"/>
              </a:ext>
            </a:extLst>
          </p:cNvPr>
          <p:cNvPicPr>
            <a:picLocks noChangeAspect="1"/>
          </p:cNvPicPr>
          <p:nvPr/>
        </p:nvPicPr>
        <p:blipFill>
          <a:blip r:embed="rId4"/>
          <a:stretch>
            <a:fillRect/>
          </a:stretch>
        </p:blipFill>
        <p:spPr>
          <a:xfrm>
            <a:off x="1129115" y="4356324"/>
            <a:ext cx="4724569" cy="1175845"/>
          </a:xfrm>
          <a:prstGeom prst="rect">
            <a:avLst/>
          </a:prstGeom>
        </p:spPr>
      </p:pic>
      <p:pic>
        <p:nvPicPr>
          <p:cNvPr id="33" name="Picture 32">
            <a:extLst>
              <a:ext uri="{FF2B5EF4-FFF2-40B4-BE49-F238E27FC236}">
                <a16:creationId xmlns:a16="http://schemas.microsoft.com/office/drawing/2014/main" id="{80FCAC39-5B3C-4A28-BED2-42C7C1BD8F3A}"/>
              </a:ext>
            </a:extLst>
          </p:cNvPr>
          <p:cNvPicPr>
            <a:picLocks noChangeAspect="1"/>
          </p:cNvPicPr>
          <p:nvPr/>
        </p:nvPicPr>
        <p:blipFill>
          <a:blip r:embed="rId5"/>
          <a:stretch>
            <a:fillRect/>
          </a:stretch>
        </p:blipFill>
        <p:spPr>
          <a:xfrm>
            <a:off x="6338316" y="4357879"/>
            <a:ext cx="4732940" cy="1180342"/>
          </a:xfrm>
          <a:prstGeom prst="rect">
            <a:avLst/>
          </a:prstGeom>
        </p:spPr>
      </p:pic>
    </p:spTree>
    <p:extLst>
      <p:ext uri="{BB962C8B-B14F-4D97-AF65-F5344CB8AC3E}">
        <p14:creationId xmlns:p14="http://schemas.microsoft.com/office/powerpoint/2010/main" val="2035345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864066" y="6033803"/>
            <a:ext cx="4028302" cy="461665"/>
          </a:xfrm>
          <a:prstGeom prst="rect">
            <a:avLst/>
          </a:prstGeom>
          <a:noFill/>
        </p:spPr>
        <p:txBody>
          <a:bodyPr wrap="square" rtlCol="0">
            <a:spAutoFit/>
          </a:bodyPr>
          <a:lstStyle/>
          <a:p>
            <a:r>
              <a:rPr lang="en-GB" sz="2400" dirty="0"/>
              <a:t>Subject</a:t>
            </a:r>
            <a:r>
              <a:rPr lang="en-GB" dirty="0"/>
              <a:t>: </a:t>
            </a:r>
            <a:r>
              <a:rPr lang="en-GB" sz="2400" dirty="0"/>
              <a:t>Maths </a:t>
            </a:r>
            <a:endParaRPr lang="en-GB" dirty="0"/>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a:t>Date</a:t>
            </a:r>
            <a:r>
              <a:rPr lang="en-GB" dirty="0"/>
              <a:t>: </a:t>
            </a:r>
            <a:r>
              <a:rPr lang="en-GB" sz="3200" dirty="0"/>
              <a:t>13.01.21</a:t>
            </a:r>
            <a:r>
              <a:rPr lang="en-GB" dirty="0"/>
              <a:t> </a:t>
            </a:r>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p:cNvSpPr txBox="1"/>
          <p:nvPr/>
        </p:nvSpPr>
        <p:spPr>
          <a:xfrm>
            <a:off x="635485" y="2832960"/>
            <a:ext cx="10429593" cy="707886"/>
          </a:xfrm>
          <a:prstGeom prst="rect">
            <a:avLst/>
          </a:prstGeom>
          <a:noFill/>
        </p:spPr>
        <p:txBody>
          <a:bodyPr wrap="square" rtlCol="0">
            <a:spAutoFit/>
          </a:bodyPr>
          <a:lstStyle/>
          <a:p>
            <a:r>
              <a:rPr lang="en-GB" sz="4000" dirty="0"/>
              <a:t>LO To practice forming numbers to 5.</a:t>
            </a:r>
          </a:p>
        </p:txBody>
      </p:sp>
      <p:pic>
        <p:nvPicPr>
          <p:cNvPr id="2" name="Picture 1"/>
          <p:cNvPicPr>
            <a:picLocks noChangeAspect="1"/>
          </p:cNvPicPr>
          <p:nvPr/>
        </p:nvPicPr>
        <p:blipFill>
          <a:blip r:embed="rId4"/>
          <a:stretch>
            <a:fillRect/>
          </a:stretch>
        </p:blipFill>
        <p:spPr>
          <a:xfrm>
            <a:off x="4721657" y="5940593"/>
            <a:ext cx="759101" cy="681642"/>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Tree>
    <p:extLst>
      <p:ext uri="{BB962C8B-B14F-4D97-AF65-F5344CB8AC3E}">
        <p14:creationId xmlns:p14="http://schemas.microsoft.com/office/powerpoint/2010/main" val="2333861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73C7F3-29DB-4D70-B66D-353EEBA91E7E}"/>
              </a:ext>
            </a:extLst>
          </p:cNvPr>
          <p:cNvSpPr txBox="1"/>
          <p:nvPr/>
        </p:nvSpPr>
        <p:spPr>
          <a:xfrm>
            <a:off x="1495078" y="378374"/>
            <a:ext cx="9750974" cy="1605083"/>
          </a:xfrm>
          <a:prstGeom prst="rect">
            <a:avLst/>
          </a:prstGeom>
        </p:spPr>
        <p:txBody>
          <a:bodyPr vert="horz" lIns="91440" tIns="45720" rIns="91440" bIns="45720" rtlCol="0" anchor="ctr">
            <a:normAutofit/>
          </a:bodyPr>
          <a:lstStyle/>
          <a:p>
            <a:pPr algn="ctr">
              <a:lnSpc>
                <a:spcPct val="90000"/>
              </a:lnSpc>
              <a:spcAft>
                <a:spcPts val="600"/>
              </a:spcAft>
            </a:pPr>
            <a:r>
              <a:rPr lang="en-US" sz="2000" dirty="0"/>
              <a:t>Press play to watch how we form our numbers. Once you have watched the video play it again and follow along with your finger. </a:t>
            </a:r>
          </a:p>
        </p:txBody>
      </p:sp>
      <p:sp>
        <p:nvSpPr>
          <p:cNvPr id="33" name="Rectangle 32">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211010"/>
            <a:ext cx="12192002" cy="464699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ounded Rectangle 26">
            <a:extLst>
              <a:ext uri="{FF2B5EF4-FFF2-40B4-BE49-F238E27FC236}">
                <a16:creationId xmlns:a16="http://schemas.microsoft.com/office/drawing/2014/main" id="{48AADC38-41AB-482C-B8C3-6B9CD91B6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6035"/>
            <a:ext cx="11548872"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Letter and Number Formation - Google Chrome 2021-01-08 18-24-41">
            <a:hlinkClick r:id="" action="ppaction://media"/>
            <a:extLst>
              <a:ext uri="{FF2B5EF4-FFF2-40B4-BE49-F238E27FC236}">
                <a16:creationId xmlns:a16="http://schemas.microsoft.com/office/drawing/2014/main" id="{6C4BE942-5BD8-44D2-AD53-A5116904D442}"/>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27753" t="17035" r="29673" b="19787"/>
          <a:stretch/>
        </p:blipFill>
        <p:spPr>
          <a:xfrm>
            <a:off x="1261500" y="2746075"/>
            <a:ext cx="4033247" cy="3291840"/>
          </a:xfrm>
          <a:prstGeom prst="rect">
            <a:avLst/>
          </a:prstGeom>
        </p:spPr>
      </p:pic>
      <p:pic>
        <p:nvPicPr>
          <p:cNvPr id="12" name="Picture 11">
            <a:extLst>
              <a:ext uri="{FF2B5EF4-FFF2-40B4-BE49-F238E27FC236}">
                <a16:creationId xmlns:a16="http://schemas.microsoft.com/office/drawing/2014/main" id="{E587897D-C12C-4D3E-A468-30885550D972}"/>
              </a:ext>
            </a:extLst>
          </p:cNvPr>
          <p:cNvPicPr>
            <a:picLocks noChangeAspect="1"/>
          </p:cNvPicPr>
          <p:nvPr/>
        </p:nvPicPr>
        <p:blipFill>
          <a:blip r:embed="rId5"/>
          <a:stretch>
            <a:fillRect/>
          </a:stretch>
        </p:blipFill>
        <p:spPr>
          <a:xfrm>
            <a:off x="6272784" y="3580796"/>
            <a:ext cx="5276088" cy="1622397"/>
          </a:xfrm>
          <a:prstGeom prst="rect">
            <a:avLst/>
          </a:prstGeom>
        </p:spPr>
      </p:pic>
    </p:spTree>
    <p:extLst>
      <p:ext uri="{BB962C8B-B14F-4D97-AF65-F5344CB8AC3E}">
        <p14:creationId xmlns:p14="http://schemas.microsoft.com/office/powerpoint/2010/main" val="155403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95199994-21AE-49A2-BA0D-12E295989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4" name="Arc 33">
            <a:extLst>
              <a:ext uri="{FF2B5EF4-FFF2-40B4-BE49-F238E27FC236}">
                <a16:creationId xmlns:a16="http://schemas.microsoft.com/office/drawing/2014/main" id="{A2C34835-4F79-4934-B151-D68E79764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alpha val="95000"/>
              </a:schemeClr>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3FA9A81-D7EF-4BFC-A9CC-518AE7FD67CC}"/>
              </a:ext>
            </a:extLst>
          </p:cNvPr>
          <p:cNvSpPr>
            <a:spLocks noGrp="1"/>
          </p:cNvSpPr>
          <p:nvPr>
            <p:ph idx="1"/>
          </p:nvPr>
        </p:nvSpPr>
        <p:spPr>
          <a:xfrm>
            <a:off x="7131905" y="1158179"/>
            <a:ext cx="4771178" cy="4388908"/>
          </a:xfrm>
        </p:spPr>
        <p:txBody>
          <a:bodyPr>
            <a:normAutofit/>
          </a:bodyPr>
          <a:lstStyle/>
          <a:p>
            <a:pPr marL="0" indent="0">
              <a:buNone/>
            </a:pPr>
            <a:r>
              <a:rPr lang="en-GB" dirty="0"/>
              <a:t>Have a go at forming the numbers by following the lines with your finger.</a:t>
            </a:r>
          </a:p>
          <a:p>
            <a:pPr marL="0" indent="0">
              <a:buNone/>
            </a:pPr>
            <a:r>
              <a:rPr lang="en-GB" dirty="0"/>
              <a:t>Parents: read the rhyme as you support your child to form the number. The printed numbers will also be provided in your printed pack. </a:t>
            </a:r>
          </a:p>
        </p:txBody>
      </p:sp>
      <p:grpSp>
        <p:nvGrpSpPr>
          <p:cNvPr id="8" name="Group 7">
            <a:extLst>
              <a:ext uri="{FF2B5EF4-FFF2-40B4-BE49-F238E27FC236}">
                <a16:creationId xmlns:a16="http://schemas.microsoft.com/office/drawing/2014/main" id="{49506717-3E5C-4A25-993A-20C8A0BEC42A}"/>
              </a:ext>
            </a:extLst>
          </p:cNvPr>
          <p:cNvGrpSpPr/>
          <p:nvPr/>
        </p:nvGrpSpPr>
        <p:grpSpPr>
          <a:xfrm>
            <a:off x="181168" y="1815451"/>
            <a:ext cx="6769569" cy="2015685"/>
            <a:chOff x="668037" y="1679590"/>
            <a:chExt cx="10930429" cy="2714625"/>
          </a:xfrm>
        </p:grpSpPr>
        <p:pic>
          <p:nvPicPr>
            <p:cNvPr id="5" name="Picture 4">
              <a:extLst>
                <a:ext uri="{FF2B5EF4-FFF2-40B4-BE49-F238E27FC236}">
                  <a16:creationId xmlns:a16="http://schemas.microsoft.com/office/drawing/2014/main" id="{AE788D06-1956-4335-9CE3-706132C8D33F}"/>
                </a:ext>
              </a:extLst>
            </p:cNvPr>
            <p:cNvPicPr>
              <a:picLocks noChangeAspect="1"/>
            </p:cNvPicPr>
            <p:nvPr/>
          </p:nvPicPr>
          <p:blipFill>
            <a:blip r:embed="rId2"/>
            <a:stretch>
              <a:fillRect/>
            </a:stretch>
          </p:blipFill>
          <p:spPr>
            <a:xfrm>
              <a:off x="668037" y="1679590"/>
              <a:ext cx="9172575" cy="2714625"/>
            </a:xfrm>
            <a:prstGeom prst="rect">
              <a:avLst/>
            </a:prstGeom>
          </p:spPr>
        </p:pic>
        <p:pic>
          <p:nvPicPr>
            <p:cNvPr id="7" name="Picture 6">
              <a:extLst>
                <a:ext uri="{FF2B5EF4-FFF2-40B4-BE49-F238E27FC236}">
                  <a16:creationId xmlns:a16="http://schemas.microsoft.com/office/drawing/2014/main" id="{45F4A45D-236A-4313-A544-F40A234E6D52}"/>
                </a:ext>
              </a:extLst>
            </p:cNvPr>
            <p:cNvPicPr>
              <a:picLocks noChangeAspect="1"/>
            </p:cNvPicPr>
            <p:nvPr/>
          </p:nvPicPr>
          <p:blipFill>
            <a:blip r:embed="rId3"/>
            <a:stretch>
              <a:fillRect/>
            </a:stretch>
          </p:blipFill>
          <p:spPr>
            <a:xfrm>
              <a:off x="9719833" y="1679590"/>
              <a:ext cx="1878633" cy="2714625"/>
            </a:xfrm>
            <a:prstGeom prst="rect">
              <a:avLst/>
            </a:prstGeom>
          </p:spPr>
        </p:pic>
      </p:grpSp>
    </p:spTree>
    <p:extLst>
      <p:ext uri="{BB962C8B-B14F-4D97-AF65-F5344CB8AC3E}">
        <p14:creationId xmlns:p14="http://schemas.microsoft.com/office/powerpoint/2010/main" val="2164716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21B820-0303-4F29-91F2-01B5BE1352CE}"/>
              </a:ext>
            </a:extLst>
          </p:cNvPr>
          <p:cNvSpPr/>
          <p:nvPr/>
        </p:nvSpPr>
        <p:spPr>
          <a:xfrm>
            <a:off x="0" y="339918"/>
            <a:ext cx="5041168" cy="1335819"/>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Explanation of activity/Example</a:t>
            </a:r>
          </a:p>
        </p:txBody>
      </p:sp>
      <p:sp>
        <p:nvSpPr>
          <p:cNvPr id="5" name="Content Placeholder 4">
            <a:extLst>
              <a:ext uri="{FF2B5EF4-FFF2-40B4-BE49-F238E27FC236}">
                <a16:creationId xmlns:a16="http://schemas.microsoft.com/office/drawing/2014/main" id="{784B5EA4-6D7C-421E-880A-243E2215DCB0}"/>
              </a:ext>
            </a:extLst>
          </p:cNvPr>
          <p:cNvSpPr txBox="1">
            <a:spLocks noGrp="1"/>
          </p:cNvSpPr>
          <p:nvPr>
            <p:ph idx="1"/>
          </p:nvPr>
        </p:nvSpPr>
        <p:spPr>
          <a:xfrm>
            <a:off x="537332" y="2161887"/>
            <a:ext cx="10515600" cy="2727926"/>
          </a:xfrm>
          <a:prstGeom prst="rect">
            <a:avLst/>
          </a:prstGeom>
          <a:noFill/>
        </p:spPr>
        <p:txBody>
          <a:bodyPr wrap="square" rtlCol="0">
            <a:spAutoFit/>
          </a:bodyPr>
          <a:lstStyle/>
          <a:p>
            <a:pPr marL="0" indent="0" algn="just">
              <a:buNone/>
            </a:pPr>
            <a:r>
              <a:rPr lang="en-GB" sz="2400" dirty="0"/>
              <a:t>For Parents: </a:t>
            </a:r>
          </a:p>
          <a:p>
            <a:pPr marL="0" indent="0" algn="just">
              <a:buNone/>
            </a:pPr>
            <a:r>
              <a:rPr lang="en-GB" sz="2400" dirty="0"/>
              <a:t>Mix some food colouring with water and put it in a plastic </a:t>
            </a:r>
          </a:p>
          <a:p>
            <a:pPr marL="0" indent="0" algn="just">
              <a:buNone/>
            </a:pPr>
            <a:r>
              <a:rPr lang="en-GB" sz="2400" dirty="0"/>
              <a:t>glass/ tub.</a:t>
            </a:r>
          </a:p>
          <a:p>
            <a:pPr marL="0" indent="0" algn="just">
              <a:buNone/>
            </a:pPr>
            <a:r>
              <a:rPr lang="en-GB" sz="2400" dirty="0"/>
              <a:t> </a:t>
            </a:r>
          </a:p>
          <a:p>
            <a:pPr marL="0" indent="0" algn="just">
              <a:buNone/>
            </a:pPr>
            <a:r>
              <a:rPr lang="en-GB" sz="2400" dirty="0"/>
              <a:t>Draw number 1-5 on a piece of paper and work together </a:t>
            </a:r>
          </a:p>
          <a:p>
            <a:pPr marL="0" indent="0" algn="just">
              <a:buNone/>
            </a:pPr>
            <a:r>
              <a:rPr lang="en-GB" sz="2400" dirty="0"/>
              <a:t>with your child to paint over the numbers. </a:t>
            </a:r>
          </a:p>
        </p:txBody>
      </p:sp>
      <p:pic>
        <p:nvPicPr>
          <p:cNvPr id="6" name="Picture 5">
            <a:extLst>
              <a:ext uri="{FF2B5EF4-FFF2-40B4-BE49-F238E27FC236}">
                <a16:creationId xmlns:a16="http://schemas.microsoft.com/office/drawing/2014/main" id="{07C91876-CCA3-4EC4-97E1-7081A975015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8462" l="2308" r="99385">
                        <a14:foregroundMark x1="13692" y1="14462" x2="13692" y2="14462"/>
                        <a14:foregroundMark x1="13231" y1="25231" x2="13231" y2="25231"/>
                        <a14:foregroundMark x1="31846" y1="20923" x2="34769" y2="28308"/>
                        <a14:foregroundMark x1="34769" y1="28308" x2="30923" y2="43692"/>
                        <a14:foregroundMark x1="30923" y1="43692" x2="39846" y2="45077"/>
                        <a14:foregroundMark x1="47231" y1="15077" x2="54000" y2="10615"/>
                        <a14:foregroundMark x1="54000" y1="10615" x2="58308" y2="17692"/>
                        <a14:foregroundMark x1="58308" y1="17692" x2="55385" y2="24769"/>
                        <a14:foregroundMark x1="55385" y1="24769" x2="61846" y2="29538"/>
                        <a14:foregroundMark x1="61846" y1="29538" x2="58615" y2="37231"/>
                        <a14:foregroundMark x1="58615" y1="37231" x2="50769" y2="38000"/>
                        <a14:foregroundMark x1="50769" y1="38000" x2="50769" y2="38000"/>
                        <a14:foregroundMark x1="86154" y1="28769" x2="85846" y2="20615"/>
                        <a14:foregroundMark x1="85846" y1="20615" x2="75846" y2="7692"/>
                        <a14:foregroundMark x1="75846" y1="7692" x2="73538" y2="16308"/>
                        <a14:foregroundMark x1="73538" y1="16308" x2="73538" y2="24462"/>
                        <a14:foregroundMark x1="73538" y1="24462" x2="82154" y2="22000"/>
                        <a14:foregroundMark x1="82154" y1="22000" x2="89846" y2="22769"/>
                        <a14:foregroundMark x1="89846" y1="22769" x2="90154" y2="23231"/>
                        <a14:foregroundMark x1="97846" y1="2308" x2="93846" y2="8923"/>
                        <a14:foregroundMark x1="93846" y1="8923" x2="98923" y2="12000"/>
                        <a14:foregroundMark x1="98154" y1="24769" x2="99538" y2="26462"/>
                        <a14:foregroundMark x1="96000" y1="4769" x2="98769" y2="0"/>
                        <a14:foregroundMark x1="97846" y1="70769" x2="94769" y2="78462"/>
                        <a14:foregroundMark x1="94769" y1="78462" x2="86923" y2="82154"/>
                        <a14:foregroundMark x1="86923" y1="82154" x2="28000" y2="91231"/>
                        <a14:foregroundMark x1="28000" y1="91231" x2="20308" y2="88615"/>
                        <a14:foregroundMark x1="20308" y1="88615" x2="9077" y2="56000"/>
                        <a14:foregroundMark x1="9077" y1="56000" x2="6923" y2="39538"/>
                        <a14:foregroundMark x1="4308" y1="17538" x2="1231" y2="25077"/>
                        <a14:foregroundMark x1="1231" y1="25077" x2="2308" y2="41077"/>
                        <a14:foregroundMark x1="2308" y1="41077" x2="2308" y2="41231"/>
                        <a14:foregroundMark x1="15385" y1="89538" x2="19692" y2="96154"/>
                        <a14:foregroundMark x1="19692" y1="96154" x2="27846" y2="98923"/>
                        <a14:foregroundMark x1="27846" y1="98923" x2="35846" y2="98462"/>
                        <a14:foregroundMark x1="35846" y1="98462" x2="47231" y2="94308"/>
                      </a14:backgroundRemoval>
                    </a14:imgEffect>
                  </a14:imgLayer>
                </a14:imgProps>
              </a:ext>
            </a:extLst>
          </a:blip>
          <a:stretch>
            <a:fillRect/>
          </a:stretch>
        </p:blipFill>
        <p:spPr>
          <a:xfrm rot="1149581">
            <a:off x="7616604" y="2945626"/>
            <a:ext cx="4026203" cy="4026203"/>
          </a:xfrm>
          <a:prstGeom prst="rect">
            <a:avLst/>
          </a:prstGeom>
        </p:spPr>
      </p:pic>
    </p:spTree>
    <p:extLst>
      <p:ext uri="{BB962C8B-B14F-4D97-AF65-F5344CB8AC3E}">
        <p14:creationId xmlns:p14="http://schemas.microsoft.com/office/powerpoint/2010/main" val="942924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864066" y="6033803"/>
            <a:ext cx="4028302" cy="461665"/>
          </a:xfrm>
          <a:prstGeom prst="rect">
            <a:avLst/>
          </a:prstGeom>
          <a:noFill/>
        </p:spPr>
        <p:txBody>
          <a:bodyPr wrap="square" rtlCol="0">
            <a:spAutoFit/>
          </a:bodyPr>
          <a:lstStyle/>
          <a:p>
            <a:r>
              <a:rPr lang="en-GB" sz="2400" dirty="0"/>
              <a:t>Subject</a:t>
            </a:r>
            <a:r>
              <a:rPr lang="en-GB" dirty="0"/>
              <a:t>: </a:t>
            </a:r>
            <a:r>
              <a:rPr lang="en-GB" sz="2400" dirty="0"/>
              <a:t>Maths </a:t>
            </a:r>
            <a:endParaRPr lang="en-GB" dirty="0"/>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a:t>Date</a:t>
            </a:r>
            <a:r>
              <a:rPr lang="en-GB" dirty="0"/>
              <a:t>: </a:t>
            </a:r>
            <a:r>
              <a:rPr lang="en-GB" sz="3200" dirty="0"/>
              <a:t>14.01.21</a:t>
            </a:r>
            <a:r>
              <a:rPr lang="en-GB" dirty="0"/>
              <a:t> </a:t>
            </a:r>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p:cNvSpPr txBox="1"/>
          <p:nvPr/>
        </p:nvSpPr>
        <p:spPr>
          <a:xfrm>
            <a:off x="635485" y="2832960"/>
            <a:ext cx="10429593" cy="707886"/>
          </a:xfrm>
          <a:prstGeom prst="rect">
            <a:avLst/>
          </a:prstGeom>
          <a:noFill/>
        </p:spPr>
        <p:txBody>
          <a:bodyPr wrap="square" rtlCol="0">
            <a:spAutoFit/>
          </a:bodyPr>
          <a:lstStyle/>
          <a:p>
            <a:r>
              <a:rPr lang="en-GB" sz="4000" dirty="0"/>
              <a:t>LO To practice counting to 10.</a:t>
            </a:r>
          </a:p>
        </p:txBody>
      </p:sp>
      <p:pic>
        <p:nvPicPr>
          <p:cNvPr id="2" name="Picture 1"/>
          <p:cNvPicPr>
            <a:picLocks noChangeAspect="1"/>
          </p:cNvPicPr>
          <p:nvPr/>
        </p:nvPicPr>
        <p:blipFill>
          <a:blip r:embed="rId4"/>
          <a:stretch>
            <a:fillRect/>
          </a:stretch>
        </p:blipFill>
        <p:spPr>
          <a:xfrm>
            <a:off x="4721657" y="5940593"/>
            <a:ext cx="759101" cy="681642"/>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Tree>
    <p:extLst>
      <p:ext uri="{BB962C8B-B14F-4D97-AF65-F5344CB8AC3E}">
        <p14:creationId xmlns:p14="http://schemas.microsoft.com/office/powerpoint/2010/main" val="3135324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D58112-D4AB-4E06-AB29-1A11C825BC8F}"/>
              </a:ext>
            </a:extLst>
          </p:cNvPr>
          <p:cNvPicPr>
            <a:picLocks noChangeAspect="1"/>
          </p:cNvPicPr>
          <p:nvPr/>
        </p:nvPicPr>
        <p:blipFill rotWithShape="1">
          <a:blip r:embed="rId2"/>
          <a:srcRect l="9800" r="-1" b="-1"/>
          <a:stretch/>
        </p:blipFill>
        <p:spPr>
          <a:xfrm>
            <a:off x="20" y="10"/>
            <a:ext cx="12188932" cy="6857990"/>
          </a:xfrm>
          <a:prstGeom prst="rect">
            <a:avLst/>
          </a:prstGeom>
        </p:spPr>
      </p:pic>
      <p:sp>
        <p:nvSpPr>
          <p:cNvPr id="12" name="Freeform: Shape 11">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A7734B1C-4560-478C-B82C-D29BF2E86E4E}"/>
              </a:ext>
            </a:extLst>
          </p:cNvPr>
          <p:cNvSpPr>
            <a:spLocks noGrp="1"/>
          </p:cNvSpPr>
          <p:nvPr>
            <p:ph idx="1"/>
          </p:nvPr>
        </p:nvSpPr>
        <p:spPr>
          <a:xfrm>
            <a:off x="618063" y="4856921"/>
            <a:ext cx="9565028" cy="1249240"/>
          </a:xfrm>
        </p:spPr>
        <p:txBody>
          <a:bodyPr>
            <a:normAutofit/>
          </a:bodyPr>
          <a:lstStyle/>
          <a:p>
            <a:r>
              <a:rPr lang="en-GB" sz="1800" dirty="0"/>
              <a:t>Lets count to 10! Watch the video below: </a:t>
            </a:r>
          </a:p>
        </p:txBody>
      </p:sp>
      <p:sp>
        <p:nvSpPr>
          <p:cNvPr id="5" name="TextBox 4">
            <a:extLst>
              <a:ext uri="{FF2B5EF4-FFF2-40B4-BE49-F238E27FC236}">
                <a16:creationId xmlns:a16="http://schemas.microsoft.com/office/drawing/2014/main" id="{8F6A25B1-8E6C-48DD-9AA5-D6B014EE2722}"/>
              </a:ext>
            </a:extLst>
          </p:cNvPr>
          <p:cNvSpPr txBox="1"/>
          <p:nvPr/>
        </p:nvSpPr>
        <p:spPr>
          <a:xfrm>
            <a:off x="787482" y="5154996"/>
            <a:ext cx="6096000" cy="723275"/>
          </a:xfrm>
          <a:prstGeom prst="rect">
            <a:avLst/>
          </a:prstGeom>
          <a:noFill/>
        </p:spPr>
        <p:txBody>
          <a:bodyPr wrap="square">
            <a:spAutoFit/>
          </a:bodyPr>
          <a:lstStyle/>
          <a:p>
            <a:pPr>
              <a:spcAft>
                <a:spcPts val="600"/>
              </a:spcAft>
            </a:pPr>
            <a:r>
              <a:rPr lang="en-GB" dirty="0">
                <a:hlinkClick r:id="rId3"/>
              </a:rPr>
              <a:t>https://www.youtube.com/watch?v=DR-cfDsHCGA</a:t>
            </a:r>
            <a:endParaRPr lang="en-GB" dirty="0"/>
          </a:p>
          <a:p>
            <a:pPr>
              <a:spcAft>
                <a:spcPts val="600"/>
              </a:spcAft>
            </a:pPr>
            <a:endParaRPr lang="en-GB" dirty="0"/>
          </a:p>
        </p:txBody>
      </p:sp>
    </p:spTree>
    <p:extLst>
      <p:ext uri="{BB962C8B-B14F-4D97-AF65-F5344CB8AC3E}">
        <p14:creationId xmlns:p14="http://schemas.microsoft.com/office/powerpoint/2010/main" val="2292666747"/>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C667A39B-0F44-4B11-AC88-12A4D21E79F6}"/>
              </a:ext>
            </a:extLst>
          </p:cNvPr>
          <p:cNvSpPr/>
          <p:nvPr/>
        </p:nvSpPr>
        <p:spPr>
          <a:xfrm>
            <a:off x="5795132" y="4593610"/>
            <a:ext cx="2769326" cy="9064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BF21B820-0303-4F29-91F2-01B5BE1352CE}"/>
              </a:ext>
            </a:extLst>
          </p:cNvPr>
          <p:cNvSpPr/>
          <p:nvPr/>
        </p:nvSpPr>
        <p:spPr>
          <a:xfrm>
            <a:off x="0" y="339918"/>
            <a:ext cx="5041168" cy="1335819"/>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Explanation of activity/Example</a:t>
            </a:r>
          </a:p>
        </p:txBody>
      </p:sp>
      <p:sp>
        <p:nvSpPr>
          <p:cNvPr id="5" name="Content Placeholder 4">
            <a:extLst>
              <a:ext uri="{FF2B5EF4-FFF2-40B4-BE49-F238E27FC236}">
                <a16:creationId xmlns:a16="http://schemas.microsoft.com/office/drawing/2014/main" id="{784B5EA4-6D7C-421E-880A-243E2215DCB0}"/>
              </a:ext>
            </a:extLst>
          </p:cNvPr>
          <p:cNvSpPr txBox="1">
            <a:spLocks noGrp="1"/>
          </p:cNvSpPr>
          <p:nvPr>
            <p:ph idx="1"/>
          </p:nvPr>
        </p:nvSpPr>
        <p:spPr>
          <a:xfrm>
            <a:off x="537332" y="2161887"/>
            <a:ext cx="10515600" cy="2139047"/>
          </a:xfrm>
          <a:prstGeom prst="rect">
            <a:avLst/>
          </a:prstGeom>
          <a:noFill/>
        </p:spPr>
        <p:txBody>
          <a:bodyPr vert="horz" wrap="square" lIns="91440" tIns="45720" rIns="91440" bIns="45720" rtlCol="0" anchor="t">
            <a:spAutoFit/>
          </a:bodyPr>
          <a:lstStyle/>
          <a:p>
            <a:pPr marL="0" indent="0" algn="just">
              <a:buNone/>
            </a:pPr>
            <a:r>
              <a:rPr lang="en-GB" sz="2400" dirty="0"/>
              <a:t>For Parents: </a:t>
            </a:r>
          </a:p>
          <a:p>
            <a:pPr marL="0" indent="0" algn="just">
              <a:buNone/>
            </a:pPr>
            <a:r>
              <a:rPr lang="en-GB" sz="2400" dirty="0"/>
              <a:t>Count the amounts of objects on each card aloud to your child.</a:t>
            </a:r>
          </a:p>
          <a:p>
            <a:pPr marL="0" indent="0" algn="just">
              <a:buNone/>
            </a:pPr>
            <a:r>
              <a:rPr lang="en-GB" sz="2400" dirty="0"/>
              <a:t>Support their finger to touch each object while counting it. </a:t>
            </a:r>
          </a:p>
          <a:p>
            <a:pPr marL="0" indent="0" algn="just">
              <a:buNone/>
            </a:pPr>
            <a:r>
              <a:rPr lang="en-GB" sz="2400" dirty="0"/>
              <a:t>Once you have counted aloud, announce the amount to your child and ask them to point to the answer with their finger.  </a:t>
            </a:r>
          </a:p>
        </p:txBody>
      </p:sp>
      <p:pic>
        <p:nvPicPr>
          <p:cNvPr id="3" name="Picture 2">
            <a:extLst>
              <a:ext uri="{FF2B5EF4-FFF2-40B4-BE49-F238E27FC236}">
                <a16:creationId xmlns:a16="http://schemas.microsoft.com/office/drawing/2014/main" id="{7FBF9C42-BFD8-4A94-ABF4-B1ABC9254FB2}"/>
              </a:ext>
            </a:extLst>
          </p:cNvPr>
          <p:cNvPicPr>
            <a:picLocks noChangeAspect="1"/>
          </p:cNvPicPr>
          <p:nvPr/>
        </p:nvPicPr>
        <p:blipFill>
          <a:blip r:embed="rId2"/>
          <a:stretch>
            <a:fillRect/>
          </a:stretch>
        </p:blipFill>
        <p:spPr>
          <a:xfrm>
            <a:off x="8729439" y="4062549"/>
            <a:ext cx="1516618" cy="2193902"/>
          </a:xfrm>
          <a:prstGeom prst="rect">
            <a:avLst/>
          </a:prstGeom>
        </p:spPr>
      </p:pic>
      <p:pic>
        <p:nvPicPr>
          <p:cNvPr id="7" name="Picture 2" descr="Finger pointing female hand vector illustration.:: tasmeemME.com">
            <a:extLst>
              <a:ext uri="{FF2B5EF4-FFF2-40B4-BE49-F238E27FC236}">
                <a16:creationId xmlns:a16="http://schemas.microsoft.com/office/drawing/2014/main" id="{0B6D163F-CC18-4321-9D66-CAF2618B45D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222" l="10000" r="96889">
                        <a14:foregroundMark x1="92667" y1="88444" x2="92667" y2="88444"/>
                        <a14:foregroundMark x1="96889" y1="94667" x2="96889" y2="94667"/>
                        <a14:foregroundMark x1="95778" y1="98222" x2="95778" y2="98222"/>
                      </a14:backgroundRemoval>
                    </a14:imgEffect>
                  </a14:imgLayer>
                </a14:imgProps>
              </a:ext>
              <a:ext uri="{28A0092B-C50C-407E-A947-70E740481C1C}">
                <a14:useLocalDpi xmlns:a14="http://schemas.microsoft.com/office/drawing/2010/main" val="0"/>
              </a:ext>
            </a:extLst>
          </a:blip>
          <a:srcRect/>
          <a:stretch>
            <a:fillRect/>
          </a:stretch>
        </p:blipFill>
        <p:spPr bwMode="auto">
          <a:xfrm>
            <a:off x="9180775" y="5792718"/>
            <a:ext cx="1065282" cy="106528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70DEC3A-38B7-4B05-B1CD-C45248AC125B}"/>
              </a:ext>
            </a:extLst>
          </p:cNvPr>
          <p:cNvSpPr txBox="1"/>
          <p:nvPr/>
        </p:nvSpPr>
        <p:spPr>
          <a:xfrm>
            <a:off x="5844117" y="4787084"/>
            <a:ext cx="2671355" cy="584775"/>
          </a:xfrm>
          <a:prstGeom prst="rect">
            <a:avLst/>
          </a:prstGeom>
          <a:noFill/>
        </p:spPr>
        <p:txBody>
          <a:bodyPr wrap="square" rtlCol="0">
            <a:spAutoFit/>
          </a:bodyPr>
          <a:lstStyle/>
          <a:p>
            <a:pPr algn="ctr"/>
            <a:r>
              <a:rPr lang="en-GB" sz="1600" dirty="0"/>
              <a:t>“1…2…3…4…5… Can you find 5?”</a:t>
            </a:r>
          </a:p>
        </p:txBody>
      </p:sp>
    </p:spTree>
    <p:extLst>
      <p:ext uri="{BB962C8B-B14F-4D97-AF65-F5344CB8AC3E}">
        <p14:creationId xmlns:p14="http://schemas.microsoft.com/office/powerpoint/2010/main" val="3850830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21" name="Rectangle 20">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11" name="Picture 10">
            <a:extLst>
              <a:ext uri="{FF2B5EF4-FFF2-40B4-BE49-F238E27FC236}">
                <a16:creationId xmlns:a16="http://schemas.microsoft.com/office/drawing/2014/main" id="{FAB8263F-2127-4737-A696-68432AEECAD1}"/>
              </a:ext>
            </a:extLst>
          </p:cNvPr>
          <p:cNvPicPr>
            <a:picLocks noChangeAspect="1"/>
          </p:cNvPicPr>
          <p:nvPr/>
        </p:nvPicPr>
        <p:blipFill>
          <a:blip r:embed="rId2"/>
          <a:stretch>
            <a:fillRect/>
          </a:stretch>
        </p:blipFill>
        <p:spPr>
          <a:xfrm>
            <a:off x="706568" y="934932"/>
            <a:ext cx="3209544" cy="4685466"/>
          </a:xfrm>
          <a:prstGeom prst="rect">
            <a:avLst/>
          </a:prstGeom>
        </p:spPr>
      </p:pic>
      <p:grpSp>
        <p:nvGrpSpPr>
          <p:cNvPr id="24" name="Group 23">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25" name="Rectangle 24">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13" name="Picture 12">
            <a:extLst>
              <a:ext uri="{FF2B5EF4-FFF2-40B4-BE49-F238E27FC236}">
                <a16:creationId xmlns:a16="http://schemas.microsoft.com/office/drawing/2014/main" id="{0B229A04-1954-41FE-87B1-D5F56AB336C2}"/>
              </a:ext>
            </a:extLst>
          </p:cNvPr>
          <p:cNvPicPr>
            <a:picLocks noChangeAspect="1"/>
          </p:cNvPicPr>
          <p:nvPr/>
        </p:nvPicPr>
        <p:blipFill>
          <a:blip r:embed="rId3"/>
          <a:stretch>
            <a:fillRect/>
          </a:stretch>
        </p:blipFill>
        <p:spPr>
          <a:xfrm>
            <a:off x="4487333" y="934932"/>
            <a:ext cx="3209544" cy="4685466"/>
          </a:xfrm>
          <a:prstGeom prst="rect">
            <a:avLst/>
          </a:prstGeom>
        </p:spPr>
      </p:pic>
      <p:grpSp>
        <p:nvGrpSpPr>
          <p:cNvPr id="28" name="Group 27">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9" name="Rectangle 28">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9" name="Picture 8">
            <a:extLst>
              <a:ext uri="{FF2B5EF4-FFF2-40B4-BE49-F238E27FC236}">
                <a16:creationId xmlns:a16="http://schemas.microsoft.com/office/drawing/2014/main" id="{1AF96332-06C9-4124-BBF4-4C6BBF2E83EB}"/>
              </a:ext>
            </a:extLst>
          </p:cNvPr>
          <p:cNvPicPr>
            <a:picLocks noChangeAspect="1"/>
          </p:cNvPicPr>
          <p:nvPr/>
        </p:nvPicPr>
        <p:blipFill>
          <a:blip r:embed="rId4"/>
          <a:stretch>
            <a:fillRect/>
          </a:stretch>
        </p:blipFill>
        <p:spPr>
          <a:xfrm>
            <a:off x="8275887" y="976917"/>
            <a:ext cx="3209544" cy="4601496"/>
          </a:xfrm>
          <a:prstGeom prst="rect">
            <a:avLst/>
          </a:prstGeom>
        </p:spPr>
      </p:pic>
    </p:spTree>
    <p:extLst>
      <p:ext uri="{BB962C8B-B14F-4D97-AF65-F5344CB8AC3E}">
        <p14:creationId xmlns:p14="http://schemas.microsoft.com/office/powerpoint/2010/main" val="377456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21" name="Rectangle 20">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4" name="Group 23">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25" name="Rectangle 24">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9" name="Rectangle 28">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3" name="Picture 2">
            <a:extLst>
              <a:ext uri="{FF2B5EF4-FFF2-40B4-BE49-F238E27FC236}">
                <a16:creationId xmlns:a16="http://schemas.microsoft.com/office/drawing/2014/main" id="{55038BEC-E6DE-4F11-A79B-78942AE19495}"/>
              </a:ext>
            </a:extLst>
          </p:cNvPr>
          <p:cNvPicPr>
            <a:picLocks noChangeAspect="1"/>
          </p:cNvPicPr>
          <p:nvPr/>
        </p:nvPicPr>
        <p:blipFill>
          <a:blip r:embed="rId2"/>
          <a:stretch>
            <a:fillRect/>
          </a:stretch>
        </p:blipFill>
        <p:spPr>
          <a:xfrm>
            <a:off x="619694" y="882064"/>
            <a:ext cx="3383292" cy="4886977"/>
          </a:xfrm>
          <a:prstGeom prst="rect">
            <a:avLst/>
          </a:prstGeom>
        </p:spPr>
      </p:pic>
      <p:pic>
        <p:nvPicPr>
          <p:cNvPr id="5" name="Picture 4">
            <a:extLst>
              <a:ext uri="{FF2B5EF4-FFF2-40B4-BE49-F238E27FC236}">
                <a16:creationId xmlns:a16="http://schemas.microsoft.com/office/drawing/2014/main" id="{0E3B7312-5F26-4394-A01A-132EA3CD4C84}"/>
              </a:ext>
            </a:extLst>
          </p:cNvPr>
          <p:cNvPicPr>
            <a:picLocks noChangeAspect="1"/>
          </p:cNvPicPr>
          <p:nvPr/>
        </p:nvPicPr>
        <p:blipFill>
          <a:blip r:embed="rId3"/>
          <a:stretch>
            <a:fillRect/>
          </a:stretch>
        </p:blipFill>
        <p:spPr>
          <a:xfrm>
            <a:off x="4397828" y="845389"/>
            <a:ext cx="3396343" cy="4960326"/>
          </a:xfrm>
          <a:prstGeom prst="rect">
            <a:avLst/>
          </a:prstGeom>
        </p:spPr>
      </p:pic>
      <p:pic>
        <p:nvPicPr>
          <p:cNvPr id="7" name="Picture 6">
            <a:extLst>
              <a:ext uri="{FF2B5EF4-FFF2-40B4-BE49-F238E27FC236}">
                <a16:creationId xmlns:a16="http://schemas.microsoft.com/office/drawing/2014/main" id="{A2D0580C-72CD-44D9-9FA1-A0B1A919ECA3}"/>
              </a:ext>
            </a:extLst>
          </p:cNvPr>
          <p:cNvPicPr>
            <a:picLocks noChangeAspect="1"/>
          </p:cNvPicPr>
          <p:nvPr/>
        </p:nvPicPr>
        <p:blipFill>
          <a:blip r:embed="rId4"/>
          <a:stretch>
            <a:fillRect/>
          </a:stretch>
        </p:blipFill>
        <p:spPr>
          <a:xfrm>
            <a:off x="8196943" y="842539"/>
            <a:ext cx="3412503" cy="4935438"/>
          </a:xfrm>
          <a:prstGeom prst="rect">
            <a:avLst/>
          </a:prstGeom>
        </p:spPr>
      </p:pic>
    </p:spTree>
    <p:extLst>
      <p:ext uri="{BB962C8B-B14F-4D97-AF65-F5344CB8AC3E}">
        <p14:creationId xmlns:p14="http://schemas.microsoft.com/office/powerpoint/2010/main" val="740710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D7FA97-915C-45DA-A603-D606207B4E10}"/>
              </a:ext>
            </a:extLst>
          </p:cNvPr>
          <p:cNvSpPr txBox="1"/>
          <p:nvPr/>
        </p:nvSpPr>
        <p:spPr>
          <a:xfrm>
            <a:off x="1681316" y="560438"/>
            <a:ext cx="8323990" cy="1107996"/>
          </a:xfrm>
          <a:prstGeom prst="rect">
            <a:avLst/>
          </a:prstGeom>
          <a:noFill/>
        </p:spPr>
        <p:txBody>
          <a:bodyPr wrap="square" rtlCol="0">
            <a:spAutoFit/>
          </a:bodyPr>
          <a:lstStyle/>
          <a:p>
            <a:r>
              <a:rPr lang="en-GB" sz="6600" dirty="0"/>
              <a:t>1  2  3  4  5  6  7  8  9  10</a:t>
            </a:r>
          </a:p>
        </p:txBody>
      </p:sp>
      <p:sp>
        <p:nvSpPr>
          <p:cNvPr id="5" name="Content Placeholder 4">
            <a:extLst>
              <a:ext uri="{FF2B5EF4-FFF2-40B4-BE49-F238E27FC236}">
                <a16:creationId xmlns:a16="http://schemas.microsoft.com/office/drawing/2014/main" id="{A89CFD99-689D-47F6-8EE7-3273C3BCAAB2}"/>
              </a:ext>
            </a:extLst>
          </p:cNvPr>
          <p:cNvSpPr txBox="1">
            <a:spLocks noGrp="1"/>
          </p:cNvSpPr>
          <p:nvPr>
            <p:ph idx="1"/>
          </p:nvPr>
        </p:nvSpPr>
        <p:spPr>
          <a:xfrm>
            <a:off x="1032035" y="5774821"/>
            <a:ext cx="10515600" cy="757130"/>
          </a:xfrm>
          <a:prstGeom prst="rect">
            <a:avLst/>
          </a:prstGeom>
          <a:noFill/>
        </p:spPr>
        <p:txBody>
          <a:bodyPr wrap="square" rtlCol="0">
            <a:spAutoFit/>
          </a:bodyPr>
          <a:lstStyle/>
          <a:p>
            <a:pPr marL="0" indent="0" algn="just">
              <a:buNone/>
            </a:pPr>
            <a:r>
              <a:rPr lang="en-GB" sz="2400" dirty="0"/>
              <a:t>For Parents: Encourage your child to count along the numbers with their finger while you count aloud, then watch the counting video. </a:t>
            </a:r>
          </a:p>
        </p:txBody>
      </p:sp>
      <p:sp>
        <p:nvSpPr>
          <p:cNvPr id="7" name="TextBox 6">
            <a:extLst>
              <a:ext uri="{FF2B5EF4-FFF2-40B4-BE49-F238E27FC236}">
                <a16:creationId xmlns:a16="http://schemas.microsoft.com/office/drawing/2014/main" id="{B4D522DD-821D-46F2-8ACE-54811772EAA0}"/>
              </a:ext>
            </a:extLst>
          </p:cNvPr>
          <p:cNvSpPr txBox="1"/>
          <p:nvPr/>
        </p:nvSpPr>
        <p:spPr>
          <a:xfrm>
            <a:off x="3327400" y="5333484"/>
            <a:ext cx="6096000" cy="646331"/>
          </a:xfrm>
          <a:prstGeom prst="rect">
            <a:avLst/>
          </a:prstGeom>
          <a:noFill/>
        </p:spPr>
        <p:txBody>
          <a:bodyPr wrap="square">
            <a:spAutoFit/>
          </a:bodyPr>
          <a:lstStyle/>
          <a:p>
            <a:r>
              <a:rPr lang="en-GB" dirty="0">
                <a:hlinkClick r:id="rId2"/>
              </a:rPr>
              <a:t>https://www.youtube.com/watch?v=Yt8GFgxlITs</a:t>
            </a:r>
            <a:endParaRPr lang="en-GB" dirty="0"/>
          </a:p>
          <a:p>
            <a:endParaRPr lang="en-GB" dirty="0"/>
          </a:p>
        </p:txBody>
      </p:sp>
      <p:pic>
        <p:nvPicPr>
          <p:cNvPr id="9" name="Picture 8">
            <a:extLst>
              <a:ext uri="{FF2B5EF4-FFF2-40B4-BE49-F238E27FC236}">
                <a16:creationId xmlns:a16="http://schemas.microsoft.com/office/drawing/2014/main" id="{9021DF8C-5C2B-4F9B-925E-ADBA691D064C}"/>
              </a:ext>
            </a:extLst>
          </p:cNvPr>
          <p:cNvPicPr>
            <a:picLocks noChangeAspect="1"/>
          </p:cNvPicPr>
          <p:nvPr/>
        </p:nvPicPr>
        <p:blipFill>
          <a:blip r:embed="rId3"/>
          <a:stretch>
            <a:fillRect/>
          </a:stretch>
        </p:blipFill>
        <p:spPr>
          <a:xfrm>
            <a:off x="3104080" y="2283273"/>
            <a:ext cx="5478462" cy="2435372"/>
          </a:xfrm>
          <a:prstGeom prst="rect">
            <a:avLst/>
          </a:prstGeom>
        </p:spPr>
      </p:pic>
    </p:spTree>
    <p:extLst>
      <p:ext uri="{BB962C8B-B14F-4D97-AF65-F5344CB8AC3E}">
        <p14:creationId xmlns:p14="http://schemas.microsoft.com/office/powerpoint/2010/main" val="13030947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864066" y="6033803"/>
            <a:ext cx="4028302" cy="461665"/>
          </a:xfrm>
          <a:prstGeom prst="rect">
            <a:avLst/>
          </a:prstGeom>
          <a:noFill/>
        </p:spPr>
        <p:txBody>
          <a:bodyPr wrap="square" rtlCol="0">
            <a:spAutoFit/>
          </a:bodyPr>
          <a:lstStyle/>
          <a:p>
            <a:r>
              <a:rPr lang="en-GB" sz="2400" dirty="0"/>
              <a:t>Subject</a:t>
            </a:r>
            <a:r>
              <a:rPr lang="en-GB" dirty="0"/>
              <a:t>: </a:t>
            </a:r>
            <a:r>
              <a:rPr lang="en-GB" sz="2400" dirty="0"/>
              <a:t>Maths </a:t>
            </a:r>
            <a:endParaRPr lang="en-GB" dirty="0"/>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a:t>Date</a:t>
            </a:r>
            <a:r>
              <a:rPr lang="en-GB" dirty="0"/>
              <a:t>: </a:t>
            </a:r>
            <a:r>
              <a:rPr lang="en-GB" sz="3200" dirty="0"/>
              <a:t>15.01.21</a:t>
            </a:r>
            <a:r>
              <a:rPr lang="en-GB" dirty="0"/>
              <a:t> </a:t>
            </a:r>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p:cNvSpPr txBox="1"/>
          <p:nvPr/>
        </p:nvSpPr>
        <p:spPr>
          <a:xfrm>
            <a:off x="635485" y="2832960"/>
            <a:ext cx="10429593" cy="707886"/>
          </a:xfrm>
          <a:prstGeom prst="rect">
            <a:avLst/>
          </a:prstGeom>
          <a:noFill/>
        </p:spPr>
        <p:txBody>
          <a:bodyPr wrap="square" rtlCol="0">
            <a:spAutoFit/>
          </a:bodyPr>
          <a:lstStyle/>
          <a:p>
            <a:r>
              <a:rPr lang="en-GB" sz="4000" dirty="0"/>
              <a:t>LO To practice counting to 10.</a:t>
            </a:r>
          </a:p>
        </p:txBody>
      </p:sp>
      <p:pic>
        <p:nvPicPr>
          <p:cNvPr id="2" name="Picture 1"/>
          <p:cNvPicPr>
            <a:picLocks noChangeAspect="1"/>
          </p:cNvPicPr>
          <p:nvPr/>
        </p:nvPicPr>
        <p:blipFill>
          <a:blip r:embed="rId4"/>
          <a:stretch>
            <a:fillRect/>
          </a:stretch>
        </p:blipFill>
        <p:spPr>
          <a:xfrm>
            <a:off x="4721657" y="5940593"/>
            <a:ext cx="759101" cy="681642"/>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Tree>
    <p:extLst>
      <p:ext uri="{BB962C8B-B14F-4D97-AF65-F5344CB8AC3E}">
        <p14:creationId xmlns:p14="http://schemas.microsoft.com/office/powerpoint/2010/main" val="2885788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CB55FDD-F0B7-47D4-AAD1-0A1FE5EE6984}"/>
              </a:ext>
            </a:extLst>
          </p:cNvPr>
          <p:cNvGrpSpPr/>
          <p:nvPr/>
        </p:nvGrpSpPr>
        <p:grpSpPr>
          <a:xfrm>
            <a:off x="248194" y="3230021"/>
            <a:ext cx="11695611" cy="2742595"/>
            <a:chOff x="-19882" y="2107249"/>
            <a:chExt cx="12242780" cy="2859556"/>
          </a:xfrm>
        </p:grpSpPr>
        <p:grpSp>
          <p:nvGrpSpPr>
            <p:cNvPr id="5" name="Group 4">
              <a:extLst>
                <a:ext uri="{FF2B5EF4-FFF2-40B4-BE49-F238E27FC236}">
                  <a16:creationId xmlns:a16="http://schemas.microsoft.com/office/drawing/2014/main" id="{B201329E-E7F3-49B7-9DC2-AA928DAE6874}"/>
                </a:ext>
              </a:extLst>
            </p:cNvPr>
            <p:cNvGrpSpPr/>
            <p:nvPr/>
          </p:nvGrpSpPr>
          <p:grpSpPr>
            <a:xfrm>
              <a:off x="-19882" y="2107249"/>
              <a:ext cx="5620862" cy="2859556"/>
              <a:chOff x="267685" y="1554894"/>
              <a:chExt cx="7285101" cy="3916262"/>
            </a:xfrm>
          </p:grpSpPr>
          <p:grpSp>
            <p:nvGrpSpPr>
              <p:cNvPr id="13" name="Group 12">
                <a:extLst>
                  <a:ext uri="{FF2B5EF4-FFF2-40B4-BE49-F238E27FC236}">
                    <a16:creationId xmlns:a16="http://schemas.microsoft.com/office/drawing/2014/main" id="{54A9A3E7-374D-4605-8EB2-847EECC8A32D}"/>
                  </a:ext>
                </a:extLst>
              </p:cNvPr>
              <p:cNvGrpSpPr/>
              <p:nvPr/>
            </p:nvGrpSpPr>
            <p:grpSpPr>
              <a:xfrm>
                <a:off x="267685" y="1554894"/>
                <a:ext cx="4815189" cy="3916262"/>
                <a:chOff x="346062" y="1770431"/>
                <a:chExt cx="4815189" cy="3916262"/>
              </a:xfrm>
            </p:grpSpPr>
            <p:pic>
              <p:nvPicPr>
                <p:cNvPr id="16" name="Picture 15">
                  <a:extLst>
                    <a:ext uri="{FF2B5EF4-FFF2-40B4-BE49-F238E27FC236}">
                      <a16:creationId xmlns:a16="http://schemas.microsoft.com/office/drawing/2014/main" id="{376B2A18-A39F-4FF6-8E09-8919FB25547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271" b="94404" l="8917" r="93206">
                              <a14:foregroundMark x1="10616" y1="13697" x2="10616" y2="13697"/>
                              <a14:foregroundMark x1="30573" y1="8100" x2="30573" y2="8100"/>
                              <a14:foregroundMark x1="33121" y1="4271" x2="33121" y2="4271"/>
                              <a14:foregroundMark x1="59660" y1="91458" x2="59660" y2="91458"/>
                              <a14:foregroundMark x1="63270" y1="94404" x2="63270" y2="94404"/>
                              <a14:foregroundMark x1="93418" y1="77025" x2="92994" y2="77025"/>
                              <a14:foregroundMark x1="8917" y1="16200" x2="8917" y2="16200"/>
                            </a14:backgroundRemoval>
                          </a14:imgEffect>
                        </a14:imgLayer>
                      </a14:imgProps>
                    </a:ext>
                  </a:extLst>
                </a:blip>
                <a:stretch>
                  <a:fillRect/>
                </a:stretch>
              </p:blipFill>
              <p:spPr>
                <a:xfrm>
                  <a:off x="346062" y="1770431"/>
                  <a:ext cx="2024792" cy="2918968"/>
                </a:xfrm>
                <a:prstGeom prst="rect">
                  <a:avLst/>
                </a:prstGeom>
              </p:spPr>
            </p:pic>
            <p:pic>
              <p:nvPicPr>
                <p:cNvPr id="17" name="Picture 16">
                  <a:extLst>
                    <a:ext uri="{FF2B5EF4-FFF2-40B4-BE49-F238E27FC236}">
                      <a16:creationId xmlns:a16="http://schemas.microsoft.com/office/drawing/2014/main" id="{1EE0D67C-4884-4813-BF84-6A80322B66B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148" b="90185" l="9725" r="89725">
                              <a14:foregroundMark x1="53028" y1="30556" x2="53028" y2="30556"/>
                              <a14:foregroundMark x1="49358" y1="30185" x2="54495" y2="48704"/>
                              <a14:foregroundMark x1="54495" y1="48704" x2="52477" y2="56111"/>
                              <a14:foregroundMark x1="59083" y1="8333" x2="45872" y2="9074"/>
                              <a14:foregroundMark x1="58716" y1="89074" x2="47523" y2="90185"/>
                            </a14:backgroundRemoval>
                          </a14:imgEffect>
                        </a14:imgLayer>
                      </a14:imgProps>
                    </a:ext>
                  </a:extLst>
                </a:blip>
                <a:stretch>
                  <a:fillRect/>
                </a:stretch>
              </p:blipFill>
              <p:spPr>
                <a:xfrm>
                  <a:off x="1542691" y="3375067"/>
                  <a:ext cx="2333030" cy="2311626"/>
                </a:xfrm>
                <a:prstGeom prst="rect">
                  <a:avLst/>
                </a:prstGeom>
              </p:spPr>
            </p:pic>
            <p:pic>
              <p:nvPicPr>
                <p:cNvPr id="18" name="Picture 17">
                  <a:extLst>
                    <a:ext uri="{FF2B5EF4-FFF2-40B4-BE49-F238E27FC236}">
                      <a16:creationId xmlns:a16="http://schemas.microsoft.com/office/drawing/2014/main" id="{1D6FB478-EF66-48A9-9DE6-E98BD409A3A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587" b="89803" l="9816" r="92434">
                              <a14:foregroundMark x1="60532" y1="34347" x2="60532" y2="34347"/>
                              <a14:foregroundMark x1="41922" y1="28801" x2="52352" y2="27549"/>
                              <a14:foregroundMark x1="52352" y1="27549" x2="56646" y2="35778"/>
                              <a14:foregroundMark x1="56646" y1="35778" x2="51738" y2="55098"/>
                              <a14:foregroundMark x1="51738" y1="55098" x2="62372" y2="59750"/>
                              <a14:foregroundMark x1="47239" y1="51521" x2="51125" y2="58676"/>
                              <a14:foregroundMark x1="92229" y1="51521" x2="92638" y2="38104"/>
                              <a14:foregroundMark x1="48057" y1="9839" x2="55624" y2="8587"/>
                              <a14:foregroundMark x1="45603" y1="56172" x2="48466" y2="60107"/>
                              <a14:foregroundMark x1="41513" y1="30590" x2="43149" y2="35599"/>
                            </a14:backgroundRemoval>
                          </a14:imgEffect>
                        </a14:imgLayer>
                      </a14:imgProps>
                    </a:ext>
                  </a:extLst>
                </a:blip>
                <a:stretch>
                  <a:fillRect/>
                </a:stretch>
              </p:blipFill>
              <p:spPr>
                <a:xfrm rot="21186856">
                  <a:off x="2971431" y="3053725"/>
                  <a:ext cx="2189820" cy="2503288"/>
                </a:xfrm>
                <a:prstGeom prst="rect">
                  <a:avLst/>
                </a:prstGeom>
              </p:spPr>
            </p:pic>
          </p:grpSp>
          <p:pic>
            <p:nvPicPr>
              <p:cNvPr id="14" name="Picture 13">
                <a:extLst>
                  <a:ext uri="{FF2B5EF4-FFF2-40B4-BE49-F238E27FC236}">
                    <a16:creationId xmlns:a16="http://schemas.microsoft.com/office/drawing/2014/main" id="{0FEE9604-B36C-4160-9CCF-51F8FE6F8D0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42287" y1="31520" x2="52269" y2="30560"/>
                            <a14:foregroundMark x1="52269" y1="30560" x2="60980" y2="33120"/>
                            <a14:foregroundMark x1="60980" y1="33120" x2="56080" y2="40160"/>
                            <a14:foregroundMark x1="56080" y1="40160" x2="59710" y2="56320"/>
                            <a14:foregroundMark x1="59710" y1="56320" x2="50635" y2="59680"/>
                            <a14:foregroundMark x1="50635" y1="59680" x2="41561" y2="58880"/>
                            <a14:foregroundMark x1="41561" y1="58880" x2="40653" y2="57440"/>
                          </a14:backgroundRemoval>
                        </a14:imgEffect>
                      </a14:imgLayer>
                    </a14:imgProps>
                  </a:ext>
                </a:extLst>
              </a:blip>
              <a:stretch>
                <a:fillRect/>
              </a:stretch>
            </p:blipFill>
            <p:spPr>
              <a:xfrm rot="21439493">
                <a:off x="4174573" y="2327851"/>
                <a:ext cx="2266465" cy="2570854"/>
              </a:xfrm>
              <a:prstGeom prst="rect">
                <a:avLst/>
              </a:prstGeom>
            </p:spPr>
          </p:pic>
          <p:pic>
            <p:nvPicPr>
              <p:cNvPr id="15" name="Picture 14">
                <a:extLst>
                  <a:ext uri="{FF2B5EF4-FFF2-40B4-BE49-F238E27FC236}">
                    <a16:creationId xmlns:a16="http://schemas.microsoft.com/office/drawing/2014/main" id="{2170E985-755E-4351-8237-9433E1F94FB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007" b="89949" l="9631" r="89754">
                            <a14:foregroundMark x1="47951" y1="34923" x2="47951" y2="34923"/>
                            <a14:foregroundMark x1="41189" y1="50426" x2="51844" y2="50085"/>
                            <a14:foregroundMark x1="51844" y1="50085" x2="59631" y2="50596"/>
                            <a14:foregroundMark x1="48156" y1="9540" x2="51434" y2="9370"/>
                            <a14:foregroundMark x1="53689" y1="7666" x2="73566" y2="12266"/>
                            <a14:foregroundMark x1="73566" y1="12266" x2="81148" y2="18228"/>
                            <a14:foregroundMark x1="81148" y1="18228" x2="90574" y2="33560"/>
                            <a14:foregroundMark x1="90574" y1="33560" x2="93443" y2="51278"/>
                            <a14:foregroundMark x1="93443" y1="51278" x2="82992" y2="66610"/>
                            <a14:foregroundMark x1="82992" y1="66610" x2="67008" y2="78194"/>
                            <a14:foregroundMark x1="67008" y1="78194" x2="63730" y2="86712"/>
                            <a14:foregroundMark x1="63730" y1="86712" x2="53279" y2="89438"/>
                            <a14:foregroundMark x1="53279" y1="89438" x2="43238" y2="88075"/>
                            <a14:foregroundMark x1="43238" y1="88075" x2="29508" y2="74446"/>
                            <a14:foregroundMark x1="29508" y1="74446" x2="19672" y2="69847"/>
                            <a14:foregroundMark x1="19672" y1="69847" x2="7582" y2="54003"/>
                            <a14:foregroundMark x1="7582" y1="54003" x2="7172" y2="35094"/>
                            <a14:foregroundMark x1="7172" y1="35094" x2="10861" y2="27087"/>
                            <a14:foregroundMark x1="10861" y1="27087" x2="27049" y2="14140"/>
                            <a14:foregroundMark x1="27049" y1="14140" x2="50615" y2="8518"/>
                            <a14:foregroundMark x1="50615" y1="8518" x2="55738" y2="8007"/>
                            <a14:foregroundMark x1="39959" y1="51448" x2="50205" y2="51107"/>
                            <a14:foregroundMark x1="50205" y1="51107" x2="61066" y2="52811"/>
                            <a14:foregroundMark x1="61066" y1="52811" x2="64959" y2="52641"/>
                            <a14:foregroundMark x1="56762" y1="41227" x2="58607" y2="58773"/>
                            <a14:foregroundMark x1="58607" y1="58773" x2="57787" y2="61840"/>
                            <a14:foregroundMark x1="41803" y1="51448" x2="39959" y2="42249"/>
                            <a14:foregroundMark x1="39959" y1="42249" x2="50205" y2="28109"/>
                            <a14:foregroundMark x1="54508" y1="26235" x2="44262" y2="28961"/>
                            <a14:foregroundMark x1="44262" y1="28961" x2="36475" y2="45486"/>
                            <a14:foregroundMark x1="36475" y1="45486" x2="36680" y2="54174"/>
                            <a14:foregroundMark x1="36680" y1="54174" x2="47541" y2="54855"/>
                            <a14:foregroundMark x1="47541" y1="54855" x2="53074" y2="62181"/>
                            <a14:foregroundMark x1="53074" y1="62181" x2="62295" y2="58433"/>
                            <a14:foregroundMark x1="62295" y1="58433" x2="66189" y2="50085"/>
                            <a14:foregroundMark x1="66189" y1="50085" x2="60656" y2="42760"/>
                            <a14:foregroundMark x1="60656" y1="42760" x2="50205" y2="44293"/>
                            <a14:foregroundMark x1="50205" y1="44293" x2="56762" y2="27428"/>
                            <a14:foregroundMark x1="56762" y1="27428" x2="56352" y2="26405"/>
                          </a14:backgroundRemoval>
                        </a14:imgEffect>
                      </a14:imgLayer>
                    </a14:imgProps>
                  </a:ext>
                </a:extLst>
              </a:blip>
              <a:stretch>
                <a:fillRect/>
              </a:stretch>
            </p:blipFill>
            <p:spPr>
              <a:xfrm>
                <a:off x="5704654" y="2474148"/>
                <a:ext cx="1848132" cy="2223061"/>
              </a:xfrm>
              <a:prstGeom prst="rect">
                <a:avLst/>
              </a:prstGeom>
            </p:spPr>
          </p:pic>
        </p:grpSp>
        <p:pic>
          <p:nvPicPr>
            <p:cNvPr id="6" name="Picture 5">
              <a:extLst>
                <a:ext uri="{FF2B5EF4-FFF2-40B4-BE49-F238E27FC236}">
                  <a16:creationId xmlns:a16="http://schemas.microsoft.com/office/drawing/2014/main" id="{E1D168C2-CF6A-4C91-835D-97ED52EF9C43}"/>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5970" b="89884" l="9924" r="99618">
                          <a14:foregroundMark x1="58015" y1="29022" x2="47901" y2="30514"/>
                          <a14:foregroundMark x1="47901" y1="30514" x2="44275" y2="38474"/>
                          <a14:foregroundMark x1="44275" y1="38474" x2="61069" y2="47098"/>
                          <a14:foregroundMark x1="61069" y1="47098" x2="60305" y2="55887"/>
                          <a14:foregroundMark x1="60305" y1="55887" x2="51908" y2="60033"/>
                          <a14:foregroundMark x1="51908" y1="60033" x2="42176" y2="58375"/>
                          <a14:foregroundMark x1="42176" y1="58375" x2="39313" y2="56385"/>
                          <a14:foregroundMark x1="66412" y1="8789" x2="57252" y2="5970"/>
                          <a14:foregroundMark x1="57252" y1="5970" x2="43321" y2="7960"/>
                          <a14:backgroundMark x1="98664" y1="43449" x2="97137" y2="50580"/>
                        </a14:backgroundRemoval>
                      </a14:imgEffect>
                    </a14:imgLayer>
                  </a14:imgProps>
                </a:ext>
              </a:extLst>
            </a:blip>
            <a:stretch>
              <a:fillRect/>
            </a:stretch>
          </p:blipFill>
          <p:spPr>
            <a:xfrm>
              <a:off x="5022180" y="2673929"/>
              <a:ext cx="1512122" cy="1740095"/>
            </a:xfrm>
            <a:prstGeom prst="rect">
              <a:avLst/>
            </a:prstGeom>
          </p:spPr>
        </p:pic>
        <p:pic>
          <p:nvPicPr>
            <p:cNvPr id="7" name="Picture 6">
              <a:extLst>
                <a:ext uri="{FF2B5EF4-FFF2-40B4-BE49-F238E27FC236}">
                  <a16:creationId xmlns:a16="http://schemas.microsoft.com/office/drawing/2014/main" id="{C222686F-3F7C-4B79-8D42-8BC9EAD3EABB}"/>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7873" b="89950" l="8671" r="89981">
                          <a14:foregroundMark x1="61272" y1="9548" x2="43738" y2="8040"/>
                          <a14:foregroundMark x1="64933" y1="11558" x2="74759" y2="15578"/>
                          <a14:foregroundMark x1="74759" y1="15578" x2="87091" y2="30151"/>
                          <a14:foregroundMark x1="87091" y1="30151" x2="92293" y2="46566"/>
                          <a14:foregroundMark x1="92293" y1="46566" x2="91329" y2="55611"/>
                          <a14:foregroundMark x1="91329" y1="55611" x2="78613" y2="70184"/>
                          <a14:foregroundMark x1="78613" y1="70184" x2="69942" y2="74874"/>
                          <a14:foregroundMark x1="69942" y1="74874" x2="56840" y2="89280"/>
                          <a14:foregroundMark x1="56840" y1="89280" x2="44894" y2="88777"/>
                          <a14:foregroundMark x1="44894" y1="88777" x2="21002" y2="69682"/>
                          <a14:foregroundMark x1="21002" y1="69682" x2="8671" y2="44389"/>
                          <a14:foregroundMark x1="8671" y1="44389" x2="15607" y2="27303"/>
                          <a14:foregroundMark x1="15607" y1="27303" x2="30058" y2="14405"/>
                          <a14:foregroundMark x1="30058" y1="14405" x2="51830" y2="8375"/>
                          <a14:foregroundMark x1="51830" y1="8375" x2="61657" y2="8375"/>
                          <a14:foregroundMark x1="61657" y1="8375" x2="66089" y2="9883"/>
                          <a14:foregroundMark x1="52408" y1="30653" x2="40462" y2="45059"/>
                          <a14:foregroundMark x1="40462" y1="45059" x2="36609" y2="53434"/>
                          <a14:foregroundMark x1="36609" y1="53434" x2="38921" y2="61809"/>
                          <a14:foregroundMark x1="38921" y1="61809" x2="49711" y2="63317"/>
                          <a14:foregroundMark x1="49711" y1="63317" x2="57611" y2="46901"/>
                          <a14:foregroundMark x1="57611" y1="46901" x2="47977" y2="42546"/>
                          <a14:foregroundMark x1="47977" y1="42546" x2="40270" y2="44724"/>
                          <a14:foregroundMark x1="57611" y1="46399" x2="61464" y2="54439"/>
                          <a14:foregroundMark x1="61464" y1="54439" x2="54528" y2="60469"/>
                          <a14:foregroundMark x1="54528" y1="60469" x2="53179" y2="60972"/>
                          <a14:foregroundMark x1="39884" y1="61809" x2="49904" y2="62982"/>
                          <a14:foregroundMark x1="49904" y1="62982" x2="59538" y2="61307"/>
                          <a14:foregroundMark x1="59538" y1="61307" x2="64740" y2="53769"/>
                          <a14:foregroundMark x1="64740" y1="53769" x2="63198" y2="45394"/>
                          <a14:foregroundMark x1="63198" y1="45394" x2="55299" y2="40034"/>
                          <a14:foregroundMark x1="55299" y1="40034" x2="56647" y2="31156"/>
                          <a14:foregroundMark x1="56647" y1="31156" x2="47592" y2="27471"/>
                          <a14:foregroundMark x1="47592" y1="27471" x2="35453" y2="41876"/>
                          <a14:foregroundMark x1="35453" y1="41876" x2="31985" y2="50419"/>
                          <a14:foregroundMark x1="31985" y1="50419" x2="33526" y2="58626"/>
                          <a14:foregroundMark x1="33526" y1="58626" x2="42004" y2="63652"/>
                          <a14:foregroundMark x1="42004" y1="63652" x2="56069" y2="62982"/>
                        </a14:backgroundRemoval>
                      </a14:imgEffect>
                    </a14:imgLayer>
                  </a14:imgProps>
                </a:ext>
              </a:extLst>
            </a:blip>
            <a:stretch>
              <a:fillRect/>
            </a:stretch>
          </p:blipFill>
          <p:spPr>
            <a:xfrm>
              <a:off x="6068004" y="2673929"/>
              <a:ext cx="1489718" cy="1713606"/>
            </a:xfrm>
            <a:prstGeom prst="rect">
              <a:avLst/>
            </a:prstGeom>
          </p:spPr>
        </p:pic>
        <p:pic>
          <p:nvPicPr>
            <p:cNvPr id="8" name="Picture 7">
              <a:extLst>
                <a:ext uri="{FF2B5EF4-FFF2-40B4-BE49-F238E27FC236}">
                  <a16:creationId xmlns:a16="http://schemas.microsoft.com/office/drawing/2014/main" id="{FC553AA5-0418-4AA7-A856-19EB89CFE725}"/>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7807" b="89701" l="5567" r="89861">
                          <a14:foregroundMark x1="34990" y1="29900" x2="44930" y2="29734"/>
                          <a14:foregroundMark x1="44930" y1="29734" x2="54672" y2="31894"/>
                          <a14:foregroundMark x1="54672" y1="31894" x2="59841" y2="39037"/>
                          <a14:foregroundMark x1="59841" y1="39037" x2="45129" y2="62458"/>
                          <a14:foregroundMark x1="40954" y1="63621" x2="51292" y2="63289"/>
                          <a14:foregroundMark x1="51292" y1="63289" x2="65805" y2="31063"/>
                          <a14:foregroundMark x1="65805" y1="31063" x2="57455" y2="26412"/>
                          <a14:foregroundMark x1="57455" y1="26412" x2="37376" y2="26910"/>
                          <a14:foregroundMark x1="37376" y1="26910" x2="39563" y2="35216"/>
                          <a14:foregroundMark x1="39563" y1="35216" x2="50099" y2="35548"/>
                          <a14:foregroundMark x1="50099" y1="35548" x2="48708" y2="44020"/>
                          <a14:foregroundMark x1="48708" y1="44020" x2="39960" y2="63953"/>
                          <a14:foregroundMark x1="34791" y1="79900" x2="38370" y2="88040"/>
                          <a14:foregroundMark x1="38370" y1="88040" x2="48708" y2="90365"/>
                          <a14:foregroundMark x1="48708" y1="90365" x2="58648" y2="88870"/>
                          <a14:foregroundMark x1="58648" y1="88870" x2="79920" y2="71262"/>
                          <a14:foregroundMark x1="79920" y1="71262" x2="92247" y2="47342"/>
                          <a14:foregroundMark x1="92247" y1="47342" x2="92843" y2="38870"/>
                          <a14:foregroundMark x1="92843" y1="38870" x2="85686" y2="22924"/>
                          <a14:foregroundMark x1="85686" y1="22924" x2="57256" y2="10631"/>
                          <a14:foregroundMark x1="57256" y1="10631" x2="47117" y2="9468"/>
                          <a14:foregroundMark x1="47117" y1="9468" x2="37177" y2="10631"/>
                          <a14:foregroundMark x1="37177" y1="10631" x2="18489" y2="20598"/>
                          <a14:foregroundMark x1="18489" y1="20598" x2="8549" y2="36545"/>
                          <a14:foregroundMark x1="8549" y1="36545" x2="6094" y2="53113"/>
                          <a14:foregroundMark x1="7415" y1="56174" x2="17097" y2="70764"/>
                          <a14:foregroundMark x1="17097" y1="70764" x2="27833" y2="74419"/>
                          <a14:foregroundMark x1="27833" y1="74419" x2="35388" y2="80233"/>
                          <a14:foregroundMark x1="35388" y1="80233" x2="35388" y2="80399"/>
                          <a14:foregroundMark x1="5567" y1="39701" x2="5567" y2="47010"/>
                          <a14:foregroundMark x1="50298" y1="7807" x2="70577" y2="10797"/>
                          <a14:foregroundMark x1="70577" y1="10797" x2="72366" y2="11462"/>
                          <a14:backgroundMark x1="5765" y1="53156" x2="6362" y2="56312"/>
                        </a14:backgroundRemoval>
                      </a14:imgEffect>
                    </a14:imgLayer>
                  </a14:imgProps>
                </a:ext>
              </a:extLst>
            </a:blip>
            <a:stretch>
              <a:fillRect/>
            </a:stretch>
          </p:blipFill>
          <p:spPr>
            <a:xfrm>
              <a:off x="6990495" y="2428171"/>
              <a:ext cx="1361414" cy="1629367"/>
            </a:xfrm>
            <a:prstGeom prst="rect">
              <a:avLst/>
            </a:prstGeom>
          </p:spPr>
        </p:pic>
        <p:pic>
          <p:nvPicPr>
            <p:cNvPr id="9" name="Picture 8">
              <a:extLst>
                <a:ext uri="{FF2B5EF4-FFF2-40B4-BE49-F238E27FC236}">
                  <a16:creationId xmlns:a16="http://schemas.microsoft.com/office/drawing/2014/main" id="{832CD1FA-13F1-415A-A507-A38B8BB465CA}"/>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9915" b="91966" l="9870" r="89944">
                          <a14:foregroundMark x1="40782" y1="32821" x2="43762" y2="41197"/>
                          <a14:foregroundMark x1="43762" y1="41197" x2="59777" y2="51624"/>
                          <a14:foregroundMark x1="59777" y1="51624" x2="55680" y2="59658"/>
                          <a14:foregroundMark x1="55680" y1="59658" x2="46182" y2="61709"/>
                          <a14:foregroundMark x1="46182" y1="61709" x2="40037" y2="54701"/>
                          <a14:foregroundMark x1="40037" y1="54701" x2="43203" y2="46154"/>
                          <a14:foregroundMark x1="43203" y1="46154" x2="50838" y2="39829"/>
                          <a14:foregroundMark x1="50838" y1="39829" x2="48790" y2="31282"/>
                          <a14:foregroundMark x1="48790" y1="31282" x2="46555" y2="30769"/>
                          <a14:foregroundMark x1="62942" y1="47692" x2="66853" y2="56068"/>
                          <a14:foregroundMark x1="66853" y1="56068" x2="61453" y2="62906"/>
                          <a14:foregroundMark x1="61453" y1="62906" x2="52514" y2="66154"/>
                          <a14:foregroundMark x1="52514" y1="66154" x2="43203" y2="64786"/>
                          <a14:foregroundMark x1="43203" y1="64786" x2="37058" y2="57607"/>
                          <a14:foregroundMark x1="37058" y1="57607" x2="40037" y2="40342"/>
                          <a14:foregroundMark x1="40037" y1="40342" x2="38547" y2="31795"/>
                          <a14:foregroundMark x1="38547" y1="31795" x2="47672" y2="27350"/>
                          <a14:foregroundMark x1="47672" y1="27350" x2="57356" y2="28718"/>
                          <a14:foregroundMark x1="57356" y1="28718" x2="63687" y2="35556"/>
                          <a14:foregroundMark x1="63687" y1="35556" x2="59963" y2="47350"/>
                          <a14:foregroundMark x1="50652" y1="54872" x2="46555" y2="55214"/>
                          <a14:foregroundMark x1="59590" y1="91111" x2="66853" y2="85299"/>
                          <a14:foregroundMark x1="66853" y1="85299" x2="69460" y2="76581"/>
                          <a14:foregroundMark x1="69460" y1="76581" x2="86220" y2="67692"/>
                          <a14:foregroundMark x1="86220" y1="67692" x2="91620" y2="60171"/>
                          <a14:foregroundMark x1="91620" y1="60171" x2="92924" y2="41709"/>
                          <a14:foregroundMark x1="92924" y1="41709" x2="92365" y2="32650"/>
                          <a14:foregroundMark x1="92365" y1="32650" x2="88268" y2="24274"/>
                          <a14:foregroundMark x1="88268" y1="24274" x2="81564" y2="17607"/>
                          <a14:foregroundMark x1="81564" y1="17607" x2="55866" y2="7009"/>
                          <a14:foregroundMark x1="55866" y1="7009" x2="35940" y2="10085"/>
                          <a14:foregroundMark x1="35940" y1="10085" x2="17505" y2="21197"/>
                          <a14:foregroundMark x1="17505" y1="21197" x2="8566" y2="39829"/>
                          <a14:foregroundMark x1="8566" y1="39829" x2="7449" y2="49573"/>
                          <a14:foregroundMark x1="7449" y1="49573" x2="15084" y2="67179"/>
                          <a14:foregroundMark x1="15084" y1="67179" x2="32961" y2="76923"/>
                          <a14:foregroundMark x1="32961" y1="76923" x2="47114" y2="91111"/>
                          <a14:foregroundMark x1="47114" y1="91111" x2="56611" y2="91966"/>
                          <a14:foregroundMark x1="56611" y1="91966" x2="60894" y2="91453"/>
                        </a14:backgroundRemoval>
                      </a14:imgEffect>
                    </a14:imgLayer>
                  </a14:imgProps>
                </a:ext>
              </a:extLst>
            </a:blip>
            <a:stretch>
              <a:fillRect/>
            </a:stretch>
          </p:blipFill>
          <p:spPr>
            <a:xfrm rot="828243">
              <a:off x="7733562" y="2812110"/>
              <a:ext cx="1522108" cy="1658163"/>
            </a:xfrm>
            <a:prstGeom prst="rect">
              <a:avLst/>
            </a:prstGeom>
          </p:spPr>
        </p:pic>
        <p:pic>
          <p:nvPicPr>
            <p:cNvPr id="10" name="Picture 9">
              <a:extLst>
                <a:ext uri="{FF2B5EF4-FFF2-40B4-BE49-F238E27FC236}">
                  <a16:creationId xmlns:a16="http://schemas.microsoft.com/office/drawing/2014/main" id="{0688A8D6-3DDF-446D-B1CB-F206CBEB088C}"/>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9952" b="93098" l="6801" r="92096">
                          <a14:foregroundMark x1="58456" y1="63724" x2="52574" y2="37721"/>
                          <a14:foregroundMark x1="52574" y1="37721" x2="46875" y2="30819"/>
                          <a14:foregroundMark x1="46875" y1="30819" x2="37684" y2="32103"/>
                          <a14:foregroundMark x1="37684" y1="32103" x2="37316" y2="40449"/>
                          <a14:foregroundMark x1="37316" y1="40449" x2="45404" y2="45746"/>
                          <a14:foregroundMark x1="45404" y1="45746" x2="54596" y2="48154"/>
                          <a14:foregroundMark x1="54596" y1="48154" x2="55331" y2="46067"/>
                          <a14:foregroundMark x1="51103" y1="31782" x2="58272" y2="37400"/>
                          <a14:foregroundMark x1="58272" y1="37400" x2="59375" y2="45586"/>
                          <a14:foregroundMark x1="59375" y1="45586" x2="59191" y2="46228"/>
                          <a14:foregroundMark x1="88235" y1="37079" x2="92279" y2="53291"/>
                          <a14:foregroundMark x1="92279" y1="53291" x2="90074" y2="58106"/>
                          <a14:foregroundMark x1="62500" y1="89888" x2="53493" y2="93098"/>
                          <a14:foregroundMark x1="53493" y1="93098" x2="44118" y2="93098"/>
                          <a14:foregroundMark x1="44118" y1="93098" x2="38419" y2="89406"/>
                          <a14:foregroundMark x1="9191" y1="56019" x2="6801" y2="38363"/>
                          <a14:foregroundMark x1="6801" y1="38363" x2="12684" y2="34189"/>
                          <a14:foregroundMark x1="38787" y1="42697" x2="44853" y2="48957"/>
                          <a14:foregroundMark x1="44853" y1="48957" x2="50184" y2="50401"/>
                          <a14:backgroundMark x1="6434" y1="38523" x2="6801" y2="36437"/>
                          <a14:backgroundMark x1="5882" y1="40289" x2="6985" y2="36918"/>
                        </a14:backgroundRemoval>
                      </a14:imgEffect>
                    </a14:imgLayer>
                  </a14:imgProps>
                </a:ext>
              </a:extLst>
            </a:blip>
            <a:stretch>
              <a:fillRect/>
            </a:stretch>
          </p:blipFill>
          <p:spPr>
            <a:xfrm>
              <a:off x="8776945" y="2589883"/>
              <a:ext cx="1423091" cy="1629753"/>
            </a:xfrm>
            <a:prstGeom prst="rect">
              <a:avLst/>
            </a:prstGeom>
          </p:spPr>
        </p:pic>
        <p:pic>
          <p:nvPicPr>
            <p:cNvPr id="11" name="Picture 10">
              <a:extLst>
                <a:ext uri="{FF2B5EF4-FFF2-40B4-BE49-F238E27FC236}">
                  <a16:creationId xmlns:a16="http://schemas.microsoft.com/office/drawing/2014/main" id="{460BA651-4E7D-4827-92D4-72ABEE7629FE}"/>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9703" b="92958" l="3400" r="93400">
                          <a14:foregroundMark x1="21000" y1="40845" x2="31400" y2="41628"/>
                          <a14:foregroundMark x1="31400" y1="41628" x2="32200" y2="50391"/>
                          <a14:foregroundMark x1="32200" y1="50391" x2="30000" y2="58842"/>
                          <a14:foregroundMark x1="30000" y1="58842" x2="31400" y2="62285"/>
                          <a14:foregroundMark x1="55800" y1="35681" x2="47200" y2="40376"/>
                          <a14:foregroundMark x1="47200" y1="40376" x2="44400" y2="48044"/>
                          <a14:foregroundMark x1="44400" y1="48044" x2="52200" y2="63067"/>
                          <a14:foregroundMark x1="52200" y1="63067" x2="72600" y2="58059"/>
                          <a14:foregroundMark x1="72600" y1="58059" x2="69200" y2="49609"/>
                          <a14:foregroundMark x1="69200" y1="49609" x2="63200" y2="42254"/>
                          <a14:foregroundMark x1="63200" y1="42254" x2="54200" y2="38811"/>
                          <a14:foregroundMark x1="54200" y1="38811" x2="51000" y2="36307"/>
                          <a14:foregroundMark x1="55400" y1="31925" x2="47200" y2="36463"/>
                          <a14:foregroundMark x1="47200" y1="36463" x2="43000" y2="60094"/>
                          <a14:foregroundMark x1="43000" y1="60094" x2="50200" y2="65571"/>
                          <a14:foregroundMark x1="50200" y1="65571" x2="59800" y2="68545"/>
                          <a14:foregroundMark x1="59800" y1="68545" x2="76000" y2="57590"/>
                          <a14:foregroundMark x1="76000" y1="57590" x2="74200" y2="41002"/>
                          <a14:foregroundMark x1="74200" y1="41002" x2="69600" y2="33959"/>
                          <a14:foregroundMark x1="69600" y1="33959" x2="59600" y2="32081"/>
                          <a14:foregroundMark x1="59600" y1="32081" x2="54800" y2="32864"/>
                          <a14:foregroundMark x1="62600" y1="42567" x2="64600" y2="50548"/>
                          <a14:foregroundMark x1="64600" y1="50548" x2="63000" y2="58372"/>
                          <a14:foregroundMark x1="63000" y1="58372" x2="54000" y2="54304"/>
                          <a14:foregroundMark x1="54000" y1="54304" x2="53200" y2="46322"/>
                          <a14:foregroundMark x1="53200" y1="46322" x2="55400" y2="40845"/>
                          <a14:foregroundMark x1="46200" y1="36620" x2="42800" y2="44131"/>
                          <a14:foregroundMark x1="42800" y1="44131" x2="43800" y2="56964"/>
                          <a14:foregroundMark x1="36200" y1="67293" x2="26800" y2="63380"/>
                          <a14:foregroundMark x1="26800" y1="63380" x2="25800" y2="46948"/>
                          <a14:foregroundMark x1="25800" y1="46948" x2="16400" y2="42567"/>
                          <a14:foregroundMark x1="16400" y1="42567" x2="31400" y2="31925"/>
                          <a14:foregroundMark x1="31400" y1="31925" x2="35800" y2="39280"/>
                          <a14:foregroundMark x1="35800" y1="39280" x2="37000" y2="66667"/>
                          <a14:foregroundMark x1="9000" y1="40063" x2="8400" y2="48044"/>
                          <a14:foregroundMark x1="8400" y1="48044" x2="11400" y2="57433"/>
                          <a14:foregroundMark x1="60800" y1="37246" x2="69200" y2="41628"/>
                          <a14:foregroundMark x1="69200" y1="41628" x2="69800" y2="48357"/>
                          <a14:foregroundMark x1="69166" y1="81221" x2="84600" y2="67919"/>
                          <a14:foregroundMark x1="57000" y1="91706" x2="68541" y2="81759"/>
                          <a14:foregroundMark x1="84600" y1="67919" x2="91000" y2="51800"/>
                          <a14:foregroundMark x1="91000" y1="51800" x2="84000" y2="26917"/>
                          <a14:foregroundMark x1="84000" y1="26917" x2="76800" y2="20814"/>
                          <a14:foregroundMark x1="76800" y1="20814" x2="47000" y2="13772"/>
                          <a14:foregroundMark x1="47000" y1="13772" x2="36200" y2="15180"/>
                          <a14:foregroundMark x1="36200" y1="15180" x2="17200" y2="22848"/>
                          <a14:foregroundMark x1="17200" y1="22848" x2="8800" y2="29421"/>
                          <a14:foregroundMark x1="8800" y1="29421" x2="2600" y2="45070"/>
                          <a14:foregroundMark x1="2600" y1="45070" x2="4938" y2="63367"/>
                          <a14:foregroundMark x1="16699" y1="74953" x2="27600" y2="80125"/>
                          <a14:foregroundMark x1="31684" y1="84351" x2="33800" y2="86541"/>
                          <a14:foregroundMark x1="27600" y1="80125" x2="30171" y2="82786"/>
                          <a14:foregroundMark x1="33800" y1="86541" x2="42400" y2="90923"/>
                          <a14:foregroundMark x1="42400" y1="90923" x2="54600" y2="93114"/>
                          <a14:foregroundMark x1="54600" y1="93114" x2="59600" y2="92332"/>
                          <a14:foregroundMark x1="4200" y1="38341" x2="3400" y2="46322"/>
                          <a14:foregroundMark x1="3400" y1="46322" x2="6000" y2="57590"/>
                          <a14:foregroundMark x1="92600" y1="39750" x2="96000" y2="47731"/>
                          <a14:foregroundMark x1="96000" y1="47731" x2="93400" y2="55712"/>
                          <a14:foregroundMark x1="93400" y1="55712" x2="93200" y2="55712"/>
                          <a14:backgroundMark x1="4200" y1="64006" x2="8000" y2="71362"/>
                          <a14:backgroundMark x1="8000" y1="71362" x2="4600" y2="63850"/>
                          <a14:backgroundMark x1="4600" y1="63850" x2="4600" y2="63850"/>
                          <a14:backgroundMark x1="9200" y1="72457" x2="10800" y2="72457"/>
                          <a14:backgroundMark x1="4200" y1="63693" x2="14200" y2="76056"/>
                          <a14:backgroundMark x1="30000" y1="82786" x2="30000" y2="84351"/>
                          <a14:backgroundMark x1="69800" y1="82160" x2="68600" y2="81847"/>
                        </a14:backgroundRemoval>
                      </a14:imgEffect>
                    </a14:imgLayer>
                  </a14:imgProps>
                </a:ext>
              </a:extLst>
            </a:blip>
            <a:stretch>
              <a:fillRect/>
            </a:stretch>
          </p:blipFill>
          <p:spPr>
            <a:xfrm rot="261768">
              <a:off x="9760033" y="2729741"/>
              <a:ext cx="1372610" cy="1754195"/>
            </a:xfrm>
            <a:prstGeom prst="rect">
              <a:avLst/>
            </a:prstGeom>
          </p:spPr>
        </p:pic>
        <p:pic>
          <p:nvPicPr>
            <p:cNvPr id="12" name="Picture 11">
              <a:extLst>
                <a:ext uri="{FF2B5EF4-FFF2-40B4-BE49-F238E27FC236}">
                  <a16:creationId xmlns:a16="http://schemas.microsoft.com/office/drawing/2014/main" id="{0FA921C1-5EA9-40A9-9395-5724772A3D9A}"/>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10000" b="90000" l="3627" r="98273">
                          <a14:foregroundMark x1="9326" y1="45800" x2="9499" y2="58600"/>
                          <a14:foregroundMark x1="10363" y1="66800" x2="25561" y2="80200"/>
                          <a14:foregroundMark x1="25561" y1="80200" x2="33333" y2="84400"/>
                          <a14:foregroundMark x1="33333" y1="84400" x2="38515" y2="93200"/>
                          <a14:foregroundMark x1="38515" y1="93200" x2="47323" y2="93600"/>
                          <a14:foregroundMark x1="47323" y1="93600" x2="52677" y2="85800"/>
                          <a14:foregroundMark x1="52677" y1="85800" x2="68739" y2="75800"/>
                          <a14:foregroundMark x1="68739" y1="75800" x2="78066" y2="75600"/>
                          <a14:foregroundMark x1="78066" y1="75600" x2="87392" y2="76000"/>
                          <a14:foregroundMark x1="87392" y1="76000" x2="93437" y2="68600"/>
                          <a14:foregroundMark x1="93437" y1="68600" x2="96200" y2="47400"/>
                          <a14:foregroundMark x1="96200" y1="47400" x2="93437" y2="37600"/>
                          <a14:foregroundMark x1="93437" y1="37600" x2="85665" y2="30400"/>
                          <a14:foregroundMark x1="85665" y1="30400" x2="40933" y2="8600"/>
                          <a14:foregroundMark x1="40933" y1="8600" x2="31606" y2="9200"/>
                          <a14:foregroundMark x1="31606" y1="9200" x2="23143" y2="12600"/>
                          <a14:foregroundMark x1="23143" y1="12600" x2="14853" y2="19400"/>
                          <a14:foregroundMark x1="14853" y1="19400" x2="9845" y2="30600"/>
                          <a14:foregroundMark x1="9845" y1="30600" x2="4093" y2="37800"/>
                          <a14:foregroundMark x1="3526" y1="43200" x2="3627" y2="49600"/>
                          <a14:foregroundMark x1="3627" y1="49600" x2="11054" y2="73200"/>
                          <a14:foregroundMark x1="93437" y1="35600" x2="97237" y2="45200"/>
                          <a14:foregroundMark x1="97237" y1="45200" x2="98273" y2="55600"/>
                          <a14:foregroundMark x1="98273" y1="55600" x2="93092" y2="72000"/>
                          <a14:backgroundMark x1="2936" y1="37800" x2="2936" y2="43200"/>
                        </a14:backgroundRemoval>
                      </a14:imgEffect>
                    </a14:imgLayer>
                  </a14:imgProps>
                </a:ext>
              </a:extLst>
            </a:blip>
            <a:stretch>
              <a:fillRect/>
            </a:stretch>
          </p:blipFill>
          <p:spPr>
            <a:xfrm rot="20899044">
              <a:off x="10828762" y="2827041"/>
              <a:ext cx="1394136" cy="1203917"/>
            </a:xfrm>
            <a:prstGeom prst="rect">
              <a:avLst/>
            </a:prstGeom>
          </p:spPr>
        </p:pic>
      </p:grpSp>
      <p:pic>
        <p:nvPicPr>
          <p:cNvPr id="20" name="Picture 19">
            <a:extLst>
              <a:ext uri="{FF2B5EF4-FFF2-40B4-BE49-F238E27FC236}">
                <a16:creationId xmlns:a16="http://schemas.microsoft.com/office/drawing/2014/main" id="{392B252B-21C7-49EB-9101-31726DCC38A5}"/>
              </a:ext>
            </a:extLst>
          </p:cNvPr>
          <p:cNvPicPr>
            <a:picLocks noChangeAspect="1"/>
          </p:cNvPicPr>
          <p:nvPr/>
        </p:nvPicPr>
        <p:blipFill>
          <a:blip r:embed="rId26"/>
          <a:stretch>
            <a:fillRect/>
          </a:stretch>
        </p:blipFill>
        <p:spPr>
          <a:xfrm>
            <a:off x="1069238" y="2097876"/>
            <a:ext cx="3867500" cy="974409"/>
          </a:xfrm>
          <a:prstGeom prst="rect">
            <a:avLst/>
          </a:prstGeom>
        </p:spPr>
      </p:pic>
      <p:pic>
        <p:nvPicPr>
          <p:cNvPr id="22" name="Picture 21">
            <a:extLst>
              <a:ext uri="{FF2B5EF4-FFF2-40B4-BE49-F238E27FC236}">
                <a16:creationId xmlns:a16="http://schemas.microsoft.com/office/drawing/2014/main" id="{B81A6DF7-0746-4F84-A8B8-DC93D97DBB6D}"/>
              </a:ext>
            </a:extLst>
          </p:cNvPr>
          <p:cNvPicPr>
            <a:picLocks noChangeAspect="1"/>
          </p:cNvPicPr>
          <p:nvPr/>
        </p:nvPicPr>
        <p:blipFill>
          <a:blip r:embed="rId27"/>
          <a:stretch>
            <a:fillRect/>
          </a:stretch>
        </p:blipFill>
        <p:spPr>
          <a:xfrm>
            <a:off x="6419284" y="2100356"/>
            <a:ext cx="3653077" cy="1024891"/>
          </a:xfrm>
          <a:prstGeom prst="rect">
            <a:avLst/>
          </a:prstGeom>
        </p:spPr>
      </p:pic>
      <p:sp>
        <p:nvSpPr>
          <p:cNvPr id="23" name="TextBox 22">
            <a:extLst>
              <a:ext uri="{FF2B5EF4-FFF2-40B4-BE49-F238E27FC236}">
                <a16:creationId xmlns:a16="http://schemas.microsoft.com/office/drawing/2014/main" id="{356834C5-60EB-4503-B76D-10267DCBA736}"/>
              </a:ext>
            </a:extLst>
          </p:cNvPr>
          <p:cNvSpPr txBox="1"/>
          <p:nvPr/>
        </p:nvSpPr>
        <p:spPr>
          <a:xfrm>
            <a:off x="4650159" y="657488"/>
            <a:ext cx="66277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Point to the numbers</a:t>
            </a:r>
          </a:p>
        </p:txBody>
      </p:sp>
      <p:sp>
        <p:nvSpPr>
          <p:cNvPr id="24" name="TextBox 23">
            <a:extLst>
              <a:ext uri="{FF2B5EF4-FFF2-40B4-BE49-F238E27FC236}">
                <a16:creationId xmlns:a16="http://schemas.microsoft.com/office/drawing/2014/main" id="{5DC6C160-1F3E-4DDD-922C-28074923E595}"/>
              </a:ext>
            </a:extLst>
          </p:cNvPr>
          <p:cNvSpPr txBox="1"/>
          <p:nvPr/>
        </p:nvSpPr>
        <p:spPr>
          <a:xfrm>
            <a:off x="1343557" y="1113520"/>
            <a:ext cx="92700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For parents: Count from 1 to 10 aloud with your child, follow along with your finger. Once you have counted, see if your child can point to the numbers independently.  </a:t>
            </a:r>
          </a:p>
        </p:txBody>
      </p:sp>
    </p:spTree>
    <p:extLst>
      <p:ext uri="{BB962C8B-B14F-4D97-AF65-F5344CB8AC3E}">
        <p14:creationId xmlns:p14="http://schemas.microsoft.com/office/powerpoint/2010/main" val="28655876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2DDEE2B-5F45-40AE-97CC-785DE1040FA4}"/>
              </a:ext>
            </a:extLst>
          </p:cNvPr>
          <p:cNvSpPr/>
          <p:nvPr/>
        </p:nvSpPr>
        <p:spPr>
          <a:xfrm>
            <a:off x="838200" y="365125"/>
            <a:ext cx="5387502" cy="1325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n-ea"/>
                <a:cs typeface="+mn-cs"/>
              </a:rPr>
              <a:t>Explanation of activity/Example</a:t>
            </a:r>
          </a:p>
        </p:txBody>
      </p:sp>
      <p:sp>
        <p:nvSpPr>
          <p:cNvPr id="5" name="Content Placeholder 4">
            <a:extLst>
              <a:ext uri="{FF2B5EF4-FFF2-40B4-BE49-F238E27FC236}">
                <a16:creationId xmlns:a16="http://schemas.microsoft.com/office/drawing/2014/main" id="{5E5DE3F7-4FCD-4B88-800B-899FA1A9E9B2}"/>
              </a:ext>
            </a:extLst>
          </p:cNvPr>
          <p:cNvSpPr txBox="1">
            <a:spLocks noGrp="1"/>
          </p:cNvSpPr>
          <p:nvPr>
            <p:ph idx="1"/>
          </p:nvPr>
        </p:nvSpPr>
        <p:spPr>
          <a:xfrm>
            <a:off x="838200" y="1825625"/>
            <a:ext cx="5387502" cy="4351338"/>
          </a:xfrm>
          <a:prstGeom prst="rect">
            <a:avLst/>
          </a:prstGeom>
        </p:spPr>
        <p:txBody>
          <a:bodyPr vert="horz" lIns="91440" tIns="45720" rIns="91440" bIns="45720" rtlCol="0">
            <a:normAutofit/>
          </a:bodyPr>
          <a:lstStyle/>
          <a:p>
            <a:pPr marL="0" indent="0">
              <a:buNone/>
            </a:pPr>
            <a:r>
              <a:rPr lang="en-US" sz="2600" dirty="0"/>
              <a:t>For Parents: </a:t>
            </a:r>
          </a:p>
          <a:p>
            <a:pPr marL="0" indent="0">
              <a:buNone/>
            </a:pPr>
            <a:r>
              <a:rPr lang="en-US" sz="2600" dirty="0"/>
              <a:t>Find some stones with your child and paint on the numbers 1-10 (If you don’t have any stones feel free to use written numbers or the cards provided in the printed pack). Present the numbers to your child jumbled up and model putting them in the correct order. Mix the stones up and see if your child can put them in order independently. </a:t>
            </a:r>
          </a:p>
        </p:txBody>
      </p:sp>
      <p:pic>
        <p:nvPicPr>
          <p:cNvPr id="1026" name="Picture 2" descr="The BEST Rock Painting Ideas for kids! - Messy Little Monster">
            <a:extLst>
              <a:ext uri="{FF2B5EF4-FFF2-40B4-BE49-F238E27FC236}">
                <a16:creationId xmlns:a16="http://schemas.microsoft.com/office/drawing/2014/main" id="{AD56D6DE-CC0D-4E9A-B360-E1E8F942B0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035" r="13119" b="2"/>
          <a:stretch/>
        </p:blipFill>
        <p:spPr bwMode="auto">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a:noFill/>
          <a:extLst>
            <a:ext uri="{909E8E84-426E-40DD-AFC4-6F175D3DCCD1}">
              <a14:hiddenFill xmlns:a14="http://schemas.microsoft.com/office/drawing/2010/main">
                <a:solidFill>
                  <a:srgbClr val="FFFFFF"/>
                </a:solidFill>
              </a14:hiddenFill>
            </a:ext>
          </a:extLst>
        </p:spPr>
      </p:pic>
      <p:sp>
        <p:nvSpPr>
          <p:cNvPr id="137" name="Oval 136">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9" name="Arc 138">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875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DDEE2B-5F45-40AE-97CC-785DE1040FA4}"/>
              </a:ext>
            </a:extLst>
          </p:cNvPr>
          <p:cNvSpPr/>
          <p:nvPr/>
        </p:nvSpPr>
        <p:spPr>
          <a:xfrm>
            <a:off x="0" y="339918"/>
            <a:ext cx="5041168" cy="1335819"/>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Explanation of activity/Example</a:t>
            </a:r>
          </a:p>
        </p:txBody>
      </p:sp>
      <p:sp>
        <p:nvSpPr>
          <p:cNvPr id="5" name="Content Placeholder 4">
            <a:extLst>
              <a:ext uri="{FF2B5EF4-FFF2-40B4-BE49-F238E27FC236}">
                <a16:creationId xmlns:a16="http://schemas.microsoft.com/office/drawing/2014/main" id="{5E5DE3F7-4FCD-4B88-800B-899FA1A9E9B2}"/>
              </a:ext>
            </a:extLst>
          </p:cNvPr>
          <p:cNvSpPr txBox="1">
            <a:spLocks noGrp="1"/>
          </p:cNvSpPr>
          <p:nvPr>
            <p:ph idx="1"/>
          </p:nvPr>
        </p:nvSpPr>
        <p:spPr>
          <a:xfrm>
            <a:off x="223823" y="2005133"/>
            <a:ext cx="10515600" cy="757130"/>
          </a:xfrm>
          <a:prstGeom prst="rect">
            <a:avLst/>
          </a:prstGeom>
          <a:noFill/>
        </p:spPr>
        <p:txBody>
          <a:bodyPr wrap="square" rtlCol="0">
            <a:spAutoFit/>
          </a:bodyPr>
          <a:lstStyle/>
          <a:p>
            <a:pPr marL="0" indent="0" algn="just">
              <a:buNone/>
            </a:pPr>
            <a:r>
              <a:rPr lang="en-GB" sz="2400" dirty="0"/>
              <a:t>For Parents: Support your child to drag the numbers from 1-10 (starting with number 1) into the correct order, like the example below.  </a:t>
            </a:r>
          </a:p>
        </p:txBody>
      </p:sp>
      <p:pic>
        <p:nvPicPr>
          <p:cNvPr id="27" name="Picture 6" descr="Learn Numbers 1 - 10 With Number Collecting Basket &amp; Maze Lock | Videos for  Kids &amp; Children - YouTube">
            <a:extLst>
              <a:ext uri="{FF2B5EF4-FFF2-40B4-BE49-F238E27FC236}">
                <a16:creationId xmlns:a16="http://schemas.microsoft.com/office/drawing/2014/main" id="{8FF6DC21-7CB5-419C-984F-4C5761EBCC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556" b="90000" l="6250" r="96953">
                        <a14:foregroundMark x1="9844" y1="13472" x2="9844" y2="13472"/>
                        <a14:foregroundMark x1="31094" y1="15139" x2="31094" y2="15139"/>
                        <a14:foregroundMark x1="46172" y1="12778" x2="46172" y2="12778"/>
                        <a14:foregroundMark x1="63359" y1="6111" x2="63125" y2="7083"/>
                        <a14:foregroundMark x1="86094" y1="12639" x2="82031" y2="15694"/>
                        <a14:foregroundMark x1="82031" y1="15694" x2="87656" y2="27361"/>
                        <a14:foregroundMark x1="87656" y1="27361" x2="86641" y2="34444"/>
                        <a14:foregroundMark x1="86641" y1="34444" x2="84063" y2="35833"/>
                        <a14:foregroundMark x1="44141" y1="11806" x2="47656" y2="15556"/>
                        <a14:foregroundMark x1="47656" y1="15556" x2="49219" y2="22361"/>
                        <a14:foregroundMark x1="49219" y1="22361" x2="49531" y2="29861"/>
                        <a14:foregroundMark x1="49531" y1="29861" x2="47891" y2="36389"/>
                        <a14:foregroundMark x1="47891" y1="36389" x2="46563" y2="35417"/>
                        <a14:foregroundMark x1="25703" y1="13611" x2="29609" y2="11667"/>
                        <a14:foregroundMark x1="29609" y1="11667" x2="31094" y2="18472"/>
                        <a14:foregroundMark x1="31094" y1="18472" x2="30000" y2="25694"/>
                        <a14:foregroundMark x1="30000" y1="25694" x2="31563" y2="32222"/>
                        <a14:foregroundMark x1="31563" y1="32222" x2="31563" y2="32222"/>
                        <a14:foregroundMark x1="11953" y1="35139" x2="8438" y2="31944"/>
                        <a14:foregroundMark x1="8438" y1="31944" x2="10000" y2="25139"/>
                        <a14:foregroundMark x1="10000" y1="25139" x2="8984" y2="10000"/>
                        <a14:foregroundMark x1="8984" y1="10000" x2="8281" y2="17222"/>
                        <a14:foregroundMark x1="8281" y1="17222" x2="8359" y2="17500"/>
                        <a14:foregroundMark x1="8281" y1="58472" x2="6328" y2="64583"/>
                        <a14:foregroundMark x1="6328" y1="64583" x2="6563" y2="78750"/>
                        <a14:foregroundMark x1="6563" y1="78750" x2="10469" y2="78333"/>
                        <a14:foregroundMark x1="10469" y1="78333" x2="8984" y2="71806"/>
                        <a14:foregroundMark x1="8984" y1="71806" x2="6328" y2="68889"/>
                        <a14:foregroundMark x1="26250" y1="59583" x2="29297" y2="63889"/>
                        <a14:foregroundMark x1="29297" y1="63889" x2="27266" y2="73750"/>
                        <a14:foregroundMark x1="46953" y1="59167" x2="43125" y2="60417"/>
                        <a14:foregroundMark x1="43125" y1="60417" x2="45156" y2="66250"/>
                        <a14:foregroundMark x1="45156" y1="66250" x2="48203" y2="70694"/>
                        <a14:foregroundMark x1="48203" y1="70694" x2="46719" y2="77361"/>
                        <a14:foregroundMark x1="46719" y1="77361" x2="46094" y2="70417"/>
                        <a14:foregroundMark x1="46094" y1="70417" x2="48125" y2="64028"/>
                        <a14:foregroundMark x1="48125" y1="64028" x2="48281" y2="60972"/>
                        <a14:foregroundMark x1="64375" y1="78472" x2="67344" y2="73750"/>
                        <a14:foregroundMark x1="67344" y1="73750" x2="68594" y2="59028"/>
                        <a14:foregroundMark x1="68594" y1="59028" x2="64375" y2="59167"/>
                        <a14:foregroundMark x1="64375" y1="59167" x2="62500" y2="65694"/>
                        <a14:foregroundMark x1="62500" y1="65694" x2="64922" y2="71667"/>
                        <a14:foregroundMark x1="64922" y1="71667" x2="67266" y2="71528"/>
                        <a14:foregroundMark x1="79688" y1="60694" x2="81328" y2="67639"/>
                        <a14:foregroundMark x1="81328" y1="67639" x2="80156" y2="78056"/>
                        <a14:foregroundMark x1="91484" y1="61528" x2="87500" y2="63194"/>
                        <a14:foregroundMark x1="87500" y1="63194" x2="86328" y2="70139"/>
                        <a14:foregroundMark x1="86328" y1="70139" x2="88750" y2="75694"/>
                        <a14:foregroundMark x1="88750" y1="75694" x2="92734" y2="76667"/>
                        <a14:foregroundMark x1="92734" y1="76667" x2="94141" y2="70000"/>
                        <a14:foregroundMark x1="94141" y1="70000" x2="92734" y2="62917"/>
                        <a14:foregroundMark x1="92734" y1="62917" x2="90938" y2="59861"/>
                        <a14:foregroundMark x1="96953" y1="62917" x2="95234" y2="76944"/>
                        <a14:foregroundMark x1="63594" y1="8611" x2="63750" y2="23333"/>
                        <a14:foregroundMark x1="63750" y1="23333" x2="65781" y2="29583"/>
                        <a14:foregroundMark x1="65781" y1="29583" x2="68594" y2="24722"/>
                        <a14:foregroundMark x1="68594" y1="24722" x2="68906" y2="31944"/>
                        <a14:foregroundMark x1="68906" y1="31944" x2="68750" y2="32917"/>
                      </a14:backgroundRemoval>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771650" y="3573166"/>
            <a:ext cx="3962400" cy="222885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Learn Numbers 1 - 10 With Number Collecting Basket &amp; Maze Lock | Videos for  Kids &amp; Children - YouTube">
            <a:extLst>
              <a:ext uri="{FF2B5EF4-FFF2-40B4-BE49-F238E27FC236}">
                <a16:creationId xmlns:a16="http://schemas.microsoft.com/office/drawing/2014/main" id="{CCCD54E2-9A57-476B-A0E8-AB33D0991985}"/>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5556" b="90000" l="6250" r="96953">
                        <a14:foregroundMark x1="9844" y1="13472" x2="9844" y2="13472"/>
                        <a14:foregroundMark x1="31094" y1="15139" x2="31094" y2="15139"/>
                        <a14:foregroundMark x1="46172" y1="12778" x2="46172" y2="12778"/>
                        <a14:foregroundMark x1="63359" y1="6111" x2="63125" y2="7083"/>
                        <a14:foregroundMark x1="86094" y1="12639" x2="82031" y2="15694"/>
                        <a14:foregroundMark x1="82031" y1="15694" x2="87656" y2="27361"/>
                        <a14:foregroundMark x1="87656" y1="27361" x2="86641" y2="34444"/>
                        <a14:foregroundMark x1="86641" y1="34444" x2="84063" y2="35833"/>
                        <a14:foregroundMark x1="44141" y1="11806" x2="47656" y2="15556"/>
                        <a14:foregroundMark x1="47656" y1="15556" x2="49219" y2="22361"/>
                        <a14:foregroundMark x1="49219" y1="22361" x2="49531" y2="29861"/>
                        <a14:foregroundMark x1="49531" y1="29861" x2="47891" y2="36389"/>
                        <a14:foregroundMark x1="47891" y1="36389" x2="46563" y2="35417"/>
                        <a14:foregroundMark x1="25703" y1="13611" x2="29609" y2="11667"/>
                        <a14:foregroundMark x1="29609" y1="11667" x2="31094" y2="18472"/>
                        <a14:foregroundMark x1="31094" y1="18472" x2="30000" y2="25694"/>
                        <a14:foregroundMark x1="30000" y1="25694" x2="31563" y2="32222"/>
                        <a14:foregroundMark x1="31563" y1="32222" x2="31563" y2="32222"/>
                        <a14:foregroundMark x1="11953" y1="35139" x2="8438" y2="31944"/>
                        <a14:foregroundMark x1="8438" y1="31944" x2="10000" y2="25139"/>
                        <a14:foregroundMark x1="10000" y1="25139" x2="8984" y2="10000"/>
                        <a14:foregroundMark x1="8984" y1="10000" x2="8281" y2="17222"/>
                        <a14:foregroundMark x1="8281" y1="17222" x2="8359" y2="17500"/>
                        <a14:foregroundMark x1="8281" y1="58472" x2="6328" y2="64583"/>
                        <a14:foregroundMark x1="6328" y1="64583" x2="6563" y2="78750"/>
                        <a14:foregroundMark x1="6563" y1="78750" x2="10469" y2="78333"/>
                        <a14:foregroundMark x1="10469" y1="78333" x2="8984" y2="71806"/>
                        <a14:foregroundMark x1="8984" y1="71806" x2="6328" y2="68889"/>
                        <a14:foregroundMark x1="26250" y1="59583" x2="29297" y2="63889"/>
                        <a14:foregroundMark x1="29297" y1="63889" x2="27266" y2="73750"/>
                        <a14:foregroundMark x1="46953" y1="59167" x2="43125" y2="60417"/>
                        <a14:foregroundMark x1="43125" y1="60417" x2="45156" y2="66250"/>
                        <a14:foregroundMark x1="45156" y1="66250" x2="48203" y2="70694"/>
                        <a14:foregroundMark x1="48203" y1="70694" x2="46719" y2="77361"/>
                        <a14:foregroundMark x1="46719" y1="77361" x2="46094" y2="70417"/>
                        <a14:foregroundMark x1="46094" y1="70417" x2="48125" y2="64028"/>
                        <a14:foregroundMark x1="48125" y1="64028" x2="48281" y2="60972"/>
                        <a14:foregroundMark x1="64375" y1="78472" x2="67344" y2="73750"/>
                        <a14:foregroundMark x1="67344" y1="73750" x2="68594" y2="59028"/>
                        <a14:foregroundMark x1="68594" y1="59028" x2="64375" y2="59167"/>
                        <a14:foregroundMark x1="64375" y1="59167" x2="62500" y2="65694"/>
                        <a14:foregroundMark x1="62500" y1="65694" x2="64922" y2="71667"/>
                        <a14:foregroundMark x1="64922" y1="71667" x2="67266" y2="71528"/>
                        <a14:foregroundMark x1="79688" y1="60694" x2="81328" y2="67639"/>
                        <a14:foregroundMark x1="81328" y1="67639" x2="80156" y2="78056"/>
                        <a14:foregroundMark x1="91484" y1="61528" x2="87500" y2="63194"/>
                        <a14:foregroundMark x1="87500" y1="63194" x2="86328" y2="70139"/>
                        <a14:foregroundMark x1="86328" y1="70139" x2="88750" y2="75694"/>
                        <a14:foregroundMark x1="88750" y1="75694" x2="92734" y2="76667"/>
                        <a14:foregroundMark x1="92734" y1="76667" x2="94141" y2="70000"/>
                        <a14:foregroundMark x1="94141" y1="70000" x2="92734" y2="62917"/>
                        <a14:foregroundMark x1="92734" y1="62917" x2="90938" y2="59861"/>
                        <a14:foregroundMark x1="96953" y1="62917" x2="95234" y2="76944"/>
                        <a14:foregroundMark x1="63594" y1="8611" x2="63750" y2="23333"/>
                        <a14:foregroundMark x1="63750" y1="23333" x2="65781" y2="29583"/>
                        <a14:foregroundMark x1="65781" y1="29583" x2="68594" y2="24722"/>
                        <a14:foregroundMark x1="68594" y1="24722" x2="68906" y2="31944"/>
                        <a14:foregroundMark x1="68906" y1="31944" x2="68750" y2="32917"/>
                      </a14:backgroundRemoval>
                    </a14:imgEffect>
                  </a14:imgLayer>
                </a14:imgProps>
              </a:ext>
              <a:ext uri="{28A0092B-C50C-407E-A947-70E740481C1C}">
                <a14:useLocalDpi xmlns:a14="http://schemas.microsoft.com/office/drawing/2010/main" val="0"/>
              </a:ext>
            </a:extLst>
          </a:blip>
          <a:srcRect l="54808" t="47821" r="27083" b="14002"/>
          <a:stretch/>
        </p:blipFill>
        <p:spPr bwMode="auto">
          <a:xfrm>
            <a:off x="8655050" y="4687591"/>
            <a:ext cx="717550" cy="850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Learn Numbers 1 - 10 With Number Collecting Basket &amp; Maze Lock | Videos for  Kids &amp; Children - YouTube">
            <a:extLst>
              <a:ext uri="{FF2B5EF4-FFF2-40B4-BE49-F238E27FC236}">
                <a16:creationId xmlns:a16="http://schemas.microsoft.com/office/drawing/2014/main" id="{EF7D542E-89DF-4695-B1F6-B78E31A8F66F}"/>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5556" b="90000" l="6250" r="96953">
                        <a14:foregroundMark x1="9844" y1="13472" x2="9844" y2="13472"/>
                        <a14:foregroundMark x1="31094" y1="15139" x2="31094" y2="15139"/>
                        <a14:foregroundMark x1="46172" y1="12778" x2="46172" y2="12778"/>
                        <a14:foregroundMark x1="63359" y1="6111" x2="63125" y2="7083"/>
                        <a14:foregroundMark x1="86094" y1="12639" x2="82031" y2="15694"/>
                        <a14:foregroundMark x1="82031" y1="15694" x2="87656" y2="27361"/>
                        <a14:foregroundMark x1="87656" y1="27361" x2="86641" y2="34444"/>
                        <a14:foregroundMark x1="86641" y1="34444" x2="84063" y2="35833"/>
                        <a14:foregroundMark x1="44141" y1="11806" x2="47656" y2="15556"/>
                        <a14:foregroundMark x1="47656" y1="15556" x2="49219" y2="22361"/>
                        <a14:foregroundMark x1="49219" y1="22361" x2="49531" y2="29861"/>
                        <a14:foregroundMark x1="49531" y1="29861" x2="47891" y2="36389"/>
                        <a14:foregroundMark x1="47891" y1="36389" x2="46563" y2="35417"/>
                        <a14:foregroundMark x1="25703" y1="13611" x2="29609" y2="11667"/>
                        <a14:foregroundMark x1="29609" y1="11667" x2="31094" y2="18472"/>
                        <a14:foregroundMark x1="31094" y1="18472" x2="30000" y2="25694"/>
                        <a14:foregroundMark x1="30000" y1="25694" x2="31563" y2="32222"/>
                        <a14:foregroundMark x1="31563" y1="32222" x2="31563" y2="32222"/>
                        <a14:foregroundMark x1="11953" y1="35139" x2="8438" y2="31944"/>
                        <a14:foregroundMark x1="8438" y1="31944" x2="10000" y2="25139"/>
                        <a14:foregroundMark x1="10000" y1="25139" x2="8984" y2="10000"/>
                        <a14:foregroundMark x1="8984" y1="10000" x2="8281" y2="17222"/>
                        <a14:foregroundMark x1="8281" y1="17222" x2="8359" y2="17500"/>
                        <a14:foregroundMark x1="8281" y1="58472" x2="6328" y2="64583"/>
                        <a14:foregroundMark x1="6328" y1="64583" x2="6563" y2="78750"/>
                        <a14:foregroundMark x1="6563" y1="78750" x2="10469" y2="78333"/>
                        <a14:foregroundMark x1="10469" y1="78333" x2="8984" y2="71806"/>
                        <a14:foregroundMark x1="8984" y1="71806" x2="6328" y2="68889"/>
                        <a14:foregroundMark x1="26250" y1="59583" x2="29297" y2="63889"/>
                        <a14:foregroundMark x1="29297" y1="63889" x2="27266" y2="73750"/>
                        <a14:foregroundMark x1="46953" y1="59167" x2="43125" y2="60417"/>
                        <a14:foregroundMark x1="43125" y1="60417" x2="45156" y2="66250"/>
                        <a14:foregroundMark x1="45156" y1="66250" x2="48203" y2="70694"/>
                        <a14:foregroundMark x1="48203" y1="70694" x2="46719" y2="77361"/>
                        <a14:foregroundMark x1="46719" y1="77361" x2="46094" y2="70417"/>
                        <a14:foregroundMark x1="46094" y1="70417" x2="48125" y2="64028"/>
                        <a14:foregroundMark x1="48125" y1="64028" x2="48281" y2="60972"/>
                        <a14:foregroundMark x1="64375" y1="78472" x2="67344" y2="73750"/>
                        <a14:foregroundMark x1="67344" y1="73750" x2="68594" y2="59028"/>
                        <a14:foregroundMark x1="68594" y1="59028" x2="64375" y2="59167"/>
                        <a14:foregroundMark x1="64375" y1="59167" x2="62500" y2="65694"/>
                        <a14:foregroundMark x1="62500" y1="65694" x2="64922" y2="71667"/>
                        <a14:foregroundMark x1="64922" y1="71667" x2="67266" y2="71528"/>
                        <a14:foregroundMark x1="79688" y1="60694" x2="81328" y2="67639"/>
                        <a14:foregroundMark x1="81328" y1="67639" x2="80156" y2="78056"/>
                        <a14:foregroundMark x1="91484" y1="61528" x2="87500" y2="63194"/>
                        <a14:foregroundMark x1="87500" y1="63194" x2="86328" y2="70139"/>
                        <a14:foregroundMark x1="86328" y1="70139" x2="88750" y2="75694"/>
                        <a14:foregroundMark x1="88750" y1="75694" x2="92734" y2="76667"/>
                        <a14:foregroundMark x1="92734" y1="76667" x2="94141" y2="70000"/>
                        <a14:foregroundMark x1="94141" y1="70000" x2="92734" y2="62917"/>
                        <a14:foregroundMark x1="92734" y1="62917" x2="90938" y2="59861"/>
                        <a14:foregroundMark x1="96953" y1="62917" x2="95234" y2="76944"/>
                        <a14:foregroundMark x1="63594" y1="8611" x2="63750" y2="23333"/>
                        <a14:foregroundMark x1="63750" y1="23333" x2="65781" y2="29583"/>
                        <a14:foregroundMark x1="65781" y1="29583" x2="68594" y2="24722"/>
                        <a14:foregroundMark x1="68594" y1="24722" x2="68906" y2="31944"/>
                        <a14:foregroundMark x1="68906" y1="31944" x2="68750" y2="32917"/>
                      </a14:backgroundRemoval>
                    </a14:imgEffect>
                  </a14:imgLayer>
                </a14:imgProps>
              </a:ext>
              <a:ext uri="{28A0092B-C50C-407E-A947-70E740481C1C}">
                <a14:useLocalDpi xmlns:a14="http://schemas.microsoft.com/office/drawing/2010/main" val="0"/>
              </a:ext>
            </a:extLst>
          </a:blip>
          <a:srcRect l="39423" t="50319" r="42468" b="15711"/>
          <a:stretch/>
        </p:blipFill>
        <p:spPr bwMode="auto">
          <a:xfrm>
            <a:off x="9725189" y="3852566"/>
            <a:ext cx="717550" cy="75713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Learn Numbers 1 - 10 With Number Collecting Basket &amp; Maze Lock | Videos for  Kids &amp; Children - YouTube">
            <a:extLst>
              <a:ext uri="{FF2B5EF4-FFF2-40B4-BE49-F238E27FC236}">
                <a16:creationId xmlns:a16="http://schemas.microsoft.com/office/drawing/2014/main" id="{7B24AE18-8808-48D3-A9E9-FCC52E2DB6B4}"/>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5556" b="90000" l="6250" r="96953">
                        <a14:foregroundMark x1="9844" y1="13472" x2="9844" y2="13472"/>
                        <a14:foregroundMark x1="31094" y1="15139" x2="31094" y2="15139"/>
                        <a14:foregroundMark x1="46172" y1="12778" x2="46172" y2="12778"/>
                        <a14:foregroundMark x1="63359" y1="6111" x2="63125" y2="7083"/>
                        <a14:foregroundMark x1="86094" y1="12639" x2="82031" y2="15694"/>
                        <a14:foregroundMark x1="82031" y1="15694" x2="87656" y2="27361"/>
                        <a14:foregroundMark x1="87656" y1="27361" x2="86641" y2="34444"/>
                        <a14:foregroundMark x1="86641" y1="34444" x2="84063" y2="35833"/>
                        <a14:foregroundMark x1="44141" y1="11806" x2="47656" y2="15556"/>
                        <a14:foregroundMark x1="47656" y1="15556" x2="49219" y2="22361"/>
                        <a14:foregroundMark x1="49219" y1="22361" x2="49531" y2="29861"/>
                        <a14:foregroundMark x1="49531" y1="29861" x2="47891" y2="36389"/>
                        <a14:foregroundMark x1="47891" y1="36389" x2="46563" y2="35417"/>
                        <a14:foregroundMark x1="25703" y1="13611" x2="29609" y2="11667"/>
                        <a14:foregroundMark x1="29609" y1="11667" x2="31094" y2="18472"/>
                        <a14:foregroundMark x1="31094" y1="18472" x2="30000" y2="25694"/>
                        <a14:foregroundMark x1="30000" y1="25694" x2="31563" y2="32222"/>
                        <a14:foregroundMark x1="31563" y1="32222" x2="31563" y2="32222"/>
                        <a14:foregroundMark x1="11953" y1="35139" x2="8438" y2="31944"/>
                        <a14:foregroundMark x1="8438" y1="31944" x2="10000" y2="25139"/>
                        <a14:foregroundMark x1="10000" y1="25139" x2="8984" y2="10000"/>
                        <a14:foregroundMark x1="8984" y1="10000" x2="8281" y2="17222"/>
                        <a14:foregroundMark x1="8281" y1="17222" x2="8359" y2="17500"/>
                        <a14:foregroundMark x1="8281" y1="58472" x2="6328" y2="64583"/>
                        <a14:foregroundMark x1="6328" y1="64583" x2="6563" y2="78750"/>
                        <a14:foregroundMark x1="6563" y1="78750" x2="10469" y2="78333"/>
                        <a14:foregroundMark x1="10469" y1="78333" x2="8984" y2="71806"/>
                        <a14:foregroundMark x1="8984" y1="71806" x2="6328" y2="68889"/>
                        <a14:foregroundMark x1="26250" y1="59583" x2="29297" y2="63889"/>
                        <a14:foregroundMark x1="29297" y1="63889" x2="27266" y2="73750"/>
                        <a14:foregroundMark x1="46953" y1="59167" x2="43125" y2="60417"/>
                        <a14:foregroundMark x1="43125" y1="60417" x2="45156" y2="66250"/>
                        <a14:foregroundMark x1="45156" y1="66250" x2="48203" y2="70694"/>
                        <a14:foregroundMark x1="48203" y1="70694" x2="46719" y2="77361"/>
                        <a14:foregroundMark x1="46719" y1="77361" x2="46094" y2="70417"/>
                        <a14:foregroundMark x1="46094" y1="70417" x2="48125" y2="64028"/>
                        <a14:foregroundMark x1="48125" y1="64028" x2="48281" y2="60972"/>
                        <a14:foregroundMark x1="64375" y1="78472" x2="67344" y2="73750"/>
                        <a14:foregroundMark x1="67344" y1="73750" x2="68594" y2="59028"/>
                        <a14:foregroundMark x1="68594" y1="59028" x2="64375" y2="59167"/>
                        <a14:foregroundMark x1="64375" y1="59167" x2="62500" y2="65694"/>
                        <a14:foregroundMark x1="62500" y1="65694" x2="64922" y2="71667"/>
                        <a14:foregroundMark x1="64922" y1="71667" x2="67266" y2="71528"/>
                        <a14:foregroundMark x1="79688" y1="60694" x2="81328" y2="67639"/>
                        <a14:foregroundMark x1="81328" y1="67639" x2="80156" y2="78056"/>
                        <a14:foregroundMark x1="91484" y1="61528" x2="87500" y2="63194"/>
                        <a14:foregroundMark x1="87500" y1="63194" x2="86328" y2="70139"/>
                        <a14:foregroundMark x1="86328" y1="70139" x2="88750" y2="75694"/>
                        <a14:foregroundMark x1="88750" y1="75694" x2="92734" y2="76667"/>
                        <a14:foregroundMark x1="92734" y1="76667" x2="94141" y2="70000"/>
                        <a14:foregroundMark x1="94141" y1="70000" x2="92734" y2="62917"/>
                        <a14:foregroundMark x1="92734" y1="62917" x2="90938" y2="59861"/>
                        <a14:foregroundMark x1="96953" y1="62917" x2="95234" y2="76944"/>
                        <a14:foregroundMark x1="63594" y1="8611" x2="63750" y2="23333"/>
                        <a14:foregroundMark x1="63750" y1="23333" x2="65781" y2="29583"/>
                        <a14:foregroundMark x1="65781" y1="29583" x2="68594" y2="24722"/>
                        <a14:foregroundMark x1="68594" y1="24722" x2="68906" y2="31944"/>
                        <a14:foregroundMark x1="68906" y1="31944" x2="68750" y2="32917"/>
                      </a14:backgroundRemoval>
                    </a14:imgEffect>
                  </a14:imgLayer>
                </a14:imgProps>
              </a:ext>
              <a:ext uri="{28A0092B-C50C-407E-A947-70E740481C1C}">
                <a14:useLocalDpi xmlns:a14="http://schemas.microsoft.com/office/drawing/2010/main" val="0"/>
              </a:ext>
            </a:extLst>
          </a:blip>
          <a:srcRect l="17374" t="50696" r="62113" b="12552"/>
          <a:stretch/>
        </p:blipFill>
        <p:spPr bwMode="auto">
          <a:xfrm>
            <a:off x="8791350" y="3821556"/>
            <a:ext cx="812800" cy="81915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Learn Numbers 1 - 10 With Number Collecting Basket &amp; Maze Lock | Videos for  Kids &amp; Children - YouTube">
            <a:extLst>
              <a:ext uri="{FF2B5EF4-FFF2-40B4-BE49-F238E27FC236}">
                <a16:creationId xmlns:a16="http://schemas.microsoft.com/office/drawing/2014/main" id="{FC82EF1E-8688-4A79-B446-F3F6BE6FC93B}"/>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5556" b="90000" l="6250" r="96953">
                        <a14:foregroundMark x1="9844" y1="13472" x2="9844" y2="13472"/>
                        <a14:foregroundMark x1="31094" y1="15139" x2="31094" y2="15139"/>
                        <a14:foregroundMark x1="46172" y1="12778" x2="46172" y2="12778"/>
                        <a14:foregroundMark x1="63359" y1="6111" x2="63125" y2="7083"/>
                        <a14:foregroundMark x1="86094" y1="12639" x2="82031" y2="15694"/>
                        <a14:foregroundMark x1="82031" y1="15694" x2="87656" y2="27361"/>
                        <a14:foregroundMark x1="87656" y1="27361" x2="86641" y2="34444"/>
                        <a14:foregroundMark x1="86641" y1="34444" x2="84063" y2="35833"/>
                        <a14:foregroundMark x1="44141" y1="11806" x2="47656" y2="15556"/>
                        <a14:foregroundMark x1="47656" y1="15556" x2="49219" y2="22361"/>
                        <a14:foregroundMark x1="49219" y1="22361" x2="49531" y2="29861"/>
                        <a14:foregroundMark x1="49531" y1="29861" x2="47891" y2="36389"/>
                        <a14:foregroundMark x1="47891" y1="36389" x2="46563" y2="35417"/>
                        <a14:foregroundMark x1="25703" y1="13611" x2="29609" y2="11667"/>
                        <a14:foregroundMark x1="29609" y1="11667" x2="31094" y2="18472"/>
                        <a14:foregroundMark x1="31094" y1="18472" x2="30000" y2="25694"/>
                        <a14:foregroundMark x1="30000" y1="25694" x2="31563" y2="32222"/>
                        <a14:foregroundMark x1="31563" y1="32222" x2="31563" y2="32222"/>
                        <a14:foregroundMark x1="11953" y1="35139" x2="8438" y2="31944"/>
                        <a14:foregroundMark x1="8438" y1="31944" x2="10000" y2="25139"/>
                        <a14:foregroundMark x1="10000" y1="25139" x2="8984" y2="10000"/>
                        <a14:foregroundMark x1="8984" y1="10000" x2="8281" y2="17222"/>
                        <a14:foregroundMark x1="8281" y1="17222" x2="8359" y2="17500"/>
                        <a14:foregroundMark x1="8281" y1="58472" x2="6328" y2="64583"/>
                        <a14:foregroundMark x1="6328" y1="64583" x2="6563" y2="78750"/>
                        <a14:foregroundMark x1="6563" y1="78750" x2="10469" y2="78333"/>
                        <a14:foregroundMark x1="10469" y1="78333" x2="8984" y2="71806"/>
                        <a14:foregroundMark x1="8984" y1="71806" x2="6328" y2="68889"/>
                        <a14:foregroundMark x1="26250" y1="59583" x2="29297" y2="63889"/>
                        <a14:foregroundMark x1="29297" y1="63889" x2="27266" y2="73750"/>
                        <a14:foregroundMark x1="46953" y1="59167" x2="43125" y2="60417"/>
                        <a14:foregroundMark x1="43125" y1="60417" x2="45156" y2="66250"/>
                        <a14:foregroundMark x1="45156" y1="66250" x2="48203" y2="70694"/>
                        <a14:foregroundMark x1="48203" y1="70694" x2="46719" y2="77361"/>
                        <a14:foregroundMark x1="46719" y1="77361" x2="46094" y2="70417"/>
                        <a14:foregroundMark x1="46094" y1="70417" x2="48125" y2="64028"/>
                        <a14:foregroundMark x1="48125" y1="64028" x2="48281" y2="60972"/>
                        <a14:foregroundMark x1="64375" y1="78472" x2="67344" y2="73750"/>
                        <a14:foregroundMark x1="67344" y1="73750" x2="68594" y2="59028"/>
                        <a14:foregroundMark x1="68594" y1="59028" x2="64375" y2="59167"/>
                        <a14:foregroundMark x1="64375" y1="59167" x2="62500" y2="65694"/>
                        <a14:foregroundMark x1="62500" y1="65694" x2="64922" y2="71667"/>
                        <a14:foregroundMark x1="64922" y1="71667" x2="67266" y2="71528"/>
                        <a14:foregroundMark x1="79688" y1="60694" x2="81328" y2="67639"/>
                        <a14:foregroundMark x1="81328" y1="67639" x2="80156" y2="78056"/>
                        <a14:foregroundMark x1="91484" y1="61528" x2="87500" y2="63194"/>
                        <a14:foregroundMark x1="87500" y1="63194" x2="86328" y2="70139"/>
                        <a14:foregroundMark x1="86328" y1="70139" x2="88750" y2="75694"/>
                        <a14:foregroundMark x1="88750" y1="75694" x2="92734" y2="76667"/>
                        <a14:foregroundMark x1="92734" y1="76667" x2="94141" y2="70000"/>
                        <a14:foregroundMark x1="94141" y1="70000" x2="92734" y2="62917"/>
                        <a14:foregroundMark x1="92734" y1="62917" x2="90938" y2="59861"/>
                        <a14:foregroundMark x1="96953" y1="62917" x2="95234" y2="76944"/>
                        <a14:foregroundMark x1="63594" y1="8611" x2="63750" y2="23333"/>
                        <a14:foregroundMark x1="63750" y1="23333" x2="65781" y2="29583"/>
                        <a14:foregroundMark x1="65781" y1="29583" x2="68594" y2="24722"/>
                        <a14:foregroundMark x1="68594" y1="24722" x2="68906" y2="31944"/>
                        <a14:foregroundMark x1="68906" y1="31944" x2="68750" y2="32917"/>
                      </a14:backgroundRemoval>
                    </a14:imgEffect>
                  </a14:imgLayer>
                </a14:imgProps>
              </a:ext>
              <a:ext uri="{28A0092B-C50C-407E-A947-70E740481C1C}">
                <a14:useLocalDpi xmlns:a14="http://schemas.microsoft.com/office/drawing/2010/main" val="0"/>
              </a:ext>
            </a:extLst>
          </a:blip>
          <a:srcRect t="52502" r="79487" b="13529"/>
          <a:stretch/>
        </p:blipFill>
        <p:spPr bwMode="auto">
          <a:xfrm>
            <a:off x="6682125" y="4734476"/>
            <a:ext cx="812800" cy="75713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Learn Numbers 1 - 10 With Number Collecting Basket &amp; Maze Lock | Videos for  Kids &amp; Children - YouTube">
            <a:extLst>
              <a:ext uri="{FF2B5EF4-FFF2-40B4-BE49-F238E27FC236}">
                <a16:creationId xmlns:a16="http://schemas.microsoft.com/office/drawing/2014/main" id="{23E0EFA3-26BD-4C0D-8E59-7626CCF2E1D0}"/>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5556" b="90000" l="6250" r="96953">
                        <a14:foregroundMark x1="9844" y1="13472" x2="9844" y2="13472"/>
                        <a14:foregroundMark x1="31094" y1="15139" x2="31094" y2="15139"/>
                        <a14:foregroundMark x1="46172" y1="12778" x2="46172" y2="12778"/>
                        <a14:foregroundMark x1="63359" y1="6111" x2="63125" y2="7083"/>
                        <a14:foregroundMark x1="86094" y1="12639" x2="82031" y2="15694"/>
                        <a14:foregroundMark x1="82031" y1="15694" x2="87656" y2="27361"/>
                        <a14:foregroundMark x1="87656" y1="27361" x2="86641" y2="34444"/>
                        <a14:foregroundMark x1="86641" y1="34444" x2="84063" y2="35833"/>
                        <a14:foregroundMark x1="44141" y1="11806" x2="47656" y2="15556"/>
                        <a14:foregroundMark x1="47656" y1="15556" x2="49219" y2="22361"/>
                        <a14:foregroundMark x1="49219" y1="22361" x2="49531" y2="29861"/>
                        <a14:foregroundMark x1="49531" y1="29861" x2="47891" y2="36389"/>
                        <a14:foregroundMark x1="47891" y1="36389" x2="46563" y2="35417"/>
                        <a14:foregroundMark x1="25703" y1="13611" x2="29609" y2="11667"/>
                        <a14:foregroundMark x1="29609" y1="11667" x2="31094" y2="18472"/>
                        <a14:foregroundMark x1="31094" y1="18472" x2="30000" y2="25694"/>
                        <a14:foregroundMark x1="30000" y1="25694" x2="31563" y2="32222"/>
                        <a14:foregroundMark x1="31563" y1="32222" x2="31563" y2="32222"/>
                        <a14:foregroundMark x1="11953" y1="35139" x2="8438" y2="31944"/>
                        <a14:foregroundMark x1="8438" y1="31944" x2="10000" y2="25139"/>
                        <a14:foregroundMark x1="10000" y1="25139" x2="8984" y2="10000"/>
                        <a14:foregroundMark x1="8984" y1="10000" x2="8281" y2="17222"/>
                        <a14:foregroundMark x1="8281" y1="17222" x2="8359" y2="17500"/>
                        <a14:foregroundMark x1="8281" y1="58472" x2="6328" y2="64583"/>
                        <a14:foregroundMark x1="6328" y1="64583" x2="6563" y2="78750"/>
                        <a14:foregroundMark x1="6563" y1="78750" x2="10469" y2="78333"/>
                        <a14:foregroundMark x1="10469" y1="78333" x2="8984" y2="71806"/>
                        <a14:foregroundMark x1="8984" y1="71806" x2="6328" y2="68889"/>
                        <a14:foregroundMark x1="26250" y1="59583" x2="29297" y2="63889"/>
                        <a14:foregroundMark x1="29297" y1="63889" x2="27266" y2="73750"/>
                        <a14:foregroundMark x1="46953" y1="59167" x2="43125" y2="60417"/>
                        <a14:foregroundMark x1="43125" y1="60417" x2="45156" y2="66250"/>
                        <a14:foregroundMark x1="45156" y1="66250" x2="48203" y2="70694"/>
                        <a14:foregroundMark x1="48203" y1="70694" x2="46719" y2="77361"/>
                        <a14:foregroundMark x1="46719" y1="77361" x2="46094" y2="70417"/>
                        <a14:foregroundMark x1="46094" y1="70417" x2="48125" y2="64028"/>
                        <a14:foregroundMark x1="48125" y1="64028" x2="48281" y2="60972"/>
                        <a14:foregroundMark x1="64375" y1="78472" x2="67344" y2="73750"/>
                        <a14:foregroundMark x1="67344" y1="73750" x2="68594" y2="59028"/>
                        <a14:foregroundMark x1="68594" y1="59028" x2="64375" y2="59167"/>
                        <a14:foregroundMark x1="64375" y1="59167" x2="62500" y2="65694"/>
                        <a14:foregroundMark x1="62500" y1="65694" x2="64922" y2="71667"/>
                        <a14:foregroundMark x1="64922" y1="71667" x2="67266" y2="71528"/>
                        <a14:foregroundMark x1="79688" y1="60694" x2="81328" y2="67639"/>
                        <a14:foregroundMark x1="81328" y1="67639" x2="80156" y2="78056"/>
                        <a14:foregroundMark x1="91484" y1="61528" x2="87500" y2="63194"/>
                        <a14:foregroundMark x1="87500" y1="63194" x2="86328" y2="70139"/>
                        <a14:foregroundMark x1="86328" y1="70139" x2="88750" y2="75694"/>
                        <a14:foregroundMark x1="88750" y1="75694" x2="92734" y2="76667"/>
                        <a14:foregroundMark x1="92734" y1="76667" x2="94141" y2="70000"/>
                        <a14:foregroundMark x1="94141" y1="70000" x2="92734" y2="62917"/>
                        <a14:foregroundMark x1="92734" y1="62917" x2="90938" y2="59861"/>
                        <a14:foregroundMark x1="96953" y1="62917" x2="95234" y2="76944"/>
                        <a14:foregroundMark x1="63594" y1="8611" x2="63750" y2="23333"/>
                        <a14:foregroundMark x1="63750" y1="23333" x2="65781" y2="29583"/>
                        <a14:foregroundMark x1="65781" y1="29583" x2="68594" y2="24722"/>
                        <a14:foregroundMark x1="68594" y1="24722" x2="68906" y2="31944"/>
                        <a14:foregroundMark x1="68906" y1="31944" x2="68750" y2="32917"/>
                      </a14:backgroundRemoval>
                    </a14:imgEffect>
                  </a14:imgLayer>
                </a14:imgProps>
              </a:ext>
              <a:ext uri="{28A0092B-C50C-407E-A947-70E740481C1C}">
                <a14:useLocalDpi xmlns:a14="http://schemas.microsoft.com/office/drawing/2010/main" val="0"/>
              </a:ext>
            </a:extLst>
          </a:blip>
          <a:srcRect l="75782" b="60684"/>
          <a:stretch/>
        </p:blipFill>
        <p:spPr bwMode="auto">
          <a:xfrm>
            <a:off x="7920150" y="3733409"/>
            <a:ext cx="959629" cy="87628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Learn Numbers 1 - 10 With Number Collecting Basket &amp; Maze Lock | Videos for  Kids &amp; Children - YouTube">
            <a:extLst>
              <a:ext uri="{FF2B5EF4-FFF2-40B4-BE49-F238E27FC236}">
                <a16:creationId xmlns:a16="http://schemas.microsoft.com/office/drawing/2014/main" id="{DF1C486D-428D-46BC-A10F-B83B10E8E135}"/>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5556" b="90000" l="6250" r="96953">
                        <a14:foregroundMark x1="9844" y1="13472" x2="9844" y2="13472"/>
                        <a14:foregroundMark x1="31094" y1="15139" x2="31094" y2="15139"/>
                        <a14:foregroundMark x1="46172" y1="12778" x2="46172" y2="12778"/>
                        <a14:foregroundMark x1="63359" y1="6111" x2="63125" y2="7083"/>
                        <a14:foregroundMark x1="86094" y1="12639" x2="82031" y2="15694"/>
                        <a14:foregroundMark x1="82031" y1="15694" x2="87656" y2="27361"/>
                        <a14:foregroundMark x1="87656" y1="27361" x2="86641" y2="34444"/>
                        <a14:foregroundMark x1="86641" y1="34444" x2="84063" y2="35833"/>
                        <a14:foregroundMark x1="44141" y1="11806" x2="47656" y2="15556"/>
                        <a14:foregroundMark x1="47656" y1="15556" x2="49219" y2="22361"/>
                        <a14:foregroundMark x1="49219" y1="22361" x2="49531" y2="29861"/>
                        <a14:foregroundMark x1="49531" y1="29861" x2="47891" y2="36389"/>
                        <a14:foregroundMark x1="47891" y1="36389" x2="46563" y2="35417"/>
                        <a14:foregroundMark x1="25703" y1="13611" x2="29609" y2="11667"/>
                        <a14:foregroundMark x1="29609" y1="11667" x2="31094" y2="18472"/>
                        <a14:foregroundMark x1="31094" y1="18472" x2="30000" y2="25694"/>
                        <a14:foregroundMark x1="30000" y1="25694" x2="31563" y2="32222"/>
                        <a14:foregroundMark x1="31563" y1="32222" x2="31563" y2="32222"/>
                        <a14:foregroundMark x1="11953" y1="35139" x2="8438" y2="31944"/>
                        <a14:foregroundMark x1="8438" y1="31944" x2="10000" y2="25139"/>
                        <a14:foregroundMark x1="10000" y1="25139" x2="8984" y2="10000"/>
                        <a14:foregroundMark x1="8984" y1="10000" x2="8281" y2="17222"/>
                        <a14:foregroundMark x1="8281" y1="17222" x2="8359" y2="17500"/>
                        <a14:foregroundMark x1="8281" y1="58472" x2="6328" y2="64583"/>
                        <a14:foregroundMark x1="6328" y1="64583" x2="6563" y2="78750"/>
                        <a14:foregroundMark x1="6563" y1="78750" x2="10469" y2="78333"/>
                        <a14:foregroundMark x1="10469" y1="78333" x2="8984" y2="71806"/>
                        <a14:foregroundMark x1="8984" y1="71806" x2="6328" y2="68889"/>
                        <a14:foregroundMark x1="26250" y1="59583" x2="29297" y2="63889"/>
                        <a14:foregroundMark x1="29297" y1="63889" x2="27266" y2="73750"/>
                        <a14:foregroundMark x1="46953" y1="59167" x2="43125" y2="60417"/>
                        <a14:foregroundMark x1="43125" y1="60417" x2="45156" y2="66250"/>
                        <a14:foregroundMark x1="45156" y1="66250" x2="48203" y2="70694"/>
                        <a14:foregroundMark x1="48203" y1="70694" x2="46719" y2="77361"/>
                        <a14:foregroundMark x1="46719" y1="77361" x2="46094" y2="70417"/>
                        <a14:foregroundMark x1="46094" y1="70417" x2="48125" y2="64028"/>
                        <a14:foregroundMark x1="48125" y1="64028" x2="48281" y2="60972"/>
                        <a14:foregroundMark x1="64375" y1="78472" x2="67344" y2="73750"/>
                        <a14:foregroundMark x1="67344" y1="73750" x2="68594" y2="59028"/>
                        <a14:foregroundMark x1="68594" y1="59028" x2="64375" y2="59167"/>
                        <a14:foregroundMark x1="64375" y1="59167" x2="62500" y2="65694"/>
                        <a14:foregroundMark x1="62500" y1="65694" x2="64922" y2="71667"/>
                        <a14:foregroundMark x1="64922" y1="71667" x2="67266" y2="71528"/>
                        <a14:foregroundMark x1="79688" y1="60694" x2="81328" y2="67639"/>
                        <a14:foregroundMark x1="81328" y1="67639" x2="80156" y2="78056"/>
                        <a14:foregroundMark x1="91484" y1="61528" x2="87500" y2="63194"/>
                        <a14:foregroundMark x1="87500" y1="63194" x2="86328" y2="70139"/>
                        <a14:foregroundMark x1="86328" y1="70139" x2="88750" y2="75694"/>
                        <a14:foregroundMark x1="88750" y1="75694" x2="92734" y2="76667"/>
                        <a14:foregroundMark x1="92734" y1="76667" x2="94141" y2="70000"/>
                        <a14:foregroundMark x1="94141" y1="70000" x2="92734" y2="62917"/>
                        <a14:foregroundMark x1="92734" y1="62917" x2="90938" y2="59861"/>
                        <a14:foregroundMark x1="96953" y1="62917" x2="95234" y2="76944"/>
                        <a14:foregroundMark x1="63594" y1="8611" x2="63750" y2="23333"/>
                        <a14:foregroundMark x1="63750" y1="23333" x2="65781" y2="29583"/>
                        <a14:foregroundMark x1="65781" y1="29583" x2="68594" y2="24722"/>
                        <a14:foregroundMark x1="68594" y1="24722" x2="68906" y2="31944"/>
                        <a14:foregroundMark x1="68906" y1="31944" x2="68750" y2="32917"/>
                      </a14:backgroundRemoval>
                    </a14:imgEffect>
                  </a14:imgLayer>
                </a14:imgProps>
              </a:ext>
              <a:ext uri="{28A0092B-C50C-407E-A947-70E740481C1C}">
                <a14:useLocalDpi xmlns:a14="http://schemas.microsoft.com/office/drawing/2010/main" val="0"/>
              </a:ext>
            </a:extLst>
          </a:blip>
          <a:srcRect l="54483" t="2563" r="25004" b="60684"/>
          <a:stretch/>
        </p:blipFill>
        <p:spPr bwMode="auto">
          <a:xfrm>
            <a:off x="7842250" y="4687591"/>
            <a:ext cx="812800" cy="81915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Learn Numbers 1 - 10 With Number Collecting Basket &amp; Maze Lock | Videos for  Kids &amp; Children - YouTube">
            <a:extLst>
              <a:ext uri="{FF2B5EF4-FFF2-40B4-BE49-F238E27FC236}">
                <a16:creationId xmlns:a16="http://schemas.microsoft.com/office/drawing/2014/main" id="{33B24BDD-4908-4180-9B92-E1433D00D718}"/>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5556" b="90000" l="6250" r="96953">
                        <a14:foregroundMark x1="9844" y1="13472" x2="9844" y2="13472"/>
                        <a14:foregroundMark x1="31094" y1="15139" x2="31094" y2="15139"/>
                        <a14:foregroundMark x1="46172" y1="12778" x2="46172" y2="12778"/>
                        <a14:foregroundMark x1="63359" y1="6111" x2="63125" y2="7083"/>
                        <a14:foregroundMark x1="86094" y1="12639" x2="82031" y2="15694"/>
                        <a14:foregroundMark x1="82031" y1="15694" x2="87656" y2="27361"/>
                        <a14:foregroundMark x1="87656" y1="27361" x2="86641" y2="34444"/>
                        <a14:foregroundMark x1="86641" y1="34444" x2="84063" y2="35833"/>
                        <a14:foregroundMark x1="44141" y1="11806" x2="47656" y2="15556"/>
                        <a14:foregroundMark x1="47656" y1="15556" x2="49219" y2="22361"/>
                        <a14:foregroundMark x1="49219" y1="22361" x2="49531" y2="29861"/>
                        <a14:foregroundMark x1="49531" y1="29861" x2="47891" y2="36389"/>
                        <a14:foregroundMark x1="47891" y1="36389" x2="46563" y2="35417"/>
                        <a14:foregroundMark x1="25703" y1="13611" x2="29609" y2="11667"/>
                        <a14:foregroundMark x1="29609" y1="11667" x2="31094" y2="18472"/>
                        <a14:foregroundMark x1="31094" y1="18472" x2="30000" y2="25694"/>
                        <a14:foregroundMark x1="30000" y1="25694" x2="31563" y2="32222"/>
                        <a14:foregroundMark x1="31563" y1="32222" x2="31563" y2="32222"/>
                        <a14:foregroundMark x1="11953" y1="35139" x2="8438" y2="31944"/>
                        <a14:foregroundMark x1="8438" y1="31944" x2="10000" y2="25139"/>
                        <a14:foregroundMark x1="10000" y1="25139" x2="8984" y2="10000"/>
                        <a14:foregroundMark x1="8984" y1="10000" x2="8281" y2="17222"/>
                        <a14:foregroundMark x1="8281" y1="17222" x2="8359" y2="17500"/>
                        <a14:foregroundMark x1="8281" y1="58472" x2="6328" y2="64583"/>
                        <a14:foregroundMark x1="6328" y1="64583" x2="6563" y2="78750"/>
                        <a14:foregroundMark x1="6563" y1="78750" x2="10469" y2="78333"/>
                        <a14:foregroundMark x1="10469" y1="78333" x2="8984" y2="71806"/>
                        <a14:foregroundMark x1="8984" y1="71806" x2="6328" y2="68889"/>
                        <a14:foregroundMark x1="26250" y1="59583" x2="29297" y2="63889"/>
                        <a14:foregroundMark x1="29297" y1="63889" x2="27266" y2="73750"/>
                        <a14:foregroundMark x1="46953" y1="59167" x2="43125" y2="60417"/>
                        <a14:foregroundMark x1="43125" y1="60417" x2="45156" y2="66250"/>
                        <a14:foregroundMark x1="45156" y1="66250" x2="48203" y2="70694"/>
                        <a14:foregroundMark x1="48203" y1="70694" x2="46719" y2="77361"/>
                        <a14:foregroundMark x1="46719" y1="77361" x2="46094" y2="70417"/>
                        <a14:foregroundMark x1="46094" y1="70417" x2="48125" y2="64028"/>
                        <a14:foregroundMark x1="48125" y1="64028" x2="48281" y2="60972"/>
                        <a14:foregroundMark x1="64375" y1="78472" x2="67344" y2="73750"/>
                        <a14:foregroundMark x1="67344" y1="73750" x2="68594" y2="59028"/>
                        <a14:foregroundMark x1="68594" y1="59028" x2="64375" y2="59167"/>
                        <a14:foregroundMark x1="64375" y1="59167" x2="62500" y2="65694"/>
                        <a14:foregroundMark x1="62500" y1="65694" x2="64922" y2="71667"/>
                        <a14:foregroundMark x1="64922" y1="71667" x2="67266" y2="71528"/>
                        <a14:foregroundMark x1="79688" y1="60694" x2="81328" y2="67639"/>
                        <a14:foregroundMark x1="81328" y1="67639" x2="80156" y2="78056"/>
                        <a14:foregroundMark x1="91484" y1="61528" x2="87500" y2="63194"/>
                        <a14:foregroundMark x1="87500" y1="63194" x2="86328" y2="70139"/>
                        <a14:foregroundMark x1="86328" y1="70139" x2="88750" y2="75694"/>
                        <a14:foregroundMark x1="88750" y1="75694" x2="92734" y2="76667"/>
                        <a14:foregroundMark x1="92734" y1="76667" x2="94141" y2="70000"/>
                        <a14:foregroundMark x1="94141" y1="70000" x2="92734" y2="62917"/>
                        <a14:foregroundMark x1="92734" y1="62917" x2="90938" y2="59861"/>
                        <a14:foregroundMark x1="96953" y1="62917" x2="95234" y2="76944"/>
                        <a14:foregroundMark x1="63594" y1="8611" x2="63750" y2="23333"/>
                        <a14:foregroundMark x1="63750" y1="23333" x2="65781" y2="29583"/>
                        <a14:foregroundMark x1="65781" y1="29583" x2="68594" y2="24722"/>
                        <a14:foregroundMark x1="68594" y1="24722" x2="68906" y2="31944"/>
                        <a14:foregroundMark x1="68906" y1="31944" x2="68750" y2="32917"/>
                      </a14:backgroundRemoval>
                    </a14:imgEffect>
                  </a14:imgLayer>
                </a14:imgProps>
              </a:ext>
              <a:ext uri="{28A0092B-C50C-407E-A947-70E740481C1C}">
                <a14:useLocalDpi xmlns:a14="http://schemas.microsoft.com/office/drawing/2010/main" val="0"/>
              </a:ext>
            </a:extLst>
          </a:blip>
          <a:srcRect l="20380" t="6337" r="62109" b="55487"/>
          <a:stretch/>
        </p:blipFill>
        <p:spPr bwMode="auto">
          <a:xfrm>
            <a:off x="7269039" y="3883576"/>
            <a:ext cx="693850" cy="8509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Learn Numbers 1 - 10 With Number Collecting Basket &amp; Maze Lock | Videos for  Kids &amp; Children - YouTube">
            <a:extLst>
              <a:ext uri="{FF2B5EF4-FFF2-40B4-BE49-F238E27FC236}">
                <a16:creationId xmlns:a16="http://schemas.microsoft.com/office/drawing/2014/main" id="{C9D5245E-71E3-4300-8132-554E5DFF905B}"/>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5556" b="90000" l="6250" r="96953">
                        <a14:foregroundMark x1="9844" y1="13472" x2="9844" y2="13472"/>
                        <a14:foregroundMark x1="31094" y1="15139" x2="31094" y2="15139"/>
                        <a14:foregroundMark x1="46172" y1="12778" x2="46172" y2="12778"/>
                        <a14:foregroundMark x1="63359" y1="6111" x2="63125" y2="7083"/>
                        <a14:foregroundMark x1="86094" y1="12639" x2="82031" y2="15694"/>
                        <a14:foregroundMark x1="82031" y1="15694" x2="87656" y2="27361"/>
                        <a14:foregroundMark x1="87656" y1="27361" x2="86641" y2="34444"/>
                        <a14:foregroundMark x1="86641" y1="34444" x2="84063" y2="35833"/>
                        <a14:foregroundMark x1="44141" y1="11806" x2="47656" y2="15556"/>
                        <a14:foregroundMark x1="47656" y1="15556" x2="49219" y2="22361"/>
                        <a14:foregroundMark x1="49219" y1="22361" x2="49531" y2="29861"/>
                        <a14:foregroundMark x1="49531" y1="29861" x2="47891" y2="36389"/>
                        <a14:foregroundMark x1="47891" y1="36389" x2="46563" y2="35417"/>
                        <a14:foregroundMark x1="25703" y1="13611" x2="29609" y2="11667"/>
                        <a14:foregroundMark x1="29609" y1="11667" x2="31094" y2="18472"/>
                        <a14:foregroundMark x1="31094" y1="18472" x2="30000" y2="25694"/>
                        <a14:foregroundMark x1="30000" y1="25694" x2="31563" y2="32222"/>
                        <a14:foregroundMark x1="31563" y1="32222" x2="31563" y2="32222"/>
                        <a14:foregroundMark x1="11953" y1="35139" x2="8438" y2="31944"/>
                        <a14:foregroundMark x1="8438" y1="31944" x2="10000" y2="25139"/>
                        <a14:foregroundMark x1="10000" y1="25139" x2="8984" y2="10000"/>
                        <a14:foregroundMark x1="8984" y1="10000" x2="8281" y2="17222"/>
                        <a14:foregroundMark x1="8281" y1="17222" x2="8359" y2="17500"/>
                        <a14:foregroundMark x1="8281" y1="58472" x2="6328" y2="64583"/>
                        <a14:foregroundMark x1="6328" y1="64583" x2="6563" y2="78750"/>
                        <a14:foregroundMark x1="6563" y1="78750" x2="10469" y2="78333"/>
                        <a14:foregroundMark x1="10469" y1="78333" x2="8984" y2="71806"/>
                        <a14:foregroundMark x1="8984" y1="71806" x2="6328" y2="68889"/>
                        <a14:foregroundMark x1="26250" y1="59583" x2="29297" y2="63889"/>
                        <a14:foregroundMark x1="29297" y1="63889" x2="27266" y2="73750"/>
                        <a14:foregroundMark x1="46953" y1="59167" x2="43125" y2="60417"/>
                        <a14:foregroundMark x1="43125" y1="60417" x2="45156" y2="66250"/>
                        <a14:foregroundMark x1="45156" y1="66250" x2="48203" y2="70694"/>
                        <a14:foregroundMark x1="48203" y1="70694" x2="46719" y2="77361"/>
                        <a14:foregroundMark x1="46719" y1="77361" x2="46094" y2="70417"/>
                        <a14:foregroundMark x1="46094" y1="70417" x2="48125" y2="64028"/>
                        <a14:foregroundMark x1="48125" y1="64028" x2="48281" y2="60972"/>
                        <a14:foregroundMark x1="64375" y1="78472" x2="67344" y2="73750"/>
                        <a14:foregroundMark x1="67344" y1="73750" x2="68594" y2="59028"/>
                        <a14:foregroundMark x1="68594" y1="59028" x2="64375" y2="59167"/>
                        <a14:foregroundMark x1="64375" y1="59167" x2="62500" y2="65694"/>
                        <a14:foregroundMark x1="62500" y1="65694" x2="64922" y2="71667"/>
                        <a14:foregroundMark x1="64922" y1="71667" x2="67266" y2="71528"/>
                        <a14:foregroundMark x1="79688" y1="60694" x2="81328" y2="67639"/>
                        <a14:foregroundMark x1="81328" y1="67639" x2="80156" y2="78056"/>
                        <a14:foregroundMark x1="91484" y1="61528" x2="87500" y2="63194"/>
                        <a14:foregroundMark x1="87500" y1="63194" x2="86328" y2="70139"/>
                        <a14:foregroundMark x1="86328" y1="70139" x2="88750" y2="75694"/>
                        <a14:foregroundMark x1="88750" y1="75694" x2="92734" y2="76667"/>
                        <a14:foregroundMark x1="92734" y1="76667" x2="94141" y2="70000"/>
                        <a14:foregroundMark x1="94141" y1="70000" x2="92734" y2="62917"/>
                        <a14:foregroundMark x1="92734" y1="62917" x2="90938" y2="59861"/>
                        <a14:foregroundMark x1="96953" y1="62917" x2="95234" y2="76944"/>
                        <a14:foregroundMark x1="63594" y1="8611" x2="63750" y2="23333"/>
                        <a14:foregroundMark x1="63750" y1="23333" x2="65781" y2="29583"/>
                        <a14:foregroundMark x1="65781" y1="29583" x2="68594" y2="24722"/>
                        <a14:foregroundMark x1="68594" y1="24722" x2="68906" y2="31944"/>
                        <a14:foregroundMark x1="68906" y1="31944" x2="68750" y2="32917"/>
                      </a14:backgroundRemoval>
                    </a14:imgEffect>
                  </a14:imgLayer>
                </a14:imgProps>
              </a:ext>
              <a:ext uri="{28A0092B-C50C-407E-A947-70E740481C1C}">
                <a14:useLocalDpi xmlns:a14="http://schemas.microsoft.com/office/drawing/2010/main" val="0"/>
              </a:ext>
            </a:extLst>
          </a:blip>
          <a:srcRect l="39499" t="4422" r="45116" b="57059"/>
          <a:stretch/>
        </p:blipFill>
        <p:spPr bwMode="auto">
          <a:xfrm>
            <a:off x="6722301" y="3895906"/>
            <a:ext cx="609600" cy="85854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Learn Numbers 1 - 10 With Number Collecting Basket &amp; Maze Lock | Videos for  Kids &amp; Children - YouTube">
            <a:extLst>
              <a:ext uri="{FF2B5EF4-FFF2-40B4-BE49-F238E27FC236}">
                <a16:creationId xmlns:a16="http://schemas.microsoft.com/office/drawing/2014/main" id="{CBF9B0DA-9212-4332-9A82-FDA0A2CF40D8}"/>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5556" b="90000" l="6250" r="96953">
                        <a14:foregroundMark x1="9844" y1="13472" x2="9844" y2="13472"/>
                        <a14:foregroundMark x1="31094" y1="15139" x2="31094" y2="15139"/>
                        <a14:foregroundMark x1="46172" y1="12778" x2="46172" y2="12778"/>
                        <a14:foregroundMark x1="63359" y1="6111" x2="63125" y2="7083"/>
                        <a14:foregroundMark x1="86094" y1="12639" x2="82031" y2="15694"/>
                        <a14:foregroundMark x1="82031" y1="15694" x2="87656" y2="27361"/>
                        <a14:foregroundMark x1="87656" y1="27361" x2="86641" y2="34444"/>
                        <a14:foregroundMark x1="86641" y1="34444" x2="84063" y2="35833"/>
                        <a14:foregroundMark x1="44141" y1="11806" x2="47656" y2="15556"/>
                        <a14:foregroundMark x1="47656" y1="15556" x2="49219" y2="22361"/>
                        <a14:foregroundMark x1="49219" y1="22361" x2="49531" y2="29861"/>
                        <a14:foregroundMark x1="49531" y1="29861" x2="47891" y2="36389"/>
                        <a14:foregroundMark x1="47891" y1="36389" x2="46563" y2="35417"/>
                        <a14:foregroundMark x1="25703" y1="13611" x2="29609" y2="11667"/>
                        <a14:foregroundMark x1="29609" y1="11667" x2="31094" y2="18472"/>
                        <a14:foregroundMark x1="31094" y1="18472" x2="30000" y2="25694"/>
                        <a14:foregroundMark x1="30000" y1="25694" x2="31563" y2="32222"/>
                        <a14:foregroundMark x1="31563" y1="32222" x2="31563" y2="32222"/>
                        <a14:foregroundMark x1="11953" y1="35139" x2="8438" y2="31944"/>
                        <a14:foregroundMark x1="8438" y1="31944" x2="10000" y2="25139"/>
                        <a14:foregroundMark x1="10000" y1="25139" x2="8984" y2="10000"/>
                        <a14:foregroundMark x1="8984" y1="10000" x2="8281" y2="17222"/>
                        <a14:foregroundMark x1="8281" y1="17222" x2="8359" y2="17500"/>
                        <a14:foregroundMark x1="8281" y1="58472" x2="6328" y2="64583"/>
                        <a14:foregroundMark x1="6328" y1="64583" x2="6563" y2="78750"/>
                        <a14:foregroundMark x1="6563" y1="78750" x2="10469" y2="78333"/>
                        <a14:foregroundMark x1="10469" y1="78333" x2="8984" y2="71806"/>
                        <a14:foregroundMark x1="8984" y1="71806" x2="6328" y2="68889"/>
                        <a14:foregroundMark x1="26250" y1="59583" x2="29297" y2="63889"/>
                        <a14:foregroundMark x1="29297" y1="63889" x2="27266" y2="73750"/>
                        <a14:foregroundMark x1="46953" y1="59167" x2="43125" y2="60417"/>
                        <a14:foregroundMark x1="43125" y1="60417" x2="45156" y2="66250"/>
                        <a14:foregroundMark x1="45156" y1="66250" x2="48203" y2="70694"/>
                        <a14:foregroundMark x1="48203" y1="70694" x2="46719" y2="77361"/>
                        <a14:foregroundMark x1="46719" y1="77361" x2="46094" y2="70417"/>
                        <a14:foregroundMark x1="46094" y1="70417" x2="48125" y2="64028"/>
                        <a14:foregroundMark x1="48125" y1="64028" x2="48281" y2="60972"/>
                        <a14:foregroundMark x1="64375" y1="78472" x2="67344" y2="73750"/>
                        <a14:foregroundMark x1="67344" y1="73750" x2="68594" y2="59028"/>
                        <a14:foregroundMark x1="68594" y1="59028" x2="64375" y2="59167"/>
                        <a14:foregroundMark x1="64375" y1="59167" x2="62500" y2="65694"/>
                        <a14:foregroundMark x1="62500" y1="65694" x2="64922" y2="71667"/>
                        <a14:foregroundMark x1="64922" y1="71667" x2="67266" y2="71528"/>
                        <a14:foregroundMark x1="79688" y1="60694" x2="81328" y2="67639"/>
                        <a14:foregroundMark x1="81328" y1="67639" x2="80156" y2="78056"/>
                        <a14:foregroundMark x1="91484" y1="61528" x2="87500" y2="63194"/>
                        <a14:foregroundMark x1="87500" y1="63194" x2="86328" y2="70139"/>
                        <a14:foregroundMark x1="86328" y1="70139" x2="88750" y2="75694"/>
                        <a14:foregroundMark x1="88750" y1="75694" x2="92734" y2="76667"/>
                        <a14:foregroundMark x1="92734" y1="76667" x2="94141" y2="70000"/>
                        <a14:foregroundMark x1="94141" y1="70000" x2="92734" y2="62917"/>
                        <a14:foregroundMark x1="92734" y1="62917" x2="90938" y2="59861"/>
                        <a14:foregroundMark x1="96953" y1="62917" x2="95234" y2="76944"/>
                        <a14:foregroundMark x1="63594" y1="8611" x2="63750" y2="23333"/>
                        <a14:foregroundMark x1="63750" y1="23333" x2="65781" y2="29583"/>
                        <a14:foregroundMark x1="65781" y1="29583" x2="68594" y2="24722"/>
                        <a14:foregroundMark x1="68594" y1="24722" x2="68906" y2="31944"/>
                        <a14:foregroundMark x1="68906" y1="31944" x2="68750" y2="32917"/>
                      </a14:backgroundRemoval>
                    </a14:imgEffect>
                  </a14:imgLayer>
                </a14:imgProps>
              </a:ext>
              <a:ext uri="{28A0092B-C50C-407E-A947-70E740481C1C}">
                <a14:useLocalDpi xmlns:a14="http://schemas.microsoft.com/office/drawing/2010/main" val="0"/>
              </a:ext>
            </a:extLst>
          </a:blip>
          <a:srcRect l="3633" t="5532" r="82086" b="60498"/>
          <a:stretch/>
        </p:blipFill>
        <p:spPr bwMode="auto">
          <a:xfrm>
            <a:off x="7367416" y="4749611"/>
            <a:ext cx="565884" cy="75713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Finger pointing female hand vector illustration.:: tasmeemME.com">
            <a:extLst>
              <a:ext uri="{FF2B5EF4-FFF2-40B4-BE49-F238E27FC236}">
                <a16:creationId xmlns:a16="http://schemas.microsoft.com/office/drawing/2014/main" id="{2685851A-E75C-4752-ABDB-040C0C94F30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222" l="10000" r="96889">
                        <a14:foregroundMark x1="92667" y1="88444" x2="92667" y2="88444"/>
                        <a14:foregroundMark x1="96889" y1="94667" x2="96889" y2="94667"/>
                        <a14:foregroundMark x1="95778" y1="98222" x2="95778" y2="98222"/>
                      </a14:backgroundRemoval>
                    </a14:imgEffect>
                  </a14:imgLayer>
                </a14:imgProps>
              </a:ext>
              <a:ext uri="{28A0092B-C50C-407E-A947-70E740481C1C}">
                <a14:useLocalDpi xmlns:a14="http://schemas.microsoft.com/office/drawing/2010/main" val="0"/>
              </a:ext>
            </a:extLst>
          </a:blip>
          <a:srcRect/>
          <a:stretch>
            <a:fillRect/>
          </a:stretch>
        </p:blipFill>
        <p:spPr bwMode="auto">
          <a:xfrm>
            <a:off x="5404207" y="5063307"/>
            <a:ext cx="1477418" cy="147741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earn Numbers 1 - 10 With Number Collecting Basket &amp; Maze Lock | Videos for  Kids &amp; Children - YouTube">
            <a:extLst>
              <a:ext uri="{FF2B5EF4-FFF2-40B4-BE49-F238E27FC236}">
                <a16:creationId xmlns:a16="http://schemas.microsoft.com/office/drawing/2014/main" id="{0B256BBB-1963-422A-8A10-56D3F50BB4EA}"/>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5556" b="90000" l="6250" r="96953">
                        <a14:foregroundMark x1="9844" y1="13472" x2="9844" y2="13472"/>
                        <a14:foregroundMark x1="31094" y1="15139" x2="31094" y2="15139"/>
                        <a14:foregroundMark x1="46172" y1="12778" x2="46172" y2="12778"/>
                        <a14:foregroundMark x1="63359" y1="6111" x2="63125" y2="7083"/>
                        <a14:foregroundMark x1="86094" y1="12639" x2="82031" y2="15694"/>
                        <a14:foregroundMark x1="82031" y1="15694" x2="87656" y2="27361"/>
                        <a14:foregroundMark x1="87656" y1="27361" x2="86641" y2="34444"/>
                        <a14:foregroundMark x1="86641" y1="34444" x2="84063" y2="35833"/>
                        <a14:foregroundMark x1="44141" y1="11806" x2="47656" y2="15556"/>
                        <a14:foregroundMark x1="47656" y1="15556" x2="49219" y2="22361"/>
                        <a14:foregroundMark x1="49219" y1="22361" x2="49531" y2="29861"/>
                        <a14:foregroundMark x1="49531" y1="29861" x2="47891" y2="36389"/>
                        <a14:foregroundMark x1="47891" y1="36389" x2="46563" y2="35417"/>
                        <a14:foregroundMark x1="25703" y1="13611" x2="29609" y2="11667"/>
                        <a14:foregroundMark x1="29609" y1="11667" x2="31094" y2="18472"/>
                        <a14:foregroundMark x1="31094" y1="18472" x2="30000" y2="25694"/>
                        <a14:foregroundMark x1="30000" y1="25694" x2="31563" y2="32222"/>
                        <a14:foregroundMark x1="31563" y1="32222" x2="31563" y2="32222"/>
                        <a14:foregroundMark x1="11953" y1="35139" x2="8438" y2="31944"/>
                        <a14:foregroundMark x1="8438" y1="31944" x2="10000" y2="25139"/>
                        <a14:foregroundMark x1="10000" y1="25139" x2="8984" y2="10000"/>
                        <a14:foregroundMark x1="8984" y1="10000" x2="8281" y2="17222"/>
                        <a14:foregroundMark x1="8281" y1="17222" x2="8359" y2="17500"/>
                        <a14:foregroundMark x1="8281" y1="58472" x2="6328" y2="64583"/>
                        <a14:foregroundMark x1="6328" y1="64583" x2="6563" y2="78750"/>
                        <a14:foregroundMark x1="6563" y1="78750" x2="10469" y2="78333"/>
                        <a14:foregroundMark x1="10469" y1="78333" x2="8984" y2="71806"/>
                        <a14:foregroundMark x1="8984" y1="71806" x2="6328" y2="68889"/>
                        <a14:foregroundMark x1="26250" y1="59583" x2="29297" y2="63889"/>
                        <a14:foregroundMark x1="29297" y1="63889" x2="27266" y2="73750"/>
                        <a14:foregroundMark x1="46953" y1="59167" x2="43125" y2="60417"/>
                        <a14:foregroundMark x1="43125" y1="60417" x2="45156" y2="66250"/>
                        <a14:foregroundMark x1="45156" y1="66250" x2="48203" y2="70694"/>
                        <a14:foregroundMark x1="48203" y1="70694" x2="46719" y2="77361"/>
                        <a14:foregroundMark x1="46719" y1="77361" x2="46094" y2="70417"/>
                        <a14:foregroundMark x1="46094" y1="70417" x2="48125" y2="64028"/>
                        <a14:foregroundMark x1="48125" y1="64028" x2="48281" y2="60972"/>
                        <a14:foregroundMark x1="64375" y1="78472" x2="67344" y2="73750"/>
                        <a14:foregroundMark x1="67344" y1="73750" x2="68594" y2="59028"/>
                        <a14:foregroundMark x1="68594" y1="59028" x2="64375" y2="59167"/>
                        <a14:foregroundMark x1="64375" y1="59167" x2="62500" y2="65694"/>
                        <a14:foregroundMark x1="62500" y1="65694" x2="64922" y2="71667"/>
                        <a14:foregroundMark x1="64922" y1="71667" x2="67266" y2="71528"/>
                        <a14:foregroundMark x1="79688" y1="60694" x2="81328" y2="67639"/>
                        <a14:foregroundMark x1="81328" y1="67639" x2="80156" y2="78056"/>
                        <a14:foregroundMark x1="91484" y1="61528" x2="87500" y2="63194"/>
                        <a14:foregroundMark x1="87500" y1="63194" x2="86328" y2="70139"/>
                        <a14:foregroundMark x1="86328" y1="70139" x2="88750" y2="75694"/>
                        <a14:foregroundMark x1="88750" y1="75694" x2="92734" y2="76667"/>
                        <a14:foregroundMark x1="92734" y1="76667" x2="94141" y2="70000"/>
                        <a14:foregroundMark x1="94141" y1="70000" x2="92734" y2="62917"/>
                        <a14:foregroundMark x1="92734" y1="62917" x2="90938" y2="59861"/>
                        <a14:foregroundMark x1="96953" y1="62917" x2="95234" y2="76944"/>
                        <a14:foregroundMark x1="63594" y1="8611" x2="63750" y2="23333"/>
                        <a14:foregroundMark x1="63750" y1="23333" x2="65781" y2="29583"/>
                        <a14:foregroundMark x1="65781" y1="29583" x2="68594" y2="24722"/>
                        <a14:foregroundMark x1="68594" y1="24722" x2="68906" y2="31944"/>
                        <a14:foregroundMark x1="68906" y1="31944" x2="68750" y2="32917"/>
                      </a14:backgroundRemoval>
                    </a14:imgEffect>
                  </a14:imgLayer>
                </a14:imgProps>
              </a:ext>
              <a:ext uri="{28A0092B-C50C-407E-A947-70E740481C1C}">
                <a14:useLocalDpi xmlns:a14="http://schemas.microsoft.com/office/drawing/2010/main" val="0"/>
              </a:ext>
            </a:extLst>
          </a:blip>
          <a:srcRect l="75782" t="51166"/>
          <a:stretch/>
        </p:blipFill>
        <p:spPr bwMode="auto">
          <a:xfrm>
            <a:off x="5109197" y="4713585"/>
            <a:ext cx="959628" cy="1088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780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Learn Numbers 1 - 10 With Number Collecting Basket &amp; Maze Lock | Videos for  Kids &amp; Children - YouTube">
            <a:extLst>
              <a:ext uri="{FF2B5EF4-FFF2-40B4-BE49-F238E27FC236}">
                <a16:creationId xmlns:a16="http://schemas.microsoft.com/office/drawing/2014/main" id="{6C5DCDC0-31FD-403E-B547-940084AEC3A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556" b="90000" l="6250" r="96953">
                        <a14:foregroundMark x1="9844" y1="13472" x2="9844" y2="13472"/>
                        <a14:foregroundMark x1="31094" y1="15139" x2="31094" y2="15139"/>
                        <a14:foregroundMark x1="46172" y1="12778" x2="46172" y2="12778"/>
                        <a14:foregroundMark x1="63359" y1="6111" x2="63125" y2="7083"/>
                        <a14:foregroundMark x1="86094" y1="12639" x2="82031" y2="15694"/>
                        <a14:foregroundMark x1="82031" y1="15694" x2="87656" y2="27361"/>
                        <a14:foregroundMark x1="87656" y1="27361" x2="86641" y2="34444"/>
                        <a14:foregroundMark x1="86641" y1="34444" x2="84063" y2="35833"/>
                        <a14:foregroundMark x1="44141" y1="11806" x2="47656" y2="15556"/>
                        <a14:foregroundMark x1="47656" y1="15556" x2="49219" y2="22361"/>
                        <a14:foregroundMark x1="49219" y1="22361" x2="49531" y2="29861"/>
                        <a14:foregroundMark x1="49531" y1="29861" x2="47891" y2="36389"/>
                        <a14:foregroundMark x1="47891" y1="36389" x2="46563" y2="35417"/>
                        <a14:foregroundMark x1="25703" y1="13611" x2="29609" y2="11667"/>
                        <a14:foregroundMark x1="29609" y1="11667" x2="31094" y2="18472"/>
                        <a14:foregroundMark x1="31094" y1="18472" x2="30000" y2="25694"/>
                        <a14:foregroundMark x1="30000" y1="25694" x2="31563" y2="32222"/>
                        <a14:foregroundMark x1="31563" y1="32222" x2="31563" y2="32222"/>
                        <a14:foregroundMark x1="11953" y1="35139" x2="8438" y2="31944"/>
                        <a14:foregroundMark x1="8438" y1="31944" x2="10000" y2="25139"/>
                        <a14:foregroundMark x1="10000" y1="25139" x2="8984" y2="10000"/>
                        <a14:foregroundMark x1="8984" y1="10000" x2="8281" y2="17222"/>
                        <a14:foregroundMark x1="8281" y1="17222" x2="8359" y2="17500"/>
                        <a14:foregroundMark x1="8281" y1="58472" x2="6328" y2="64583"/>
                        <a14:foregroundMark x1="6328" y1="64583" x2="6563" y2="78750"/>
                        <a14:foregroundMark x1="6563" y1="78750" x2="10469" y2="78333"/>
                        <a14:foregroundMark x1="10469" y1="78333" x2="8984" y2="71806"/>
                        <a14:foregroundMark x1="8984" y1="71806" x2="6328" y2="68889"/>
                        <a14:foregroundMark x1="26250" y1="59583" x2="29297" y2="63889"/>
                        <a14:foregroundMark x1="29297" y1="63889" x2="27266" y2="73750"/>
                        <a14:foregroundMark x1="46953" y1="59167" x2="43125" y2="60417"/>
                        <a14:foregroundMark x1="43125" y1="60417" x2="45156" y2="66250"/>
                        <a14:foregroundMark x1="45156" y1="66250" x2="48203" y2="70694"/>
                        <a14:foregroundMark x1="48203" y1="70694" x2="46719" y2="77361"/>
                        <a14:foregroundMark x1="46719" y1="77361" x2="46094" y2="70417"/>
                        <a14:foregroundMark x1="46094" y1="70417" x2="48125" y2="64028"/>
                        <a14:foregroundMark x1="48125" y1="64028" x2="48281" y2="60972"/>
                        <a14:foregroundMark x1="64375" y1="78472" x2="67344" y2="73750"/>
                        <a14:foregroundMark x1="67344" y1="73750" x2="68594" y2="59028"/>
                        <a14:foregroundMark x1="68594" y1="59028" x2="64375" y2="59167"/>
                        <a14:foregroundMark x1="64375" y1="59167" x2="62500" y2="65694"/>
                        <a14:foregroundMark x1="62500" y1="65694" x2="64922" y2="71667"/>
                        <a14:foregroundMark x1="64922" y1="71667" x2="67266" y2="71528"/>
                        <a14:foregroundMark x1="79688" y1="60694" x2="81328" y2="67639"/>
                        <a14:foregroundMark x1="81328" y1="67639" x2="80156" y2="78056"/>
                        <a14:foregroundMark x1="91484" y1="61528" x2="87500" y2="63194"/>
                        <a14:foregroundMark x1="87500" y1="63194" x2="86328" y2="70139"/>
                        <a14:foregroundMark x1="86328" y1="70139" x2="88750" y2="75694"/>
                        <a14:foregroundMark x1="88750" y1="75694" x2="92734" y2="76667"/>
                        <a14:foregroundMark x1="92734" y1="76667" x2="94141" y2="70000"/>
                        <a14:foregroundMark x1="94141" y1="70000" x2="92734" y2="62917"/>
                        <a14:foregroundMark x1="92734" y1="62917" x2="90938" y2="59861"/>
                        <a14:foregroundMark x1="96953" y1="62917" x2="95234" y2="76944"/>
                        <a14:foregroundMark x1="63594" y1="8611" x2="63750" y2="23333"/>
                        <a14:foregroundMark x1="63750" y1="23333" x2="65781" y2="29583"/>
                        <a14:foregroundMark x1="65781" y1="29583" x2="68594" y2="24722"/>
                        <a14:foregroundMark x1="68594" y1="24722" x2="68906" y2="31944"/>
                        <a14:foregroundMark x1="68906" y1="31944" x2="68750" y2="32917"/>
                      </a14:backgroundRemoval>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947015" y="462549"/>
            <a:ext cx="5633005" cy="31685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Learn Numbers 1 - 10 With Number Collecting Basket &amp; Maze Lock | Videos for  Kids &amp; Children - YouTube">
            <a:extLst>
              <a:ext uri="{FF2B5EF4-FFF2-40B4-BE49-F238E27FC236}">
                <a16:creationId xmlns:a16="http://schemas.microsoft.com/office/drawing/2014/main" id="{BC7E58CD-83C8-488B-B6FD-3F8FF8C09D69}"/>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5556" b="90000" l="6250" r="96953">
                        <a14:foregroundMark x1="9844" y1="13472" x2="9844" y2="13472"/>
                        <a14:foregroundMark x1="31094" y1="15139" x2="31094" y2="15139"/>
                        <a14:foregroundMark x1="46172" y1="12778" x2="46172" y2="12778"/>
                        <a14:foregroundMark x1="63359" y1="6111" x2="63125" y2="7083"/>
                        <a14:foregroundMark x1="86094" y1="12639" x2="82031" y2="15694"/>
                        <a14:foregroundMark x1="82031" y1="15694" x2="87656" y2="27361"/>
                        <a14:foregroundMark x1="87656" y1="27361" x2="86641" y2="34444"/>
                        <a14:foregroundMark x1="86641" y1="34444" x2="84063" y2="35833"/>
                        <a14:foregroundMark x1="44141" y1="11806" x2="47656" y2="15556"/>
                        <a14:foregroundMark x1="47656" y1="15556" x2="49219" y2="22361"/>
                        <a14:foregroundMark x1="49219" y1="22361" x2="49531" y2="29861"/>
                        <a14:foregroundMark x1="49531" y1="29861" x2="47891" y2="36389"/>
                        <a14:foregroundMark x1="47891" y1="36389" x2="46563" y2="35417"/>
                        <a14:foregroundMark x1="25703" y1="13611" x2="29609" y2="11667"/>
                        <a14:foregroundMark x1="29609" y1="11667" x2="31094" y2="18472"/>
                        <a14:foregroundMark x1="31094" y1="18472" x2="30000" y2="25694"/>
                        <a14:foregroundMark x1="30000" y1="25694" x2="31563" y2="32222"/>
                        <a14:foregroundMark x1="31563" y1="32222" x2="31563" y2="32222"/>
                        <a14:foregroundMark x1="11953" y1="35139" x2="8438" y2="31944"/>
                        <a14:foregroundMark x1="8438" y1="31944" x2="10000" y2="25139"/>
                        <a14:foregroundMark x1="10000" y1="25139" x2="8984" y2="10000"/>
                        <a14:foregroundMark x1="8984" y1="10000" x2="8281" y2="17222"/>
                        <a14:foregroundMark x1="8281" y1="17222" x2="8359" y2="17500"/>
                        <a14:foregroundMark x1="8281" y1="58472" x2="6328" y2="64583"/>
                        <a14:foregroundMark x1="6328" y1="64583" x2="6563" y2="78750"/>
                        <a14:foregroundMark x1="6563" y1="78750" x2="10469" y2="78333"/>
                        <a14:foregroundMark x1="10469" y1="78333" x2="8984" y2="71806"/>
                        <a14:foregroundMark x1="8984" y1="71806" x2="6328" y2="68889"/>
                        <a14:foregroundMark x1="26250" y1="59583" x2="29297" y2="63889"/>
                        <a14:foregroundMark x1="29297" y1="63889" x2="27266" y2="73750"/>
                        <a14:foregroundMark x1="46953" y1="59167" x2="43125" y2="60417"/>
                        <a14:foregroundMark x1="43125" y1="60417" x2="45156" y2="66250"/>
                        <a14:foregroundMark x1="45156" y1="66250" x2="48203" y2="70694"/>
                        <a14:foregroundMark x1="48203" y1="70694" x2="46719" y2="77361"/>
                        <a14:foregroundMark x1="46719" y1="77361" x2="46094" y2="70417"/>
                        <a14:foregroundMark x1="46094" y1="70417" x2="48125" y2="64028"/>
                        <a14:foregroundMark x1="48125" y1="64028" x2="48281" y2="60972"/>
                        <a14:foregroundMark x1="64375" y1="78472" x2="67344" y2="73750"/>
                        <a14:foregroundMark x1="67344" y1="73750" x2="68594" y2="59028"/>
                        <a14:foregroundMark x1="68594" y1="59028" x2="64375" y2="59167"/>
                        <a14:foregroundMark x1="64375" y1="59167" x2="62500" y2="65694"/>
                        <a14:foregroundMark x1="62500" y1="65694" x2="64922" y2="71667"/>
                        <a14:foregroundMark x1="64922" y1="71667" x2="67266" y2="71528"/>
                        <a14:foregroundMark x1="79688" y1="60694" x2="81328" y2="67639"/>
                        <a14:foregroundMark x1="81328" y1="67639" x2="80156" y2="78056"/>
                        <a14:foregroundMark x1="91484" y1="61528" x2="87500" y2="63194"/>
                        <a14:foregroundMark x1="87500" y1="63194" x2="86328" y2="70139"/>
                        <a14:foregroundMark x1="86328" y1="70139" x2="88750" y2="75694"/>
                        <a14:foregroundMark x1="88750" y1="75694" x2="92734" y2="76667"/>
                        <a14:foregroundMark x1="92734" y1="76667" x2="94141" y2="70000"/>
                        <a14:foregroundMark x1="94141" y1="70000" x2="92734" y2="62917"/>
                        <a14:foregroundMark x1="92734" y1="62917" x2="90938" y2="59861"/>
                        <a14:foregroundMark x1="96953" y1="62917" x2="95234" y2="76944"/>
                        <a14:foregroundMark x1="63594" y1="8611" x2="63750" y2="23333"/>
                        <a14:foregroundMark x1="63750" y1="23333" x2="65781" y2="29583"/>
                        <a14:foregroundMark x1="65781" y1="29583" x2="68594" y2="24722"/>
                        <a14:foregroundMark x1="68594" y1="24722" x2="68906" y2="31944"/>
                        <a14:foregroundMark x1="68906" y1="31944" x2="68750" y2="32917"/>
                      </a14:backgroundRemoval>
                    </a14:imgEffect>
                  </a14:imgLayer>
                </a14:imgProps>
              </a:ext>
              <a:ext uri="{28A0092B-C50C-407E-A947-70E740481C1C}">
                <a14:useLocalDpi xmlns:a14="http://schemas.microsoft.com/office/drawing/2010/main" val="0"/>
              </a:ext>
            </a:extLst>
          </a:blip>
          <a:srcRect l="54808" t="47821" r="27083" b="14002"/>
          <a:stretch/>
        </p:blipFill>
        <p:spPr bwMode="auto">
          <a:xfrm>
            <a:off x="5583212" y="4033635"/>
            <a:ext cx="1052260" cy="12478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Learn Numbers 1 - 10 With Number Collecting Basket &amp; Maze Lock | Videos for  Kids &amp; Children - YouTube">
            <a:extLst>
              <a:ext uri="{FF2B5EF4-FFF2-40B4-BE49-F238E27FC236}">
                <a16:creationId xmlns:a16="http://schemas.microsoft.com/office/drawing/2014/main" id="{7FEC737B-B2CC-4805-9B3D-488816838DDB}"/>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5556" b="90000" l="6250" r="96953">
                        <a14:foregroundMark x1="9844" y1="13472" x2="9844" y2="13472"/>
                        <a14:foregroundMark x1="31094" y1="15139" x2="31094" y2="15139"/>
                        <a14:foregroundMark x1="46172" y1="12778" x2="46172" y2="12778"/>
                        <a14:foregroundMark x1="63359" y1="6111" x2="63125" y2="7083"/>
                        <a14:foregroundMark x1="86094" y1="12639" x2="82031" y2="15694"/>
                        <a14:foregroundMark x1="82031" y1="15694" x2="87656" y2="27361"/>
                        <a14:foregroundMark x1="87656" y1="27361" x2="86641" y2="34444"/>
                        <a14:foregroundMark x1="86641" y1="34444" x2="84063" y2="35833"/>
                        <a14:foregroundMark x1="44141" y1="11806" x2="47656" y2="15556"/>
                        <a14:foregroundMark x1="47656" y1="15556" x2="49219" y2="22361"/>
                        <a14:foregroundMark x1="49219" y1="22361" x2="49531" y2="29861"/>
                        <a14:foregroundMark x1="49531" y1="29861" x2="47891" y2="36389"/>
                        <a14:foregroundMark x1="47891" y1="36389" x2="46563" y2="35417"/>
                        <a14:foregroundMark x1="25703" y1="13611" x2="29609" y2="11667"/>
                        <a14:foregroundMark x1="29609" y1="11667" x2="31094" y2="18472"/>
                        <a14:foregroundMark x1="31094" y1="18472" x2="30000" y2="25694"/>
                        <a14:foregroundMark x1="30000" y1="25694" x2="31563" y2="32222"/>
                        <a14:foregroundMark x1="31563" y1="32222" x2="31563" y2="32222"/>
                        <a14:foregroundMark x1="11953" y1="35139" x2="8438" y2="31944"/>
                        <a14:foregroundMark x1="8438" y1="31944" x2="10000" y2="25139"/>
                        <a14:foregroundMark x1="10000" y1="25139" x2="8984" y2="10000"/>
                        <a14:foregroundMark x1="8984" y1="10000" x2="8281" y2="17222"/>
                        <a14:foregroundMark x1="8281" y1="17222" x2="8359" y2="17500"/>
                        <a14:foregroundMark x1="8281" y1="58472" x2="6328" y2="64583"/>
                        <a14:foregroundMark x1="6328" y1="64583" x2="6563" y2="78750"/>
                        <a14:foregroundMark x1="6563" y1="78750" x2="10469" y2="78333"/>
                        <a14:foregroundMark x1="10469" y1="78333" x2="8984" y2="71806"/>
                        <a14:foregroundMark x1="8984" y1="71806" x2="6328" y2="68889"/>
                        <a14:foregroundMark x1="26250" y1="59583" x2="29297" y2="63889"/>
                        <a14:foregroundMark x1="29297" y1="63889" x2="27266" y2="73750"/>
                        <a14:foregroundMark x1="46953" y1="59167" x2="43125" y2="60417"/>
                        <a14:foregroundMark x1="43125" y1="60417" x2="45156" y2="66250"/>
                        <a14:foregroundMark x1="45156" y1="66250" x2="48203" y2="70694"/>
                        <a14:foregroundMark x1="48203" y1="70694" x2="46719" y2="77361"/>
                        <a14:foregroundMark x1="46719" y1="77361" x2="46094" y2="70417"/>
                        <a14:foregroundMark x1="46094" y1="70417" x2="48125" y2="64028"/>
                        <a14:foregroundMark x1="48125" y1="64028" x2="48281" y2="60972"/>
                        <a14:foregroundMark x1="64375" y1="78472" x2="67344" y2="73750"/>
                        <a14:foregroundMark x1="67344" y1="73750" x2="68594" y2="59028"/>
                        <a14:foregroundMark x1="68594" y1="59028" x2="64375" y2="59167"/>
                        <a14:foregroundMark x1="64375" y1="59167" x2="62500" y2="65694"/>
                        <a14:foregroundMark x1="62500" y1="65694" x2="64922" y2="71667"/>
                        <a14:foregroundMark x1="64922" y1="71667" x2="67266" y2="71528"/>
                        <a14:foregroundMark x1="79688" y1="60694" x2="81328" y2="67639"/>
                        <a14:foregroundMark x1="81328" y1="67639" x2="80156" y2="78056"/>
                        <a14:foregroundMark x1="91484" y1="61528" x2="87500" y2="63194"/>
                        <a14:foregroundMark x1="87500" y1="63194" x2="86328" y2="70139"/>
                        <a14:foregroundMark x1="86328" y1="70139" x2="88750" y2="75694"/>
                        <a14:foregroundMark x1="88750" y1="75694" x2="92734" y2="76667"/>
                        <a14:foregroundMark x1="92734" y1="76667" x2="94141" y2="70000"/>
                        <a14:foregroundMark x1="94141" y1="70000" x2="92734" y2="62917"/>
                        <a14:foregroundMark x1="92734" y1="62917" x2="90938" y2="59861"/>
                        <a14:foregroundMark x1="96953" y1="62917" x2="95234" y2="76944"/>
                        <a14:foregroundMark x1="63594" y1="8611" x2="63750" y2="23333"/>
                        <a14:foregroundMark x1="63750" y1="23333" x2="65781" y2="29583"/>
                        <a14:foregroundMark x1="65781" y1="29583" x2="68594" y2="24722"/>
                        <a14:foregroundMark x1="68594" y1="24722" x2="68906" y2="31944"/>
                        <a14:foregroundMark x1="68906" y1="31944" x2="68750" y2="32917"/>
                      </a14:backgroundRemoval>
                    </a14:imgEffect>
                  </a14:imgLayer>
                </a14:imgProps>
              </a:ext>
              <a:ext uri="{28A0092B-C50C-407E-A947-70E740481C1C}">
                <a14:useLocalDpi xmlns:a14="http://schemas.microsoft.com/office/drawing/2010/main" val="0"/>
              </a:ext>
            </a:extLst>
          </a:blip>
          <a:srcRect l="39423" t="50319" r="42468" b="15711"/>
          <a:stretch/>
        </p:blipFill>
        <p:spPr bwMode="auto">
          <a:xfrm>
            <a:off x="5828246" y="5396281"/>
            <a:ext cx="1001224" cy="10564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earn Numbers 1 - 10 With Number Collecting Basket &amp; Maze Lock | Videos for  Kids &amp; Children - YouTube">
            <a:extLst>
              <a:ext uri="{FF2B5EF4-FFF2-40B4-BE49-F238E27FC236}">
                <a16:creationId xmlns:a16="http://schemas.microsoft.com/office/drawing/2014/main" id="{4B512E50-9444-4636-9F6B-D49734B74516}"/>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5556" b="90000" l="6250" r="96953">
                        <a14:foregroundMark x1="9844" y1="13472" x2="9844" y2="13472"/>
                        <a14:foregroundMark x1="31094" y1="15139" x2="31094" y2="15139"/>
                        <a14:foregroundMark x1="46172" y1="12778" x2="46172" y2="12778"/>
                        <a14:foregroundMark x1="63359" y1="6111" x2="63125" y2="7083"/>
                        <a14:foregroundMark x1="86094" y1="12639" x2="82031" y2="15694"/>
                        <a14:foregroundMark x1="82031" y1="15694" x2="87656" y2="27361"/>
                        <a14:foregroundMark x1="87656" y1="27361" x2="86641" y2="34444"/>
                        <a14:foregroundMark x1="86641" y1="34444" x2="84063" y2="35833"/>
                        <a14:foregroundMark x1="44141" y1="11806" x2="47656" y2="15556"/>
                        <a14:foregroundMark x1="47656" y1="15556" x2="49219" y2="22361"/>
                        <a14:foregroundMark x1="49219" y1="22361" x2="49531" y2="29861"/>
                        <a14:foregroundMark x1="49531" y1="29861" x2="47891" y2="36389"/>
                        <a14:foregroundMark x1="47891" y1="36389" x2="46563" y2="35417"/>
                        <a14:foregroundMark x1="25703" y1="13611" x2="29609" y2="11667"/>
                        <a14:foregroundMark x1="29609" y1="11667" x2="31094" y2="18472"/>
                        <a14:foregroundMark x1="31094" y1="18472" x2="30000" y2="25694"/>
                        <a14:foregroundMark x1="30000" y1="25694" x2="31563" y2="32222"/>
                        <a14:foregroundMark x1="31563" y1="32222" x2="31563" y2="32222"/>
                        <a14:foregroundMark x1="11953" y1="35139" x2="8438" y2="31944"/>
                        <a14:foregroundMark x1="8438" y1="31944" x2="10000" y2="25139"/>
                        <a14:foregroundMark x1="10000" y1="25139" x2="8984" y2="10000"/>
                        <a14:foregroundMark x1="8984" y1="10000" x2="8281" y2="17222"/>
                        <a14:foregroundMark x1="8281" y1="17222" x2="8359" y2="17500"/>
                        <a14:foregroundMark x1="8281" y1="58472" x2="6328" y2="64583"/>
                        <a14:foregroundMark x1="6328" y1="64583" x2="6563" y2="78750"/>
                        <a14:foregroundMark x1="6563" y1="78750" x2="10469" y2="78333"/>
                        <a14:foregroundMark x1="10469" y1="78333" x2="8984" y2="71806"/>
                        <a14:foregroundMark x1="8984" y1="71806" x2="6328" y2="68889"/>
                        <a14:foregroundMark x1="26250" y1="59583" x2="29297" y2="63889"/>
                        <a14:foregroundMark x1="29297" y1="63889" x2="27266" y2="73750"/>
                        <a14:foregroundMark x1="46953" y1="59167" x2="43125" y2="60417"/>
                        <a14:foregroundMark x1="43125" y1="60417" x2="45156" y2="66250"/>
                        <a14:foregroundMark x1="45156" y1="66250" x2="48203" y2="70694"/>
                        <a14:foregroundMark x1="48203" y1="70694" x2="46719" y2="77361"/>
                        <a14:foregroundMark x1="46719" y1="77361" x2="46094" y2="70417"/>
                        <a14:foregroundMark x1="46094" y1="70417" x2="48125" y2="64028"/>
                        <a14:foregroundMark x1="48125" y1="64028" x2="48281" y2="60972"/>
                        <a14:foregroundMark x1="64375" y1="78472" x2="67344" y2="73750"/>
                        <a14:foregroundMark x1="67344" y1="73750" x2="68594" y2="59028"/>
                        <a14:foregroundMark x1="68594" y1="59028" x2="64375" y2="59167"/>
                        <a14:foregroundMark x1="64375" y1="59167" x2="62500" y2="65694"/>
                        <a14:foregroundMark x1="62500" y1="65694" x2="64922" y2="71667"/>
                        <a14:foregroundMark x1="64922" y1="71667" x2="67266" y2="71528"/>
                        <a14:foregroundMark x1="79688" y1="60694" x2="81328" y2="67639"/>
                        <a14:foregroundMark x1="81328" y1="67639" x2="80156" y2="78056"/>
                        <a14:foregroundMark x1="91484" y1="61528" x2="87500" y2="63194"/>
                        <a14:foregroundMark x1="87500" y1="63194" x2="86328" y2="70139"/>
                        <a14:foregroundMark x1="86328" y1="70139" x2="88750" y2="75694"/>
                        <a14:foregroundMark x1="88750" y1="75694" x2="92734" y2="76667"/>
                        <a14:foregroundMark x1="92734" y1="76667" x2="94141" y2="70000"/>
                        <a14:foregroundMark x1="94141" y1="70000" x2="92734" y2="62917"/>
                        <a14:foregroundMark x1="92734" y1="62917" x2="90938" y2="59861"/>
                        <a14:foregroundMark x1="96953" y1="62917" x2="95234" y2="76944"/>
                        <a14:foregroundMark x1="63594" y1="8611" x2="63750" y2="23333"/>
                        <a14:foregroundMark x1="63750" y1="23333" x2="65781" y2="29583"/>
                        <a14:foregroundMark x1="65781" y1="29583" x2="68594" y2="24722"/>
                        <a14:foregroundMark x1="68594" y1="24722" x2="68906" y2="31944"/>
                        <a14:foregroundMark x1="68906" y1="31944" x2="68750" y2="32917"/>
                      </a14:backgroundRemoval>
                    </a14:imgEffect>
                  </a14:imgLayer>
                </a14:imgProps>
              </a:ext>
              <a:ext uri="{28A0092B-C50C-407E-A947-70E740481C1C}">
                <a14:useLocalDpi xmlns:a14="http://schemas.microsoft.com/office/drawing/2010/main" val="0"/>
              </a:ext>
            </a:extLst>
          </a:blip>
          <a:srcRect l="17374" t="50696" r="62113" b="12552"/>
          <a:stretch/>
        </p:blipFill>
        <p:spPr bwMode="auto">
          <a:xfrm>
            <a:off x="8714607" y="4113420"/>
            <a:ext cx="1272916" cy="12828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Learn Numbers 1 - 10 With Number Collecting Basket &amp; Maze Lock | Videos for  Kids &amp; Children - YouTube">
            <a:extLst>
              <a:ext uri="{FF2B5EF4-FFF2-40B4-BE49-F238E27FC236}">
                <a16:creationId xmlns:a16="http://schemas.microsoft.com/office/drawing/2014/main" id="{BCDAFDBD-476F-4EAE-B0B7-54EF27D3DCCA}"/>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5556" b="90000" l="6250" r="96953">
                        <a14:foregroundMark x1="9844" y1="13472" x2="9844" y2="13472"/>
                        <a14:foregroundMark x1="31094" y1="15139" x2="31094" y2="15139"/>
                        <a14:foregroundMark x1="46172" y1="12778" x2="46172" y2="12778"/>
                        <a14:foregroundMark x1="63359" y1="6111" x2="63125" y2="7083"/>
                        <a14:foregroundMark x1="86094" y1="12639" x2="82031" y2="15694"/>
                        <a14:foregroundMark x1="82031" y1="15694" x2="87656" y2="27361"/>
                        <a14:foregroundMark x1="87656" y1="27361" x2="86641" y2="34444"/>
                        <a14:foregroundMark x1="86641" y1="34444" x2="84063" y2="35833"/>
                        <a14:foregroundMark x1="44141" y1="11806" x2="47656" y2="15556"/>
                        <a14:foregroundMark x1="47656" y1="15556" x2="49219" y2="22361"/>
                        <a14:foregroundMark x1="49219" y1="22361" x2="49531" y2="29861"/>
                        <a14:foregroundMark x1="49531" y1="29861" x2="47891" y2="36389"/>
                        <a14:foregroundMark x1="47891" y1="36389" x2="46563" y2="35417"/>
                        <a14:foregroundMark x1="25703" y1="13611" x2="29609" y2="11667"/>
                        <a14:foregroundMark x1="29609" y1="11667" x2="31094" y2="18472"/>
                        <a14:foregroundMark x1="31094" y1="18472" x2="30000" y2="25694"/>
                        <a14:foregroundMark x1="30000" y1="25694" x2="31563" y2="32222"/>
                        <a14:foregroundMark x1="31563" y1="32222" x2="31563" y2="32222"/>
                        <a14:foregroundMark x1="11953" y1="35139" x2="8438" y2="31944"/>
                        <a14:foregroundMark x1="8438" y1="31944" x2="10000" y2="25139"/>
                        <a14:foregroundMark x1="10000" y1="25139" x2="8984" y2="10000"/>
                        <a14:foregroundMark x1="8984" y1="10000" x2="8281" y2="17222"/>
                        <a14:foregroundMark x1="8281" y1="17222" x2="8359" y2="17500"/>
                        <a14:foregroundMark x1="8281" y1="58472" x2="6328" y2="64583"/>
                        <a14:foregroundMark x1="6328" y1="64583" x2="6563" y2="78750"/>
                        <a14:foregroundMark x1="6563" y1="78750" x2="10469" y2="78333"/>
                        <a14:foregroundMark x1="10469" y1="78333" x2="8984" y2="71806"/>
                        <a14:foregroundMark x1="8984" y1="71806" x2="6328" y2="68889"/>
                        <a14:foregroundMark x1="26250" y1="59583" x2="29297" y2="63889"/>
                        <a14:foregroundMark x1="29297" y1="63889" x2="27266" y2="73750"/>
                        <a14:foregroundMark x1="46953" y1="59167" x2="43125" y2="60417"/>
                        <a14:foregroundMark x1="43125" y1="60417" x2="45156" y2="66250"/>
                        <a14:foregroundMark x1="45156" y1="66250" x2="48203" y2="70694"/>
                        <a14:foregroundMark x1="48203" y1="70694" x2="46719" y2="77361"/>
                        <a14:foregroundMark x1="46719" y1="77361" x2="46094" y2="70417"/>
                        <a14:foregroundMark x1="46094" y1="70417" x2="48125" y2="64028"/>
                        <a14:foregroundMark x1="48125" y1="64028" x2="48281" y2="60972"/>
                        <a14:foregroundMark x1="64375" y1="78472" x2="67344" y2="73750"/>
                        <a14:foregroundMark x1="67344" y1="73750" x2="68594" y2="59028"/>
                        <a14:foregroundMark x1="68594" y1="59028" x2="64375" y2="59167"/>
                        <a14:foregroundMark x1="64375" y1="59167" x2="62500" y2="65694"/>
                        <a14:foregroundMark x1="62500" y1="65694" x2="64922" y2="71667"/>
                        <a14:foregroundMark x1="64922" y1="71667" x2="67266" y2="71528"/>
                        <a14:foregroundMark x1="79688" y1="60694" x2="81328" y2="67639"/>
                        <a14:foregroundMark x1="81328" y1="67639" x2="80156" y2="78056"/>
                        <a14:foregroundMark x1="91484" y1="61528" x2="87500" y2="63194"/>
                        <a14:foregroundMark x1="87500" y1="63194" x2="86328" y2="70139"/>
                        <a14:foregroundMark x1="86328" y1="70139" x2="88750" y2="75694"/>
                        <a14:foregroundMark x1="88750" y1="75694" x2="92734" y2="76667"/>
                        <a14:foregroundMark x1="92734" y1="76667" x2="94141" y2="70000"/>
                        <a14:foregroundMark x1="94141" y1="70000" x2="92734" y2="62917"/>
                        <a14:foregroundMark x1="92734" y1="62917" x2="90938" y2="59861"/>
                        <a14:foregroundMark x1="96953" y1="62917" x2="95234" y2="76944"/>
                        <a14:foregroundMark x1="63594" y1="8611" x2="63750" y2="23333"/>
                        <a14:foregroundMark x1="63750" y1="23333" x2="65781" y2="29583"/>
                        <a14:foregroundMark x1="65781" y1="29583" x2="68594" y2="24722"/>
                        <a14:foregroundMark x1="68594" y1="24722" x2="68906" y2="31944"/>
                        <a14:foregroundMark x1="68906" y1="31944" x2="68750" y2="32917"/>
                      </a14:backgroundRemoval>
                    </a14:imgEffect>
                  </a14:imgLayer>
                </a14:imgProps>
              </a:ext>
              <a:ext uri="{28A0092B-C50C-407E-A947-70E740481C1C}">
                <a14:useLocalDpi xmlns:a14="http://schemas.microsoft.com/office/drawing/2010/main" val="0"/>
              </a:ext>
            </a:extLst>
          </a:blip>
          <a:srcRect t="52502" r="79487" b="13529"/>
          <a:stretch/>
        </p:blipFill>
        <p:spPr bwMode="auto">
          <a:xfrm>
            <a:off x="3088241" y="4199922"/>
            <a:ext cx="1161047" cy="10815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Learn Numbers 1 - 10 With Number Collecting Basket &amp; Maze Lock | Videos for  Kids &amp; Children - YouTube">
            <a:extLst>
              <a:ext uri="{FF2B5EF4-FFF2-40B4-BE49-F238E27FC236}">
                <a16:creationId xmlns:a16="http://schemas.microsoft.com/office/drawing/2014/main" id="{91273A67-CFB6-4D82-BAC9-CF008B2057C6}"/>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5556" b="90000" l="6250" r="96953">
                        <a14:foregroundMark x1="9844" y1="13472" x2="9844" y2="13472"/>
                        <a14:foregroundMark x1="31094" y1="15139" x2="31094" y2="15139"/>
                        <a14:foregroundMark x1="46172" y1="12778" x2="46172" y2="12778"/>
                        <a14:foregroundMark x1="63359" y1="6111" x2="63125" y2="7083"/>
                        <a14:foregroundMark x1="86094" y1="12639" x2="82031" y2="15694"/>
                        <a14:foregroundMark x1="82031" y1="15694" x2="87656" y2="27361"/>
                        <a14:foregroundMark x1="87656" y1="27361" x2="86641" y2="34444"/>
                        <a14:foregroundMark x1="86641" y1="34444" x2="84063" y2="35833"/>
                        <a14:foregroundMark x1="44141" y1="11806" x2="47656" y2="15556"/>
                        <a14:foregroundMark x1="47656" y1="15556" x2="49219" y2="22361"/>
                        <a14:foregroundMark x1="49219" y1="22361" x2="49531" y2="29861"/>
                        <a14:foregroundMark x1="49531" y1="29861" x2="47891" y2="36389"/>
                        <a14:foregroundMark x1="47891" y1="36389" x2="46563" y2="35417"/>
                        <a14:foregroundMark x1="25703" y1="13611" x2="29609" y2="11667"/>
                        <a14:foregroundMark x1="29609" y1="11667" x2="31094" y2="18472"/>
                        <a14:foregroundMark x1="31094" y1="18472" x2="30000" y2="25694"/>
                        <a14:foregroundMark x1="30000" y1="25694" x2="31563" y2="32222"/>
                        <a14:foregroundMark x1="31563" y1="32222" x2="31563" y2="32222"/>
                        <a14:foregroundMark x1="11953" y1="35139" x2="8438" y2="31944"/>
                        <a14:foregroundMark x1="8438" y1="31944" x2="10000" y2="25139"/>
                        <a14:foregroundMark x1="10000" y1="25139" x2="8984" y2="10000"/>
                        <a14:foregroundMark x1="8984" y1="10000" x2="8281" y2="17222"/>
                        <a14:foregroundMark x1="8281" y1="17222" x2="8359" y2="17500"/>
                        <a14:foregroundMark x1="8281" y1="58472" x2="6328" y2="64583"/>
                        <a14:foregroundMark x1="6328" y1="64583" x2="6563" y2="78750"/>
                        <a14:foregroundMark x1="6563" y1="78750" x2="10469" y2="78333"/>
                        <a14:foregroundMark x1="10469" y1="78333" x2="8984" y2="71806"/>
                        <a14:foregroundMark x1="8984" y1="71806" x2="6328" y2="68889"/>
                        <a14:foregroundMark x1="26250" y1="59583" x2="29297" y2="63889"/>
                        <a14:foregroundMark x1="29297" y1="63889" x2="27266" y2="73750"/>
                        <a14:foregroundMark x1="46953" y1="59167" x2="43125" y2="60417"/>
                        <a14:foregroundMark x1="43125" y1="60417" x2="45156" y2="66250"/>
                        <a14:foregroundMark x1="45156" y1="66250" x2="48203" y2="70694"/>
                        <a14:foregroundMark x1="48203" y1="70694" x2="46719" y2="77361"/>
                        <a14:foregroundMark x1="46719" y1="77361" x2="46094" y2="70417"/>
                        <a14:foregroundMark x1="46094" y1="70417" x2="48125" y2="64028"/>
                        <a14:foregroundMark x1="48125" y1="64028" x2="48281" y2="60972"/>
                        <a14:foregroundMark x1="64375" y1="78472" x2="67344" y2="73750"/>
                        <a14:foregroundMark x1="67344" y1="73750" x2="68594" y2="59028"/>
                        <a14:foregroundMark x1="68594" y1="59028" x2="64375" y2="59167"/>
                        <a14:foregroundMark x1="64375" y1="59167" x2="62500" y2="65694"/>
                        <a14:foregroundMark x1="62500" y1="65694" x2="64922" y2="71667"/>
                        <a14:foregroundMark x1="64922" y1="71667" x2="67266" y2="71528"/>
                        <a14:foregroundMark x1="79688" y1="60694" x2="81328" y2="67639"/>
                        <a14:foregroundMark x1="81328" y1="67639" x2="80156" y2="78056"/>
                        <a14:foregroundMark x1="91484" y1="61528" x2="87500" y2="63194"/>
                        <a14:foregroundMark x1="87500" y1="63194" x2="86328" y2="70139"/>
                        <a14:foregroundMark x1="86328" y1="70139" x2="88750" y2="75694"/>
                        <a14:foregroundMark x1="88750" y1="75694" x2="92734" y2="76667"/>
                        <a14:foregroundMark x1="92734" y1="76667" x2="94141" y2="70000"/>
                        <a14:foregroundMark x1="94141" y1="70000" x2="92734" y2="62917"/>
                        <a14:foregroundMark x1="92734" y1="62917" x2="90938" y2="59861"/>
                        <a14:foregroundMark x1="96953" y1="62917" x2="95234" y2="76944"/>
                        <a14:foregroundMark x1="63594" y1="8611" x2="63750" y2="23333"/>
                        <a14:foregroundMark x1="63750" y1="23333" x2="65781" y2="29583"/>
                        <a14:foregroundMark x1="65781" y1="29583" x2="68594" y2="24722"/>
                        <a14:foregroundMark x1="68594" y1="24722" x2="68906" y2="31944"/>
                        <a14:foregroundMark x1="68906" y1="31944" x2="68750" y2="32917"/>
                      </a14:backgroundRemoval>
                    </a14:imgEffect>
                  </a14:imgLayer>
                </a14:imgProps>
              </a:ext>
              <a:ext uri="{28A0092B-C50C-407E-A947-70E740481C1C}">
                <a14:useLocalDpi xmlns:a14="http://schemas.microsoft.com/office/drawing/2010/main" val="0"/>
              </a:ext>
            </a:extLst>
          </a:blip>
          <a:srcRect l="75782" b="60684"/>
          <a:stretch/>
        </p:blipFill>
        <p:spPr bwMode="auto">
          <a:xfrm>
            <a:off x="7836512" y="3978564"/>
            <a:ext cx="1373445" cy="12541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Learn Numbers 1 - 10 With Number Collecting Basket &amp; Maze Lock | Videos for  Kids &amp; Children - YouTube">
            <a:extLst>
              <a:ext uri="{FF2B5EF4-FFF2-40B4-BE49-F238E27FC236}">
                <a16:creationId xmlns:a16="http://schemas.microsoft.com/office/drawing/2014/main" id="{D6A8B6EA-A43C-46E0-BCA4-64B63897A4F6}"/>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5556" b="90000" l="6250" r="96953">
                        <a14:foregroundMark x1="9844" y1="13472" x2="9844" y2="13472"/>
                        <a14:foregroundMark x1="31094" y1="15139" x2="31094" y2="15139"/>
                        <a14:foregroundMark x1="46172" y1="12778" x2="46172" y2="12778"/>
                        <a14:foregroundMark x1="63359" y1="6111" x2="63125" y2="7083"/>
                        <a14:foregroundMark x1="86094" y1="12639" x2="82031" y2="15694"/>
                        <a14:foregroundMark x1="82031" y1="15694" x2="87656" y2="27361"/>
                        <a14:foregroundMark x1="87656" y1="27361" x2="86641" y2="34444"/>
                        <a14:foregroundMark x1="86641" y1="34444" x2="84063" y2="35833"/>
                        <a14:foregroundMark x1="44141" y1="11806" x2="47656" y2="15556"/>
                        <a14:foregroundMark x1="47656" y1="15556" x2="49219" y2="22361"/>
                        <a14:foregroundMark x1="49219" y1="22361" x2="49531" y2="29861"/>
                        <a14:foregroundMark x1="49531" y1="29861" x2="47891" y2="36389"/>
                        <a14:foregroundMark x1="47891" y1="36389" x2="46563" y2="35417"/>
                        <a14:foregroundMark x1="25703" y1="13611" x2="29609" y2="11667"/>
                        <a14:foregroundMark x1="29609" y1="11667" x2="31094" y2="18472"/>
                        <a14:foregroundMark x1="31094" y1="18472" x2="30000" y2="25694"/>
                        <a14:foregroundMark x1="30000" y1="25694" x2="31563" y2="32222"/>
                        <a14:foregroundMark x1="31563" y1="32222" x2="31563" y2="32222"/>
                        <a14:foregroundMark x1="11953" y1="35139" x2="8438" y2="31944"/>
                        <a14:foregroundMark x1="8438" y1="31944" x2="10000" y2="25139"/>
                        <a14:foregroundMark x1="10000" y1="25139" x2="8984" y2="10000"/>
                        <a14:foregroundMark x1="8984" y1="10000" x2="8281" y2="17222"/>
                        <a14:foregroundMark x1="8281" y1="17222" x2="8359" y2="17500"/>
                        <a14:foregroundMark x1="8281" y1="58472" x2="6328" y2="64583"/>
                        <a14:foregroundMark x1="6328" y1="64583" x2="6563" y2="78750"/>
                        <a14:foregroundMark x1="6563" y1="78750" x2="10469" y2="78333"/>
                        <a14:foregroundMark x1="10469" y1="78333" x2="8984" y2="71806"/>
                        <a14:foregroundMark x1="8984" y1="71806" x2="6328" y2="68889"/>
                        <a14:foregroundMark x1="26250" y1="59583" x2="29297" y2="63889"/>
                        <a14:foregroundMark x1="29297" y1="63889" x2="27266" y2="73750"/>
                        <a14:foregroundMark x1="46953" y1="59167" x2="43125" y2="60417"/>
                        <a14:foregroundMark x1="43125" y1="60417" x2="45156" y2="66250"/>
                        <a14:foregroundMark x1="45156" y1="66250" x2="48203" y2="70694"/>
                        <a14:foregroundMark x1="48203" y1="70694" x2="46719" y2="77361"/>
                        <a14:foregroundMark x1="46719" y1="77361" x2="46094" y2="70417"/>
                        <a14:foregroundMark x1="46094" y1="70417" x2="48125" y2="64028"/>
                        <a14:foregroundMark x1="48125" y1="64028" x2="48281" y2="60972"/>
                        <a14:foregroundMark x1="64375" y1="78472" x2="67344" y2="73750"/>
                        <a14:foregroundMark x1="67344" y1="73750" x2="68594" y2="59028"/>
                        <a14:foregroundMark x1="68594" y1="59028" x2="64375" y2="59167"/>
                        <a14:foregroundMark x1="64375" y1="59167" x2="62500" y2="65694"/>
                        <a14:foregroundMark x1="62500" y1="65694" x2="64922" y2="71667"/>
                        <a14:foregroundMark x1="64922" y1="71667" x2="67266" y2="71528"/>
                        <a14:foregroundMark x1="79688" y1="60694" x2="81328" y2="67639"/>
                        <a14:foregroundMark x1="81328" y1="67639" x2="80156" y2="78056"/>
                        <a14:foregroundMark x1="91484" y1="61528" x2="87500" y2="63194"/>
                        <a14:foregroundMark x1="87500" y1="63194" x2="86328" y2="70139"/>
                        <a14:foregroundMark x1="86328" y1="70139" x2="88750" y2="75694"/>
                        <a14:foregroundMark x1="88750" y1="75694" x2="92734" y2="76667"/>
                        <a14:foregroundMark x1="92734" y1="76667" x2="94141" y2="70000"/>
                        <a14:foregroundMark x1="94141" y1="70000" x2="92734" y2="62917"/>
                        <a14:foregroundMark x1="92734" y1="62917" x2="90938" y2="59861"/>
                        <a14:foregroundMark x1="96953" y1="62917" x2="95234" y2="76944"/>
                        <a14:foregroundMark x1="63594" y1="8611" x2="63750" y2="23333"/>
                        <a14:foregroundMark x1="63750" y1="23333" x2="65781" y2="29583"/>
                        <a14:foregroundMark x1="65781" y1="29583" x2="68594" y2="24722"/>
                        <a14:foregroundMark x1="68594" y1="24722" x2="68906" y2="31944"/>
                        <a14:foregroundMark x1="68906" y1="31944" x2="68750" y2="32917"/>
                      </a14:backgroundRemoval>
                    </a14:imgEffect>
                  </a14:imgLayer>
                </a14:imgProps>
              </a:ext>
              <a:ext uri="{28A0092B-C50C-407E-A947-70E740481C1C}">
                <a14:useLocalDpi xmlns:a14="http://schemas.microsoft.com/office/drawing/2010/main" val="0"/>
              </a:ext>
            </a:extLst>
          </a:blip>
          <a:srcRect l="54483" t="2563" r="25004" b="60684"/>
          <a:stretch/>
        </p:blipFill>
        <p:spPr bwMode="auto">
          <a:xfrm>
            <a:off x="4298765" y="5330620"/>
            <a:ext cx="1178955" cy="11881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earn Numbers 1 - 10 With Number Collecting Basket &amp; Maze Lock | Videos for  Kids &amp; Children - YouTube">
            <a:extLst>
              <a:ext uri="{FF2B5EF4-FFF2-40B4-BE49-F238E27FC236}">
                <a16:creationId xmlns:a16="http://schemas.microsoft.com/office/drawing/2014/main" id="{8260773C-9D0A-43F0-9E5C-652D77C91294}"/>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5556" b="90000" l="6250" r="96953">
                        <a14:foregroundMark x1="9844" y1="13472" x2="9844" y2="13472"/>
                        <a14:foregroundMark x1="31094" y1="15139" x2="31094" y2="15139"/>
                        <a14:foregroundMark x1="46172" y1="12778" x2="46172" y2="12778"/>
                        <a14:foregroundMark x1="63359" y1="6111" x2="63125" y2="7083"/>
                        <a14:foregroundMark x1="86094" y1="12639" x2="82031" y2="15694"/>
                        <a14:foregroundMark x1="82031" y1="15694" x2="87656" y2="27361"/>
                        <a14:foregroundMark x1="87656" y1="27361" x2="86641" y2="34444"/>
                        <a14:foregroundMark x1="86641" y1="34444" x2="84063" y2="35833"/>
                        <a14:foregroundMark x1="44141" y1="11806" x2="47656" y2="15556"/>
                        <a14:foregroundMark x1="47656" y1="15556" x2="49219" y2="22361"/>
                        <a14:foregroundMark x1="49219" y1="22361" x2="49531" y2="29861"/>
                        <a14:foregroundMark x1="49531" y1="29861" x2="47891" y2="36389"/>
                        <a14:foregroundMark x1="47891" y1="36389" x2="46563" y2="35417"/>
                        <a14:foregroundMark x1="25703" y1="13611" x2="29609" y2="11667"/>
                        <a14:foregroundMark x1="29609" y1="11667" x2="31094" y2="18472"/>
                        <a14:foregroundMark x1="31094" y1="18472" x2="30000" y2="25694"/>
                        <a14:foregroundMark x1="30000" y1="25694" x2="31563" y2="32222"/>
                        <a14:foregroundMark x1="31563" y1="32222" x2="31563" y2="32222"/>
                        <a14:foregroundMark x1="11953" y1="35139" x2="8438" y2="31944"/>
                        <a14:foregroundMark x1="8438" y1="31944" x2="10000" y2="25139"/>
                        <a14:foregroundMark x1="10000" y1="25139" x2="8984" y2="10000"/>
                        <a14:foregroundMark x1="8984" y1="10000" x2="8281" y2="17222"/>
                        <a14:foregroundMark x1="8281" y1="17222" x2="8359" y2="17500"/>
                        <a14:foregroundMark x1="8281" y1="58472" x2="6328" y2="64583"/>
                        <a14:foregroundMark x1="6328" y1="64583" x2="6563" y2="78750"/>
                        <a14:foregroundMark x1="6563" y1="78750" x2="10469" y2="78333"/>
                        <a14:foregroundMark x1="10469" y1="78333" x2="8984" y2="71806"/>
                        <a14:foregroundMark x1="8984" y1="71806" x2="6328" y2="68889"/>
                        <a14:foregroundMark x1="26250" y1="59583" x2="29297" y2="63889"/>
                        <a14:foregroundMark x1="29297" y1="63889" x2="27266" y2="73750"/>
                        <a14:foregroundMark x1="46953" y1="59167" x2="43125" y2="60417"/>
                        <a14:foregroundMark x1="43125" y1="60417" x2="45156" y2="66250"/>
                        <a14:foregroundMark x1="45156" y1="66250" x2="48203" y2="70694"/>
                        <a14:foregroundMark x1="48203" y1="70694" x2="46719" y2="77361"/>
                        <a14:foregroundMark x1="46719" y1="77361" x2="46094" y2="70417"/>
                        <a14:foregroundMark x1="46094" y1="70417" x2="48125" y2="64028"/>
                        <a14:foregroundMark x1="48125" y1="64028" x2="48281" y2="60972"/>
                        <a14:foregroundMark x1="64375" y1="78472" x2="67344" y2="73750"/>
                        <a14:foregroundMark x1="67344" y1="73750" x2="68594" y2="59028"/>
                        <a14:foregroundMark x1="68594" y1="59028" x2="64375" y2="59167"/>
                        <a14:foregroundMark x1="64375" y1="59167" x2="62500" y2="65694"/>
                        <a14:foregroundMark x1="62500" y1="65694" x2="64922" y2="71667"/>
                        <a14:foregroundMark x1="64922" y1="71667" x2="67266" y2="71528"/>
                        <a14:foregroundMark x1="79688" y1="60694" x2="81328" y2="67639"/>
                        <a14:foregroundMark x1="81328" y1="67639" x2="80156" y2="78056"/>
                        <a14:foregroundMark x1="91484" y1="61528" x2="87500" y2="63194"/>
                        <a14:foregroundMark x1="87500" y1="63194" x2="86328" y2="70139"/>
                        <a14:foregroundMark x1="86328" y1="70139" x2="88750" y2="75694"/>
                        <a14:foregroundMark x1="88750" y1="75694" x2="92734" y2="76667"/>
                        <a14:foregroundMark x1="92734" y1="76667" x2="94141" y2="70000"/>
                        <a14:foregroundMark x1="94141" y1="70000" x2="92734" y2="62917"/>
                        <a14:foregroundMark x1="92734" y1="62917" x2="90938" y2="59861"/>
                        <a14:foregroundMark x1="96953" y1="62917" x2="95234" y2="76944"/>
                        <a14:foregroundMark x1="63594" y1="8611" x2="63750" y2="23333"/>
                        <a14:foregroundMark x1="63750" y1="23333" x2="65781" y2="29583"/>
                        <a14:foregroundMark x1="65781" y1="29583" x2="68594" y2="24722"/>
                        <a14:foregroundMark x1="68594" y1="24722" x2="68906" y2="31944"/>
                        <a14:foregroundMark x1="68906" y1="31944" x2="68750" y2="32917"/>
                      </a14:backgroundRemoval>
                    </a14:imgEffect>
                  </a14:imgLayer>
                </a14:imgProps>
              </a:ext>
              <a:ext uri="{28A0092B-C50C-407E-A947-70E740481C1C}">
                <a14:useLocalDpi xmlns:a14="http://schemas.microsoft.com/office/drawing/2010/main" val="0"/>
              </a:ext>
            </a:extLst>
          </a:blip>
          <a:srcRect l="20380" t="6337" r="62109" b="55487"/>
          <a:stretch/>
        </p:blipFill>
        <p:spPr bwMode="auto">
          <a:xfrm>
            <a:off x="4454617" y="4199922"/>
            <a:ext cx="997565" cy="12233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earn Numbers 1 - 10 With Number Collecting Basket &amp; Maze Lock | Videos for  Kids &amp; Children - YouTube">
            <a:extLst>
              <a:ext uri="{FF2B5EF4-FFF2-40B4-BE49-F238E27FC236}">
                <a16:creationId xmlns:a16="http://schemas.microsoft.com/office/drawing/2014/main" id="{0C81C7E5-0943-4AF5-A3B5-BC58ED96BEB9}"/>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5556" b="90000" l="6250" r="96953">
                        <a14:foregroundMark x1="9844" y1="13472" x2="9844" y2="13472"/>
                        <a14:foregroundMark x1="31094" y1="15139" x2="31094" y2="15139"/>
                        <a14:foregroundMark x1="46172" y1="12778" x2="46172" y2="12778"/>
                        <a14:foregroundMark x1="63359" y1="6111" x2="63125" y2="7083"/>
                        <a14:foregroundMark x1="86094" y1="12639" x2="82031" y2="15694"/>
                        <a14:foregroundMark x1="82031" y1="15694" x2="87656" y2="27361"/>
                        <a14:foregroundMark x1="87656" y1="27361" x2="86641" y2="34444"/>
                        <a14:foregroundMark x1="86641" y1="34444" x2="84063" y2="35833"/>
                        <a14:foregroundMark x1="44141" y1="11806" x2="47656" y2="15556"/>
                        <a14:foregroundMark x1="47656" y1="15556" x2="49219" y2="22361"/>
                        <a14:foregroundMark x1="49219" y1="22361" x2="49531" y2="29861"/>
                        <a14:foregroundMark x1="49531" y1="29861" x2="47891" y2="36389"/>
                        <a14:foregroundMark x1="47891" y1="36389" x2="46563" y2="35417"/>
                        <a14:foregroundMark x1="25703" y1="13611" x2="29609" y2="11667"/>
                        <a14:foregroundMark x1="29609" y1="11667" x2="31094" y2="18472"/>
                        <a14:foregroundMark x1="31094" y1="18472" x2="30000" y2="25694"/>
                        <a14:foregroundMark x1="30000" y1="25694" x2="31563" y2="32222"/>
                        <a14:foregroundMark x1="31563" y1="32222" x2="31563" y2="32222"/>
                        <a14:foregroundMark x1="11953" y1="35139" x2="8438" y2="31944"/>
                        <a14:foregroundMark x1="8438" y1="31944" x2="10000" y2="25139"/>
                        <a14:foregroundMark x1="10000" y1="25139" x2="8984" y2="10000"/>
                        <a14:foregroundMark x1="8984" y1="10000" x2="8281" y2="17222"/>
                        <a14:foregroundMark x1="8281" y1="17222" x2="8359" y2="17500"/>
                        <a14:foregroundMark x1="8281" y1="58472" x2="6328" y2="64583"/>
                        <a14:foregroundMark x1="6328" y1="64583" x2="6563" y2="78750"/>
                        <a14:foregroundMark x1="6563" y1="78750" x2="10469" y2="78333"/>
                        <a14:foregroundMark x1="10469" y1="78333" x2="8984" y2="71806"/>
                        <a14:foregroundMark x1="8984" y1="71806" x2="6328" y2="68889"/>
                        <a14:foregroundMark x1="26250" y1="59583" x2="29297" y2="63889"/>
                        <a14:foregroundMark x1="29297" y1="63889" x2="27266" y2="73750"/>
                        <a14:foregroundMark x1="46953" y1="59167" x2="43125" y2="60417"/>
                        <a14:foregroundMark x1="43125" y1="60417" x2="45156" y2="66250"/>
                        <a14:foregroundMark x1="45156" y1="66250" x2="48203" y2="70694"/>
                        <a14:foregroundMark x1="48203" y1="70694" x2="46719" y2="77361"/>
                        <a14:foregroundMark x1="46719" y1="77361" x2="46094" y2="70417"/>
                        <a14:foregroundMark x1="46094" y1="70417" x2="48125" y2="64028"/>
                        <a14:foregroundMark x1="48125" y1="64028" x2="48281" y2="60972"/>
                        <a14:foregroundMark x1="64375" y1="78472" x2="67344" y2="73750"/>
                        <a14:foregroundMark x1="67344" y1="73750" x2="68594" y2="59028"/>
                        <a14:foregroundMark x1="68594" y1="59028" x2="64375" y2="59167"/>
                        <a14:foregroundMark x1="64375" y1="59167" x2="62500" y2="65694"/>
                        <a14:foregroundMark x1="62500" y1="65694" x2="64922" y2="71667"/>
                        <a14:foregroundMark x1="64922" y1="71667" x2="67266" y2="71528"/>
                        <a14:foregroundMark x1="79688" y1="60694" x2="81328" y2="67639"/>
                        <a14:foregroundMark x1="81328" y1="67639" x2="80156" y2="78056"/>
                        <a14:foregroundMark x1="91484" y1="61528" x2="87500" y2="63194"/>
                        <a14:foregroundMark x1="87500" y1="63194" x2="86328" y2="70139"/>
                        <a14:foregroundMark x1="86328" y1="70139" x2="88750" y2="75694"/>
                        <a14:foregroundMark x1="88750" y1="75694" x2="92734" y2="76667"/>
                        <a14:foregroundMark x1="92734" y1="76667" x2="94141" y2="70000"/>
                        <a14:foregroundMark x1="94141" y1="70000" x2="92734" y2="62917"/>
                        <a14:foregroundMark x1="92734" y1="62917" x2="90938" y2="59861"/>
                        <a14:foregroundMark x1="96953" y1="62917" x2="95234" y2="76944"/>
                        <a14:foregroundMark x1="63594" y1="8611" x2="63750" y2="23333"/>
                        <a14:foregroundMark x1="63750" y1="23333" x2="65781" y2="29583"/>
                        <a14:foregroundMark x1="65781" y1="29583" x2="68594" y2="24722"/>
                        <a14:foregroundMark x1="68594" y1="24722" x2="68906" y2="31944"/>
                        <a14:foregroundMark x1="68906" y1="31944" x2="68750" y2="32917"/>
                      </a14:backgroundRemoval>
                    </a14:imgEffect>
                  </a14:imgLayer>
                </a14:imgProps>
              </a:ext>
              <a:ext uri="{28A0092B-C50C-407E-A947-70E740481C1C}">
                <a14:useLocalDpi xmlns:a14="http://schemas.microsoft.com/office/drawing/2010/main" val="0"/>
              </a:ext>
            </a:extLst>
          </a:blip>
          <a:srcRect l="39499" t="4422" r="45116" b="57059"/>
          <a:stretch/>
        </p:blipFill>
        <p:spPr bwMode="auto">
          <a:xfrm>
            <a:off x="6974978" y="4085001"/>
            <a:ext cx="931125" cy="131136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Learn Numbers 1 - 10 With Number Collecting Basket &amp; Maze Lock | Videos for  Kids &amp; Children - YouTube">
            <a:extLst>
              <a:ext uri="{FF2B5EF4-FFF2-40B4-BE49-F238E27FC236}">
                <a16:creationId xmlns:a16="http://schemas.microsoft.com/office/drawing/2014/main" id="{723FB01A-9CFA-413A-A313-12793AA36A31}"/>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5556" b="90000" l="6250" r="96953">
                        <a14:foregroundMark x1="9844" y1="13472" x2="9844" y2="13472"/>
                        <a14:foregroundMark x1="31094" y1="15139" x2="31094" y2="15139"/>
                        <a14:foregroundMark x1="46172" y1="12778" x2="46172" y2="12778"/>
                        <a14:foregroundMark x1="63359" y1="6111" x2="63125" y2="7083"/>
                        <a14:foregroundMark x1="86094" y1="12639" x2="82031" y2="15694"/>
                        <a14:foregroundMark x1="82031" y1="15694" x2="87656" y2="27361"/>
                        <a14:foregroundMark x1="87656" y1="27361" x2="86641" y2="34444"/>
                        <a14:foregroundMark x1="86641" y1="34444" x2="84063" y2="35833"/>
                        <a14:foregroundMark x1="44141" y1="11806" x2="47656" y2="15556"/>
                        <a14:foregroundMark x1="47656" y1="15556" x2="49219" y2="22361"/>
                        <a14:foregroundMark x1="49219" y1="22361" x2="49531" y2="29861"/>
                        <a14:foregroundMark x1="49531" y1="29861" x2="47891" y2="36389"/>
                        <a14:foregroundMark x1="47891" y1="36389" x2="46563" y2="35417"/>
                        <a14:foregroundMark x1="25703" y1="13611" x2="29609" y2="11667"/>
                        <a14:foregroundMark x1="29609" y1="11667" x2="31094" y2="18472"/>
                        <a14:foregroundMark x1="31094" y1="18472" x2="30000" y2="25694"/>
                        <a14:foregroundMark x1="30000" y1="25694" x2="31563" y2="32222"/>
                        <a14:foregroundMark x1="31563" y1="32222" x2="31563" y2="32222"/>
                        <a14:foregroundMark x1="11953" y1="35139" x2="8438" y2="31944"/>
                        <a14:foregroundMark x1="8438" y1="31944" x2="10000" y2="25139"/>
                        <a14:foregroundMark x1="10000" y1="25139" x2="8984" y2="10000"/>
                        <a14:foregroundMark x1="8984" y1="10000" x2="8281" y2="17222"/>
                        <a14:foregroundMark x1="8281" y1="17222" x2="8359" y2="17500"/>
                        <a14:foregroundMark x1="8281" y1="58472" x2="6328" y2="64583"/>
                        <a14:foregroundMark x1="6328" y1="64583" x2="6563" y2="78750"/>
                        <a14:foregroundMark x1="6563" y1="78750" x2="10469" y2="78333"/>
                        <a14:foregroundMark x1="10469" y1="78333" x2="8984" y2="71806"/>
                        <a14:foregroundMark x1="8984" y1="71806" x2="6328" y2="68889"/>
                        <a14:foregroundMark x1="26250" y1="59583" x2="29297" y2="63889"/>
                        <a14:foregroundMark x1="29297" y1="63889" x2="27266" y2="73750"/>
                        <a14:foregroundMark x1="46953" y1="59167" x2="43125" y2="60417"/>
                        <a14:foregroundMark x1="43125" y1="60417" x2="45156" y2="66250"/>
                        <a14:foregroundMark x1="45156" y1="66250" x2="48203" y2="70694"/>
                        <a14:foregroundMark x1="48203" y1="70694" x2="46719" y2="77361"/>
                        <a14:foregroundMark x1="46719" y1="77361" x2="46094" y2="70417"/>
                        <a14:foregroundMark x1="46094" y1="70417" x2="48125" y2="64028"/>
                        <a14:foregroundMark x1="48125" y1="64028" x2="48281" y2="60972"/>
                        <a14:foregroundMark x1="64375" y1="78472" x2="67344" y2="73750"/>
                        <a14:foregroundMark x1="67344" y1="73750" x2="68594" y2="59028"/>
                        <a14:foregroundMark x1="68594" y1="59028" x2="64375" y2="59167"/>
                        <a14:foregroundMark x1="64375" y1="59167" x2="62500" y2="65694"/>
                        <a14:foregroundMark x1="62500" y1="65694" x2="64922" y2="71667"/>
                        <a14:foregroundMark x1="64922" y1="71667" x2="67266" y2="71528"/>
                        <a14:foregroundMark x1="79688" y1="60694" x2="81328" y2="67639"/>
                        <a14:foregroundMark x1="81328" y1="67639" x2="80156" y2="78056"/>
                        <a14:foregroundMark x1="91484" y1="61528" x2="87500" y2="63194"/>
                        <a14:foregroundMark x1="87500" y1="63194" x2="86328" y2="70139"/>
                        <a14:foregroundMark x1="86328" y1="70139" x2="88750" y2="75694"/>
                        <a14:foregroundMark x1="88750" y1="75694" x2="92734" y2="76667"/>
                        <a14:foregroundMark x1="92734" y1="76667" x2="94141" y2="70000"/>
                        <a14:foregroundMark x1="94141" y1="70000" x2="92734" y2="62917"/>
                        <a14:foregroundMark x1="92734" y1="62917" x2="90938" y2="59861"/>
                        <a14:foregroundMark x1="96953" y1="62917" x2="95234" y2="76944"/>
                        <a14:foregroundMark x1="63594" y1="8611" x2="63750" y2="23333"/>
                        <a14:foregroundMark x1="63750" y1="23333" x2="65781" y2="29583"/>
                        <a14:foregroundMark x1="65781" y1="29583" x2="68594" y2="24722"/>
                        <a14:foregroundMark x1="68594" y1="24722" x2="68906" y2="31944"/>
                        <a14:foregroundMark x1="68906" y1="31944" x2="68750" y2="32917"/>
                      </a14:backgroundRemoval>
                    </a14:imgEffect>
                  </a14:imgLayer>
                </a14:imgProps>
              </a:ext>
              <a:ext uri="{28A0092B-C50C-407E-A947-70E740481C1C}">
                <a14:useLocalDpi xmlns:a14="http://schemas.microsoft.com/office/drawing/2010/main" val="0"/>
              </a:ext>
            </a:extLst>
          </a:blip>
          <a:srcRect l="3633" t="5532" r="82086" b="60498"/>
          <a:stretch/>
        </p:blipFill>
        <p:spPr bwMode="auto">
          <a:xfrm>
            <a:off x="3208370" y="5487029"/>
            <a:ext cx="771142" cy="10317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Learn Numbers 1 - 10 With Number Collecting Basket &amp; Maze Lock | Videos for  Kids &amp; Children - YouTube">
            <a:extLst>
              <a:ext uri="{FF2B5EF4-FFF2-40B4-BE49-F238E27FC236}">
                <a16:creationId xmlns:a16="http://schemas.microsoft.com/office/drawing/2014/main" id="{D4F338D0-E990-493A-A93F-91C6F1FF20B8}"/>
              </a:ext>
            </a:extLst>
          </p:cNvP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5556" b="90000" l="6250" r="96953">
                        <a14:foregroundMark x1="9844" y1="13472" x2="9844" y2="13472"/>
                        <a14:foregroundMark x1="31094" y1="15139" x2="31094" y2="15139"/>
                        <a14:foregroundMark x1="46172" y1="12778" x2="46172" y2="12778"/>
                        <a14:foregroundMark x1="63359" y1="6111" x2="63125" y2="7083"/>
                        <a14:foregroundMark x1="86094" y1="12639" x2="82031" y2="15694"/>
                        <a14:foregroundMark x1="82031" y1="15694" x2="87656" y2="27361"/>
                        <a14:foregroundMark x1="87656" y1="27361" x2="86641" y2="34444"/>
                        <a14:foregroundMark x1="86641" y1="34444" x2="84063" y2="35833"/>
                        <a14:foregroundMark x1="44141" y1="11806" x2="47656" y2="15556"/>
                        <a14:foregroundMark x1="47656" y1="15556" x2="49219" y2="22361"/>
                        <a14:foregroundMark x1="49219" y1="22361" x2="49531" y2="29861"/>
                        <a14:foregroundMark x1="49531" y1="29861" x2="47891" y2="36389"/>
                        <a14:foregroundMark x1="47891" y1="36389" x2="46563" y2="35417"/>
                        <a14:foregroundMark x1="25703" y1="13611" x2="29609" y2="11667"/>
                        <a14:foregroundMark x1="29609" y1="11667" x2="31094" y2="18472"/>
                        <a14:foregroundMark x1="31094" y1="18472" x2="30000" y2="25694"/>
                        <a14:foregroundMark x1="30000" y1="25694" x2="31563" y2="32222"/>
                        <a14:foregroundMark x1="31563" y1="32222" x2="31563" y2="32222"/>
                        <a14:foregroundMark x1="11953" y1="35139" x2="8438" y2="31944"/>
                        <a14:foregroundMark x1="8438" y1="31944" x2="10000" y2="25139"/>
                        <a14:foregroundMark x1="10000" y1="25139" x2="8984" y2="10000"/>
                        <a14:foregroundMark x1="8984" y1="10000" x2="8281" y2="17222"/>
                        <a14:foregroundMark x1="8281" y1="17222" x2="8359" y2="17500"/>
                        <a14:foregroundMark x1="8281" y1="58472" x2="6328" y2="64583"/>
                        <a14:foregroundMark x1="6328" y1="64583" x2="6563" y2="78750"/>
                        <a14:foregroundMark x1="6563" y1="78750" x2="10469" y2="78333"/>
                        <a14:foregroundMark x1="10469" y1="78333" x2="8984" y2="71806"/>
                        <a14:foregroundMark x1="8984" y1="71806" x2="6328" y2="68889"/>
                        <a14:foregroundMark x1="26250" y1="59583" x2="29297" y2="63889"/>
                        <a14:foregroundMark x1="29297" y1="63889" x2="27266" y2="73750"/>
                        <a14:foregroundMark x1="46953" y1="59167" x2="43125" y2="60417"/>
                        <a14:foregroundMark x1="43125" y1="60417" x2="45156" y2="66250"/>
                        <a14:foregroundMark x1="45156" y1="66250" x2="48203" y2="70694"/>
                        <a14:foregroundMark x1="48203" y1="70694" x2="46719" y2="77361"/>
                        <a14:foregroundMark x1="46719" y1="77361" x2="46094" y2="70417"/>
                        <a14:foregroundMark x1="46094" y1="70417" x2="48125" y2="64028"/>
                        <a14:foregroundMark x1="48125" y1="64028" x2="48281" y2="60972"/>
                        <a14:foregroundMark x1="64375" y1="78472" x2="67344" y2="73750"/>
                        <a14:foregroundMark x1="67344" y1="73750" x2="68594" y2="59028"/>
                        <a14:foregroundMark x1="68594" y1="59028" x2="64375" y2="59167"/>
                        <a14:foregroundMark x1="64375" y1="59167" x2="62500" y2="65694"/>
                        <a14:foregroundMark x1="62500" y1="65694" x2="64922" y2="71667"/>
                        <a14:foregroundMark x1="64922" y1="71667" x2="67266" y2="71528"/>
                        <a14:foregroundMark x1="79688" y1="60694" x2="81328" y2="67639"/>
                        <a14:foregroundMark x1="81328" y1="67639" x2="80156" y2="78056"/>
                        <a14:foregroundMark x1="91484" y1="61528" x2="87500" y2="63194"/>
                        <a14:foregroundMark x1="87500" y1="63194" x2="86328" y2="70139"/>
                        <a14:foregroundMark x1="86328" y1="70139" x2="88750" y2="75694"/>
                        <a14:foregroundMark x1="88750" y1="75694" x2="92734" y2="76667"/>
                        <a14:foregroundMark x1="92734" y1="76667" x2="94141" y2="70000"/>
                        <a14:foregroundMark x1="94141" y1="70000" x2="92734" y2="62917"/>
                        <a14:foregroundMark x1="92734" y1="62917" x2="90938" y2="59861"/>
                        <a14:foregroundMark x1="96953" y1="62917" x2="95234" y2="76944"/>
                        <a14:foregroundMark x1="63594" y1="8611" x2="63750" y2="23333"/>
                        <a14:foregroundMark x1="63750" y1="23333" x2="65781" y2="29583"/>
                        <a14:foregroundMark x1="65781" y1="29583" x2="68594" y2="24722"/>
                        <a14:foregroundMark x1="68594" y1="24722" x2="68906" y2="31944"/>
                        <a14:foregroundMark x1="68906" y1="31944" x2="68750" y2="32917"/>
                      </a14:backgroundRemoval>
                    </a14:imgEffect>
                  </a14:imgLayer>
                </a14:imgProps>
              </a:ext>
              <a:ext uri="{28A0092B-C50C-407E-A947-70E740481C1C}">
                <a14:useLocalDpi xmlns:a14="http://schemas.microsoft.com/office/drawing/2010/main" val="0"/>
              </a:ext>
            </a:extLst>
          </a:blip>
          <a:srcRect l="75782" t="51166"/>
          <a:stretch/>
        </p:blipFill>
        <p:spPr bwMode="auto">
          <a:xfrm>
            <a:off x="1621163" y="4119941"/>
            <a:ext cx="1325852" cy="1503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287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527FCEA-6143-4C5E-8C45-8AC9237AD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A9F23AD-7A55-49F3-A3EC-743F47F36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6741849"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6" descr="Learn Numbers 1 - 10 With Number Collecting Basket &amp; Maze Lock | Videos for  Kids &amp; Children - YouTube">
            <a:extLst>
              <a:ext uri="{FF2B5EF4-FFF2-40B4-BE49-F238E27FC236}">
                <a16:creationId xmlns:a16="http://schemas.microsoft.com/office/drawing/2014/main" id="{00A419CB-C04D-437A-A739-4CF0E472AB9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556" b="90000" l="6250" r="96953">
                        <a14:foregroundMark x1="9844" y1="13472" x2="9844" y2="13472"/>
                        <a14:foregroundMark x1="31094" y1="15139" x2="31094" y2="15139"/>
                        <a14:foregroundMark x1="46172" y1="12778" x2="46172" y2="12778"/>
                        <a14:foregroundMark x1="63359" y1="6111" x2="63125" y2="7083"/>
                        <a14:foregroundMark x1="86094" y1="12639" x2="82031" y2="15694"/>
                        <a14:foregroundMark x1="82031" y1="15694" x2="87656" y2="27361"/>
                        <a14:foregroundMark x1="87656" y1="27361" x2="86641" y2="34444"/>
                        <a14:foregroundMark x1="86641" y1="34444" x2="84063" y2="35833"/>
                        <a14:foregroundMark x1="44141" y1="11806" x2="47656" y2="15556"/>
                        <a14:foregroundMark x1="47656" y1="15556" x2="49219" y2="22361"/>
                        <a14:foregroundMark x1="49219" y1="22361" x2="49531" y2="29861"/>
                        <a14:foregroundMark x1="49531" y1="29861" x2="47891" y2="36389"/>
                        <a14:foregroundMark x1="47891" y1="36389" x2="46563" y2="35417"/>
                        <a14:foregroundMark x1="25703" y1="13611" x2="29609" y2="11667"/>
                        <a14:foregroundMark x1="29609" y1="11667" x2="31094" y2="18472"/>
                        <a14:foregroundMark x1="31094" y1="18472" x2="30000" y2="25694"/>
                        <a14:foregroundMark x1="30000" y1="25694" x2="31563" y2="32222"/>
                        <a14:foregroundMark x1="31563" y1="32222" x2="31563" y2="32222"/>
                        <a14:foregroundMark x1="11953" y1="35139" x2="8438" y2="31944"/>
                        <a14:foregroundMark x1="8438" y1="31944" x2="10000" y2="25139"/>
                        <a14:foregroundMark x1="10000" y1="25139" x2="8984" y2="10000"/>
                        <a14:foregroundMark x1="8984" y1="10000" x2="8281" y2="17222"/>
                        <a14:foregroundMark x1="8281" y1="17222" x2="8359" y2="17500"/>
                        <a14:foregroundMark x1="8281" y1="58472" x2="6328" y2="64583"/>
                        <a14:foregroundMark x1="6328" y1="64583" x2="6563" y2="78750"/>
                        <a14:foregroundMark x1="6563" y1="78750" x2="10469" y2="78333"/>
                        <a14:foregroundMark x1="10469" y1="78333" x2="8984" y2="71806"/>
                        <a14:foregroundMark x1="8984" y1="71806" x2="6328" y2="68889"/>
                        <a14:foregroundMark x1="26250" y1="59583" x2="29297" y2="63889"/>
                        <a14:foregroundMark x1="29297" y1="63889" x2="27266" y2="73750"/>
                        <a14:foregroundMark x1="46953" y1="59167" x2="43125" y2="60417"/>
                        <a14:foregroundMark x1="43125" y1="60417" x2="45156" y2="66250"/>
                        <a14:foregroundMark x1="45156" y1="66250" x2="48203" y2="70694"/>
                        <a14:foregroundMark x1="48203" y1="70694" x2="46719" y2="77361"/>
                        <a14:foregroundMark x1="46719" y1="77361" x2="46094" y2="70417"/>
                        <a14:foregroundMark x1="46094" y1="70417" x2="48125" y2="64028"/>
                        <a14:foregroundMark x1="48125" y1="64028" x2="48281" y2="60972"/>
                        <a14:foregroundMark x1="64375" y1="78472" x2="67344" y2="73750"/>
                        <a14:foregroundMark x1="67344" y1="73750" x2="68594" y2="59028"/>
                        <a14:foregroundMark x1="68594" y1="59028" x2="64375" y2="59167"/>
                        <a14:foregroundMark x1="64375" y1="59167" x2="62500" y2="65694"/>
                        <a14:foregroundMark x1="62500" y1="65694" x2="64922" y2="71667"/>
                        <a14:foregroundMark x1="64922" y1="71667" x2="67266" y2="71528"/>
                        <a14:foregroundMark x1="79688" y1="60694" x2="81328" y2="67639"/>
                        <a14:foregroundMark x1="81328" y1="67639" x2="80156" y2="78056"/>
                        <a14:foregroundMark x1="91484" y1="61528" x2="87500" y2="63194"/>
                        <a14:foregroundMark x1="87500" y1="63194" x2="86328" y2="70139"/>
                        <a14:foregroundMark x1="86328" y1="70139" x2="88750" y2="75694"/>
                        <a14:foregroundMark x1="88750" y1="75694" x2="92734" y2="76667"/>
                        <a14:foregroundMark x1="92734" y1="76667" x2="94141" y2="70000"/>
                        <a14:foregroundMark x1="94141" y1="70000" x2="92734" y2="62917"/>
                        <a14:foregroundMark x1="92734" y1="62917" x2="90938" y2="59861"/>
                        <a14:foregroundMark x1="96953" y1="62917" x2="95234" y2="76944"/>
                        <a14:foregroundMark x1="63594" y1="8611" x2="63750" y2="23333"/>
                        <a14:foregroundMark x1="63750" y1="23333" x2="65781" y2="29583"/>
                        <a14:foregroundMark x1="65781" y1="29583" x2="68594" y2="24722"/>
                        <a14:foregroundMark x1="68594" y1="24722" x2="68906" y2="31944"/>
                        <a14:foregroundMark x1="68906" y1="31944" x2="68750" y2="32917"/>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bwMode="auto">
          <a:xfrm>
            <a:off x="641180" y="1633194"/>
            <a:ext cx="6410084" cy="360567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D7D9F91F-72C9-4DB9-ABD0-A8180D826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48006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B86ED00-5548-4A56-A03C-CF533DA45C71}"/>
              </a:ext>
            </a:extLst>
          </p:cNvPr>
          <p:cNvPicPr>
            <a:picLocks noChangeAspect="1"/>
          </p:cNvPicPr>
          <p:nvPr/>
        </p:nvPicPr>
        <p:blipFill>
          <a:blip r:embed="rId4"/>
          <a:stretch>
            <a:fillRect/>
          </a:stretch>
        </p:blipFill>
        <p:spPr>
          <a:xfrm>
            <a:off x="7695873" y="1159394"/>
            <a:ext cx="3854945" cy="1443799"/>
          </a:xfrm>
          <a:prstGeom prst="rect">
            <a:avLst/>
          </a:prstGeom>
        </p:spPr>
      </p:pic>
      <p:sp>
        <p:nvSpPr>
          <p:cNvPr id="19" name="Rectangle 18">
            <a:extLst>
              <a:ext uri="{FF2B5EF4-FFF2-40B4-BE49-F238E27FC236}">
                <a16:creationId xmlns:a16="http://schemas.microsoft.com/office/drawing/2014/main" id="{BE016956-CE9F-4946-8834-A8BC3529D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60367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514DBD9-E47F-4B5C-92DF-4BA43E2A3A30}"/>
              </a:ext>
            </a:extLst>
          </p:cNvPr>
          <p:cNvPicPr>
            <a:picLocks noChangeAspect="1"/>
          </p:cNvPicPr>
          <p:nvPr/>
        </p:nvPicPr>
        <p:blipFill>
          <a:blip r:embed="rId5"/>
          <a:stretch>
            <a:fillRect/>
          </a:stretch>
        </p:blipFill>
        <p:spPr>
          <a:xfrm>
            <a:off x="7695873" y="4341519"/>
            <a:ext cx="3854945" cy="1284981"/>
          </a:xfrm>
          <a:prstGeom prst="rect">
            <a:avLst/>
          </a:prstGeom>
        </p:spPr>
      </p:pic>
    </p:spTree>
    <p:extLst>
      <p:ext uri="{BB962C8B-B14F-4D97-AF65-F5344CB8AC3E}">
        <p14:creationId xmlns:p14="http://schemas.microsoft.com/office/powerpoint/2010/main" val="4130874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864066" y="6033803"/>
            <a:ext cx="4028302" cy="461665"/>
          </a:xfrm>
          <a:prstGeom prst="rect">
            <a:avLst/>
          </a:prstGeom>
          <a:noFill/>
        </p:spPr>
        <p:txBody>
          <a:bodyPr wrap="square" rtlCol="0">
            <a:spAutoFit/>
          </a:bodyPr>
          <a:lstStyle/>
          <a:p>
            <a:r>
              <a:rPr lang="en-GB" sz="2400" dirty="0"/>
              <a:t>Subject</a:t>
            </a:r>
            <a:r>
              <a:rPr lang="en-GB" dirty="0"/>
              <a:t>: </a:t>
            </a:r>
            <a:r>
              <a:rPr lang="en-GB" sz="2400" dirty="0"/>
              <a:t>Maths </a:t>
            </a:r>
            <a:endParaRPr lang="en-GB" dirty="0"/>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a:t>Date</a:t>
            </a:r>
            <a:r>
              <a:rPr lang="en-GB" dirty="0"/>
              <a:t>: </a:t>
            </a:r>
            <a:r>
              <a:rPr lang="en-GB" sz="3200" dirty="0"/>
              <a:t>12.01.21</a:t>
            </a:r>
            <a:r>
              <a:rPr lang="en-GB" dirty="0"/>
              <a:t> </a:t>
            </a:r>
          </a:p>
        </p:txBody>
      </p:sp>
      <p:pic>
        <p:nvPicPr>
          <p:cNvPr id="10" name="Picture 9"/>
          <p:cNvPicPr>
            <a:picLocks noChangeAspect="1"/>
          </p:cNvPicPr>
          <p:nvPr/>
        </p:nvPicPr>
        <p:blipFill>
          <a:blip r:embed="rId3"/>
          <a:stretch>
            <a:fillRect/>
          </a:stretch>
        </p:blipFill>
        <p:spPr>
          <a:xfrm>
            <a:off x="553093" y="1728060"/>
            <a:ext cx="2219325" cy="1104900"/>
          </a:xfrm>
          <a:prstGeom prst="rect">
            <a:avLst/>
          </a:prstGeom>
        </p:spPr>
      </p:pic>
      <p:sp>
        <p:nvSpPr>
          <p:cNvPr id="11" name="Rectangle 10"/>
          <p:cNvSpPr/>
          <p:nvPr/>
        </p:nvSpPr>
        <p:spPr>
          <a:xfrm>
            <a:off x="569871" y="2835982"/>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p:cNvSpPr txBox="1"/>
          <p:nvPr/>
        </p:nvSpPr>
        <p:spPr>
          <a:xfrm>
            <a:off x="635485" y="2832960"/>
            <a:ext cx="10429593" cy="707886"/>
          </a:xfrm>
          <a:prstGeom prst="rect">
            <a:avLst/>
          </a:prstGeom>
          <a:noFill/>
        </p:spPr>
        <p:txBody>
          <a:bodyPr wrap="square" rtlCol="0">
            <a:spAutoFit/>
          </a:bodyPr>
          <a:lstStyle/>
          <a:p>
            <a:r>
              <a:rPr lang="en-GB" sz="4000" dirty="0"/>
              <a:t>LO To practice counting to 10.</a:t>
            </a:r>
          </a:p>
        </p:txBody>
      </p:sp>
      <p:pic>
        <p:nvPicPr>
          <p:cNvPr id="2" name="Picture 1"/>
          <p:cNvPicPr>
            <a:picLocks noChangeAspect="1"/>
          </p:cNvPicPr>
          <p:nvPr/>
        </p:nvPicPr>
        <p:blipFill>
          <a:blip r:embed="rId4"/>
          <a:stretch>
            <a:fillRect/>
          </a:stretch>
        </p:blipFill>
        <p:spPr>
          <a:xfrm>
            <a:off x="4721657" y="5940593"/>
            <a:ext cx="759101" cy="681642"/>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Tree>
    <p:extLst>
      <p:ext uri="{BB962C8B-B14F-4D97-AF65-F5344CB8AC3E}">
        <p14:creationId xmlns:p14="http://schemas.microsoft.com/office/powerpoint/2010/main" val="2082136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F5C77-16AE-4251-9A00-38CE8B906FC9}"/>
              </a:ext>
            </a:extLst>
          </p:cNvPr>
          <p:cNvSpPr>
            <a:spLocks noGrp="1"/>
          </p:cNvSpPr>
          <p:nvPr>
            <p:ph type="title"/>
          </p:nvPr>
        </p:nvSpPr>
        <p:spPr/>
        <p:txBody>
          <a:bodyPr/>
          <a:lstStyle/>
          <a:p>
            <a:r>
              <a:rPr lang="en-GB" dirty="0"/>
              <a:t>Let's count together! </a:t>
            </a:r>
          </a:p>
        </p:txBody>
      </p:sp>
      <p:sp>
        <p:nvSpPr>
          <p:cNvPr id="3" name="Content Placeholder 2">
            <a:extLst>
              <a:ext uri="{FF2B5EF4-FFF2-40B4-BE49-F238E27FC236}">
                <a16:creationId xmlns:a16="http://schemas.microsoft.com/office/drawing/2014/main" id="{65F5F8FD-F666-4911-A60C-F3190B8528A0}"/>
              </a:ext>
            </a:extLst>
          </p:cNvPr>
          <p:cNvSpPr>
            <a:spLocks noGrp="1"/>
          </p:cNvSpPr>
          <p:nvPr>
            <p:ph idx="1"/>
          </p:nvPr>
        </p:nvSpPr>
        <p:spPr/>
        <p:txBody>
          <a:bodyPr/>
          <a:lstStyle/>
          <a:p>
            <a:r>
              <a:rPr lang="en-GB" dirty="0"/>
              <a:t>Click to play the video, can you follow along</a:t>
            </a:r>
          </a:p>
          <a:p>
            <a:pPr marL="0" indent="0">
              <a:buNone/>
            </a:pPr>
            <a:r>
              <a:rPr lang="en-GB" dirty="0"/>
              <a:t> with the actions for our number rocket? </a:t>
            </a:r>
          </a:p>
        </p:txBody>
      </p:sp>
      <p:pic>
        <p:nvPicPr>
          <p:cNvPr id="4" name="video-1610129406">
            <a:hlinkClick r:id="" action="ppaction://media"/>
            <a:extLst>
              <a:ext uri="{FF2B5EF4-FFF2-40B4-BE49-F238E27FC236}">
                <a16:creationId xmlns:a16="http://schemas.microsoft.com/office/drawing/2014/main" id="{D5905BF2-9FCD-4462-84EF-26E42063219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157755" y="1260098"/>
            <a:ext cx="2714761" cy="4826241"/>
          </a:xfrm>
          <a:prstGeom prst="rect">
            <a:avLst/>
          </a:prstGeom>
        </p:spPr>
      </p:pic>
    </p:spTree>
    <p:extLst>
      <p:ext uri="{BB962C8B-B14F-4D97-AF65-F5344CB8AC3E}">
        <p14:creationId xmlns:p14="http://schemas.microsoft.com/office/powerpoint/2010/main" val="228210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DDEE2B-5F45-40AE-97CC-785DE1040FA4}"/>
              </a:ext>
            </a:extLst>
          </p:cNvPr>
          <p:cNvSpPr/>
          <p:nvPr/>
        </p:nvSpPr>
        <p:spPr>
          <a:xfrm>
            <a:off x="0" y="339918"/>
            <a:ext cx="5041168" cy="1335819"/>
          </a:xfrm>
          <a:prstGeom prst="rect">
            <a:avLst/>
          </a:prstGeom>
          <a:solidFill>
            <a:schemeClr val="bg1">
              <a:lumMod val="6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Explanation of activity/Example</a:t>
            </a:r>
          </a:p>
        </p:txBody>
      </p:sp>
      <p:sp>
        <p:nvSpPr>
          <p:cNvPr id="5" name="Content Placeholder 4">
            <a:extLst>
              <a:ext uri="{FF2B5EF4-FFF2-40B4-BE49-F238E27FC236}">
                <a16:creationId xmlns:a16="http://schemas.microsoft.com/office/drawing/2014/main" id="{5E5DE3F7-4FCD-4B88-800B-899FA1A9E9B2}"/>
              </a:ext>
            </a:extLst>
          </p:cNvPr>
          <p:cNvSpPr txBox="1">
            <a:spLocks noGrp="1"/>
          </p:cNvSpPr>
          <p:nvPr>
            <p:ph idx="1"/>
          </p:nvPr>
        </p:nvSpPr>
        <p:spPr>
          <a:xfrm>
            <a:off x="223823" y="2005133"/>
            <a:ext cx="10515600" cy="1550168"/>
          </a:xfrm>
          <a:prstGeom prst="rect">
            <a:avLst/>
          </a:prstGeom>
          <a:noFill/>
        </p:spPr>
        <p:txBody>
          <a:bodyPr wrap="square" rtlCol="0">
            <a:spAutoFit/>
          </a:bodyPr>
          <a:lstStyle/>
          <a:p>
            <a:pPr marL="0" indent="0" algn="just">
              <a:buNone/>
            </a:pPr>
            <a:r>
              <a:rPr lang="en-GB" sz="2400" dirty="0"/>
              <a:t>For Parents: </a:t>
            </a:r>
          </a:p>
          <a:p>
            <a:pPr marL="0" indent="0" algn="just">
              <a:buNone/>
            </a:pPr>
            <a:r>
              <a:rPr lang="en-GB" sz="2400" dirty="0"/>
              <a:t> Using the caterpillar number line in your printed pack, support your child to count out pom poms, counters or smarties and place them over the required amount of numbers for the question. </a:t>
            </a:r>
          </a:p>
        </p:txBody>
      </p:sp>
      <p:grpSp>
        <p:nvGrpSpPr>
          <p:cNvPr id="9" name="Group 8">
            <a:extLst>
              <a:ext uri="{FF2B5EF4-FFF2-40B4-BE49-F238E27FC236}">
                <a16:creationId xmlns:a16="http://schemas.microsoft.com/office/drawing/2014/main" id="{37747BFF-519E-457F-8246-B8B8F6D633AB}"/>
              </a:ext>
            </a:extLst>
          </p:cNvPr>
          <p:cNvGrpSpPr/>
          <p:nvPr/>
        </p:nvGrpSpPr>
        <p:grpSpPr>
          <a:xfrm>
            <a:off x="3895996" y="4330432"/>
            <a:ext cx="4400005" cy="1312514"/>
            <a:chOff x="-19882" y="2107249"/>
            <a:chExt cx="12242780" cy="2859556"/>
          </a:xfrm>
        </p:grpSpPr>
        <p:grpSp>
          <p:nvGrpSpPr>
            <p:cNvPr id="10" name="Group 9">
              <a:extLst>
                <a:ext uri="{FF2B5EF4-FFF2-40B4-BE49-F238E27FC236}">
                  <a16:creationId xmlns:a16="http://schemas.microsoft.com/office/drawing/2014/main" id="{D96951AE-8DDF-439C-92F7-5E51ABC3CFBB}"/>
                </a:ext>
              </a:extLst>
            </p:cNvPr>
            <p:cNvGrpSpPr/>
            <p:nvPr/>
          </p:nvGrpSpPr>
          <p:grpSpPr>
            <a:xfrm>
              <a:off x="-19882" y="2107249"/>
              <a:ext cx="5620862" cy="2859556"/>
              <a:chOff x="267685" y="1554894"/>
              <a:chExt cx="7285101" cy="3916262"/>
            </a:xfrm>
          </p:grpSpPr>
          <p:grpSp>
            <p:nvGrpSpPr>
              <p:cNvPr id="18" name="Group 17">
                <a:extLst>
                  <a:ext uri="{FF2B5EF4-FFF2-40B4-BE49-F238E27FC236}">
                    <a16:creationId xmlns:a16="http://schemas.microsoft.com/office/drawing/2014/main" id="{39B14E60-4794-4ED8-BBD0-22A48F1249DA}"/>
                  </a:ext>
                </a:extLst>
              </p:cNvPr>
              <p:cNvGrpSpPr/>
              <p:nvPr/>
            </p:nvGrpSpPr>
            <p:grpSpPr>
              <a:xfrm>
                <a:off x="267685" y="1554894"/>
                <a:ext cx="4815189" cy="3916262"/>
                <a:chOff x="346062" y="1770431"/>
                <a:chExt cx="4815189" cy="3916262"/>
              </a:xfrm>
            </p:grpSpPr>
            <p:pic>
              <p:nvPicPr>
                <p:cNvPr id="21" name="Picture 20">
                  <a:extLst>
                    <a:ext uri="{FF2B5EF4-FFF2-40B4-BE49-F238E27FC236}">
                      <a16:creationId xmlns:a16="http://schemas.microsoft.com/office/drawing/2014/main" id="{7D6C704A-6633-49F2-9713-C357158D71F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271" b="94404" l="8917" r="93206">
                              <a14:foregroundMark x1="10616" y1="13697" x2="10616" y2="13697"/>
                              <a14:foregroundMark x1="30573" y1="8100" x2="30573" y2="8100"/>
                              <a14:foregroundMark x1="33121" y1="4271" x2="33121" y2="4271"/>
                              <a14:foregroundMark x1="59660" y1="91458" x2="59660" y2="91458"/>
                              <a14:foregroundMark x1="63270" y1="94404" x2="63270" y2="94404"/>
                              <a14:foregroundMark x1="93418" y1="77025" x2="92994" y2="77025"/>
                              <a14:foregroundMark x1="8917" y1="16200" x2="8917" y2="16200"/>
                            </a14:backgroundRemoval>
                          </a14:imgEffect>
                        </a14:imgLayer>
                      </a14:imgProps>
                    </a:ext>
                  </a:extLst>
                </a:blip>
                <a:stretch>
                  <a:fillRect/>
                </a:stretch>
              </p:blipFill>
              <p:spPr>
                <a:xfrm>
                  <a:off x="346062" y="1770431"/>
                  <a:ext cx="2024792" cy="2918968"/>
                </a:xfrm>
                <a:prstGeom prst="rect">
                  <a:avLst/>
                </a:prstGeom>
              </p:spPr>
            </p:pic>
            <p:pic>
              <p:nvPicPr>
                <p:cNvPr id="22" name="Picture 21">
                  <a:extLst>
                    <a:ext uri="{FF2B5EF4-FFF2-40B4-BE49-F238E27FC236}">
                      <a16:creationId xmlns:a16="http://schemas.microsoft.com/office/drawing/2014/main" id="{831024B8-7846-47FA-9067-6E7C5093313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148" b="90185" l="9725" r="89725">
                              <a14:foregroundMark x1="53028" y1="30556" x2="53028" y2="30556"/>
                              <a14:foregroundMark x1="49358" y1="30185" x2="54495" y2="48704"/>
                              <a14:foregroundMark x1="54495" y1="48704" x2="52477" y2="56111"/>
                              <a14:foregroundMark x1="59083" y1="8333" x2="45872" y2="9074"/>
                              <a14:foregroundMark x1="58716" y1="89074" x2="47523" y2="90185"/>
                            </a14:backgroundRemoval>
                          </a14:imgEffect>
                        </a14:imgLayer>
                      </a14:imgProps>
                    </a:ext>
                  </a:extLst>
                </a:blip>
                <a:stretch>
                  <a:fillRect/>
                </a:stretch>
              </p:blipFill>
              <p:spPr>
                <a:xfrm>
                  <a:off x="1542691" y="3375067"/>
                  <a:ext cx="2333030" cy="2311626"/>
                </a:xfrm>
                <a:prstGeom prst="rect">
                  <a:avLst/>
                </a:prstGeom>
              </p:spPr>
            </p:pic>
            <p:pic>
              <p:nvPicPr>
                <p:cNvPr id="23" name="Picture 22">
                  <a:extLst>
                    <a:ext uri="{FF2B5EF4-FFF2-40B4-BE49-F238E27FC236}">
                      <a16:creationId xmlns:a16="http://schemas.microsoft.com/office/drawing/2014/main" id="{586F2020-80EF-4853-B230-BAE9D40F90F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587" b="89803" l="9816" r="92434">
                              <a14:foregroundMark x1="60532" y1="34347" x2="60532" y2="34347"/>
                              <a14:foregroundMark x1="41922" y1="28801" x2="52352" y2="27549"/>
                              <a14:foregroundMark x1="52352" y1="27549" x2="56646" y2="35778"/>
                              <a14:foregroundMark x1="56646" y1="35778" x2="51738" y2="55098"/>
                              <a14:foregroundMark x1="51738" y1="55098" x2="62372" y2="59750"/>
                              <a14:foregroundMark x1="47239" y1="51521" x2="51125" y2="58676"/>
                              <a14:foregroundMark x1="92229" y1="51521" x2="92638" y2="38104"/>
                              <a14:foregroundMark x1="48057" y1="9839" x2="55624" y2="8587"/>
                              <a14:foregroundMark x1="45603" y1="56172" x2="48466" y2="60107"/>
                              <a14:foregroundMark x1="41513" y1="30590" x2="43149" y2="35599"/>
                            </a14:backgroundRemoval>
                          </a14:imgEffect>
                        </a14:imgLayer>
                      </a14:imgProps>
                    </a:ext>
                  </a:extLst>
                </a:blip>
                <a:stretch>
                  <a:fillRect/>
                </a:stretch>
              </p:blipFill>
              <p:spPr>
                <a:xfrm rot="21186856">
                  <a:off x="2971431" y="3053725"/>
                  <a:ext cx="2189820" cy="2503288"/>
                </a:xfrm>
                <a:prstGeom prst="rect">
                  <a:avLst/>
                </a:prstGeom>
              </p:spPr>
            </p:pic>
          </p:grpSp>
          <p:pic>
            <p:nvPicPr>
              <p:cNvPr id="19" name="Picture 18">
                <a:extLst>
                  <a:ext uri="{FF2B5EF4-FFF2-40B4-BE49-F238E27FC236}">
                    <a16:creationId xmlns:a16="http://schemas.microsoft.com/office/drawing/2014/main" id="{24F07B99-1053-45DF-BC68-C5B7D9B5E8D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42287" y1="31520" x2="52269" y2="30560"/>
                            <a14:foregroundMark x1="52269" y1="30560" x2="60980" y2="33120"/>
                            <a14:foregroundMark x1="60980" y1="33120" x2="56080" y2="40160"/>
                            <a14:foregroundMark x1="56080" y1="40160" x2="59710" y2="56320"/>
                            <a14:foregroundMark x1="59710" y1="56320" x2="50635" y2="59680"/>
                            <a14:foregroundMark x1="50635" y1="59680" x2="41561" y2="58880"/>
                            <a14:foregroundMark x1="41561" y1="58880" x2="40653" y2="57440"/>
                          </a14:backgroundRemoval>
                        </a14:imgEffect>
                      </a14:imgLayer>
                    </a14:imgProps>
                  </a:ext>
                </a:extLst>
              </a:blip>
              <a:stretch>
                <a:fillRect/>
              </a:stretch>
            </p:blipFill>
            <p:spPr>
              <a:xfrm rot="21439493">
                <a:off x="4174573" y="2327851"/>
                <a:ext cx="2266465" cy="2570854"/>
              </a:xfrm>
              <a:prstGeom prst="rect">
                <a:avLst/>
              </a:prstGeom>
            </p:spPr>
          </p:pic>
          <p:pic>
            <p:nvPicPr>
              <p:cNvPr id="20" name="Picture 19">
                <a:extLst>
                  <a:ext uri="{FF2B5EF4-FFF2-40B4-BE49-F238E27FC236}">
                    <a16:creationId xmlns:a16="http://schemas.microsoft.com/office/drawing/2014/main" id="{1D7A3561-66BB-49F2-9085-7399B718158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007" b="89949" l="9631" r="89754">
                            <a14:foregroundMark x1="47951" y1="34923" x2="47951" y2="34923"/>
                            <a14:foregroundMark x1="41189" y1="50426" x2="51844" y2="50085"/>
                            <a14:foregroundMark x1="51844" y1="50085" x2="59631" y2="50596"/>
                            <a14:foregroundMark x1="48156" y1="9540" x2="51434" y2="9370"/>
                            <a14:foregroundMark x1="53689" y1="7666" x2="73566" y2="12266"/>
                            <a14:foregroundMark x1="73566" y1="12266" x2="81148" y2="18228"/>
                            <a14:foregroundMark x1="81148" y1="18228" x2="90574" y2="33560"/>
                            <a14:foregroundMark x1="90574" y1="33560" x2="93443" y2="51278"/>
                            <a14:foregroundMark x1="93443" y1="51278" x2="82992" y2="66610"/>
                            <a14:foregroundMark x1="82992" y1="66610" x2="67008" y2="78194"/>
                            <a14:foregroundMark x1="67008" y1="78194" x2="63730" y2="86712"/>
                            <a14:foregroundMark x1="63730" y1="86712" x2="53279" y2="89438"/>
                            <a14:foregroundMark x1="53279" y1="89438" x2="43238" y2="88075"/>
                            <a14:foregroundMark x1="43238" y1="88075" x2="29508" y2="74446"/>
                            <a14:foregroundMark x1="29508" y1="74446" x2="19672" y2="69847"/>
                            <a14:foregroundMark x1="19672" y1="69847" x2="7582" y2="54003"/>
                            <a14:foregroundMark x1="7582" y1="54003" x2="7172" y2="35094"/>
                            <a14:foregroundMark x1="7172" y1="35094" x2="10861" y2="27087"/>
                            <a14:foregroundMark x1="10861" y1="27087" x2="27049" y2="14140"/>
                            <a14:foregroundMark x1="27049" y1="14140" x2="50615" y2="8518"/>
                            <a14:foregroundMark x1="50615" y1="8518" x2="55738" y2="8007"/>
                            <a14:foregroundMark x1="39959" y1="51448" x2="50205" y2="51107"/>
                            <a14:foregroundMark x1="50205" y1="51107" x2="61066" y2="52811"/>
                            <a14:foregroundMark x1="61066" y1="52811" x2="64959" y2="52641"/>
                            <a14:foregroundMark x1="56762" y1="41227" x2="58607" y2="58773"/>
                            <a14:foregroundMark x1="58607" y1="58773" x2="57787" y2="61840"/>
                            <a14:foregroundMark x1="41803" y1="51448" x2="39959" y2="42249"/>
                            <a14:foregroundMark x1="39959" y1="42249" x2="50205" y2="28109"/>
                            <a14:foregroundMark x1="54508" y1="26235" x2="44262" y2="28961"/>
                            <a14:foregroundMark x1="44262" y1="28961" x2="36475" y2="45486"/>
                            <a14:foregroundMark x1="36475" y1="45486" x2="36680" y2="54174"/>
                            <a14:foregroundMark x1="36680" y1="54174" x2="47541" y2="54855"/>
                            <a14:foregroundMark x1="47541" y1="54855" x2="53074" y2="62181"/>
                            <a14:foregroundMark x1="53074" y1="62181" x2="62295" y2="58433"/>
                            <a14:foregroundMark x1="62295" y1="58433" x2="66189" y2="50085"/>
                            <a14:foregroundMark x1="66189" y1="50085" x2="60656" y2="42760"/>
                            <a14:foregroundMark x1="60656" y1="42760" x2="50205" y2="44293"/>
                            <a14:foregroundMark x1="50205" y1="44293" x2="56762" y2="27428"/>
                            <a14:foregroundMark x1="56762" y1="27428" x2="56352" y2="26405"/>
                          </a14:backgroundRemoval>
                        </a14:imgEffect>
                      </a14:imgLayer>
                    </a14:imgProps>
                  </a:ext>
                </a:extLst>
              </a:blip>
              <a:stretch>
                <a:fillRect/>
              </a:stretch>
            </p:blipFill>
            <p:spPr>
              <a:xfrm>
                <a:off x="5704654" y="2474148"/>
                <a:ext cx="1848132" cy="2223061"/>
              </a:xfrm>
              <a:prstGeom prst="rect">
                <a:avLst/>
              </a:prstGeom>
            </p:spPr>
          </p:pic>
        </p:grpSp>
        <p:pic>
          <p:nvPicPr>
            <p:cNvPr id="11" name="Picture 10">
              <a:extLst>
                <a:ext uri="{FF2B5EF4-FFF2-40B4-BE49-F238E27FC236}">
                  <a16:creationId xmlns:a16="http://schemas.microsoft.com/office/drawing/2014/main" id="{F7BA299B-600F-440C-B387-331D55CFEB7F}"/>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5970" b="89884" l="9924" r="99618">
                          <a14:foregroundMark x1="58015" y1="29022" x2="47901" y2="30514"/>
                          <a14:foregroundMark x1="47901" y1="30514" x2="44275" y2="38474"/>
                          <a14:foregroundMark x1="44275" y1="38474" x2="61069" y2="47098"/>
                          <a14:foregroundMark x1="61069" y1="47098" x2="60305" y2="55887"/>
                          <a14:foregroundMark x1="60305" y1="55887" x2="51908" y2="60033"/>
                          <a14:foregroundMark x1="51908" y1="60033" x2="42176" y2="58375"/>
                          <a14:foregroundMark x1="42176" y1="58375" x2="39313" y2="56385"/>
                          <a14:foregroundMark x1="66412" y1="8789" x2="57252" y2="5970"/>
                          <a14:foregroundMark x1="57252" y1="5970" x2="43321" y2="7960"/>
                          <a14:backgroundMark x1="98664" y1="43449" x2="97137" y2="50580"/>
                        </a14:backgroundRemoval>
                      </a14:imgEffect>
                    </a14:imgLayer>
                  </a14:imgProps>
                </a:ext>
              </a:extLst>
            </a:blip>
            <a:stretch>
              <a:fillRect/>
            </a:stretch>
          </p:blipFill>
          <p:spPr>
            <a:xfrm>
              <a:off x="5022180" y="2673929"/>
              <a:ext cx="1512122" cy="1740095"/>
            </a:xfrm>
            <a:prstGeom prst="rect">
              <a:avLst/>
            </a:prstGeom>
          </p:spPr>
        </p:pic>
        <p:pic>
          <p:nvPicPr>
            <p:cNvPr id="12" name="Picture 11">
              <a:extLst>
                <a:ext uri="{FF2B5EF4-FFF2-40B4-BE49-F238E27FC236}">
                  <a16:creationId xmlns:a16="http://schemas.microsoft.com/office/drawing/2014/main" id="{4A1C8B55-9AF7-4A43-9C34-D9825E7A4956}"/>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7873" b="89950" l="8671" r="89981">
                          <a14:foregroundMark x1="61272" y1="9548" x2="43738" y2="8040"/>
                          <a14:foregroundMark x1="64933" y1="11558" x2="74759" y2="15578"/>
                          <a14:foregroundMark x1="74759" y1="15578" x2="87091" y2="30151"/>
                          <a14:foregroundMark x1="87091" y1="30151" x2="92293" y2="46566"/>
                          <a14:foregroundMark x1="92293" y1="46566" x2="91329" y2="55611"/>
                          <a14:foregroundMark x1="91329" y1="55611" x2="78613" y2="70184"/>
                          <a14:foregroundMark x1="78613" y1="70184" x2="69942" y2="74874"/>
                          <a14:foregroundMark x1="69942" y1="74874" x2="56840" y2="89280"/>
                          <a14:foregroundMark x1="56840" y1="89280" x2="44894" y2="88777"/>
                          <a14:foregroundMark x1="44894" y1="88777" x2="21002" y2="69682"/>
                          <a14:foregroundMark x1="21002" y1="69682" x2="8671" y2="44389"/>
                          <a14:foregroundMark x1="8671" y1="44389" x2="15607" y2="27303"/>
                          <a14:foregroundMark x1="15607" y1="27303" x2="30058" y2="14405"/>
                          <a14:foregroundMark x1="30058" y1="14405" x2="51830" y2="8375"/>
                          <a14:foregroundMark x1="51830" y1="8375" x2="61657" y2="8375"/>
                          <a14:foregroundMark x1="61657" y1="8375" x2="66089" y2="9883"/>
                          <a14:foregroundMark x1="52408" y1="30653" x2="40462" y2="45059"/>
                          <a14:foregroundMark x1="40462" y1="45059" x2="36609" y2="53434"/>
                          <a14:foregroundMark x1="36609" y1="53434" x2="38921" y2="61809"/>
                          <a14:foregroundMark x1="38921" y1="61809" x2="49711" y2="63317"/>
                          <a14:foregroundMark x1="49711" y1="63317" x2="57611" y2="46901"/>
                          <a14:foregroundMark x1="57611" y1="46901" x2="47977" y2="42546"/>
                          <a14:foregroundMark x1="47977" y1="42546" x2="40270" y2="44724"/>
                          <a14:foregroundMark x1="57611" y1="46399" x2="61464" y2="54439"/>
                          <a14:foregroundMark x1="61464" y1="54439" x2="54528" y2="60469"/>
                          <a14:foregroundMark x1="54528" y1="60469" x2="53179" y2="60972"/>
                          <a14:foregroundMark x1="39884" y1="61809" x2="49904" y2="62982"/>
                          <a14:foregroundMark x1="49904" y1="62982" x2="59538" y2="61307"/>
                          <a14:foregroundMark x1="59538" y1="61307" x2="64740" y2="53769"/>
                          <a14:foregroundMark x1="64740" y1="53769" x2="63198" y2="45394"/>
                          <a14:foregroundMark x1="63198" y1="45394" x2="55299" y2="40034"/>
                          <a14:foregroundMark x1="55299" y1="40034" x2="56647" y2="31156"/>
                          <a14:foregroundMark x1="56647" y1="31156" x2="47592" y2="27471"/>
                          <a14:foregroundMark x1="47592" y1="27471" x2="35453" y2="41876"/>
                          <a14:foregroundMark x1="35453" y1="41876" x2="31985" y2="50419"/>
                          <a14:foregroundMark x1="31985" y1="50419" x2="33526" y2="58626"/>
                          <a14:foregroundMark x1="33526" y1="58626" x2="42004" y2="63652"/>
                          <a14:foregroundMark x1="42004" y1="63652" x2="56069" y2="62982"/>
                        </a14:backgroundRemoval>
                      </a14:imgEffect>
                    </a14:imgLayer>
                  </a14:imgProps>
                </a:ext>
              </a:extLst>
            </a:blip>
            <a:stretch>
              <a:fillRect/>
            </a:stretch>
          </p:blipFill>
          <p:spPr>
            <a:xfrm>
              <a:off x="6068004" y="2673929"/>
              <a:ext cx="1489718" cy="1713606"/>
            </a:xfrm>
            <a:prstGeom prst="rect">
              <a:avLst/>
            </a:prstGeom>
          </p:spPr>
        </p:pic>
        <p:pic>
          <p:nvPicPr>
            <p:cNvPr id="13" name="Picture 12">
              <a:extLst>
                <a:ext uri="{FF2B5EF4-FFF2-40B4-BE49-F238E27FC236}">
                  <a16:creationId xmlns:a16="http://schemas.microsoft.com/office/drawing/2014/main" id="{BCC4C3C7-CD8D-4685-B54D-77C5F3631593}"/>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7807" b="89701" l="5567" r="89861">
                          <a14:foregroundMark x1="34990" y1="29900" x2="44930" y2="29734"/>
                          <a14:foregroundMark x1="44930" y1="29734" x2="54672" y2="31894"/>
                          <a14:foregroundMark x1="54672" y1="31894" x2="59841" y2="39037"/>
                          <a14:foregroundMark x1="59841" y1="39037" x2="45129" y2="62458"/>
                          <a14:foregroundMark x1="40954" y1="63621" x2="51292" y2="63289"/>
                          <a14:foregroundMark x1="51292" y1="63289" x2="65805" y2="31063"/>
                          <a14:foregroundMark x1="65805" y1="31063" x2="57455" y2="26412"/>
                          <a14:foregroundMark x1="57455" y1="26412" x2="37376" y2="26910"/>
                          <a14:foregroundMark x1="37376" y1="26910" x2="39563" y2="35216"/>
                          <a14:foregroundMark x1="39563" y1="35216" x2="50099" y2="35548"/>
                          <a14:foregroundMark x1="50099" y1="35548" x2="48708" y2="44020"/>
                          <a14:foregroundMark x1="48708" y1="44020" x2="39960" y2="63953"/>
                          <a14:foregroundMark x1="34791" y1="79900" x2="38370" y2="88040"/>
                          <a14:foregroundMark x1="38370" y1="88040" x2="48708" y2="90365"/>
                          <a14:foregroundMark x1="48708" y1="90365" x2="58648" y2="88870"/>
                          <a14:foregroundMark x1="58648" y1="88870" x2="79920" y2="71262"/>
                          <a14:foregroundMark x1="79920" y1="71262" x2="92247" y2="47342"/>
                          <a14:foregroundMark x1="92247" y1="47342" x2="92843" y2="38870"/>
                          <a14:foregroundMark x1="92843" y1="38870" x2="85686" y2="22924"/>
                          <a14:foregroundMark x1="85686" y1="22924" x2="57256" y2="10631"/>
                          <a14:foregroundMark x1="57256" y1="10631" x2="47117" y2="9468"/>
                          <a14:foregroundMark x1="47117" y1="9468" x2="37177" y2="10631"/>
                          <a14:foregroundMark x1="37177" y1="10631" x2="18489" y2="20598"/>
                          <a14:foregroundMark x1="18489" y1="20598" x2="8549" y2="36545"/>
                          <a14:foregroundMark x1="8549" y1="36545" x2="6094" y2="53113"/>
                          <a14:foregroundMark x1="7415" y1="56174" x2="17097" y2="70764"/>
                          <a14:foregroundMark x1="17097" y1="70764" x2="27833" y2="74419"/>
                          <a14:foregroundMark x1="27833" y1="74419" x2="35388" y2="80233"/>
                          <a14:foregroundMark x1="35388" y1="80233" x2="35388" y2="80399"/>
                          <a14:foregroundMark x1="5567" y1="39701" x2="5567" y2="47010"/>
                          <a14:foregroundMark x1="50298" y1="7807" x2="70577" y2="10797"/>
                          <a14:foregroundMark x1="70577" y1="10797" x2="72366" y2="11462"/>
                          <a14:backgroundMark x1="5765" y1="53156" x2="6362" y2="56312"/>
                        </a14:backgroundRemoval>
                      </a14:imgEffect>
                    </a14:imgLayer>
                  </a14:imgProps>
                </a:ext>
              </a:extLst>
            </a:blip>
            <a:stretch>
              <a:fillRect/>
            </a:stretch>
          </p:blipFill>
          <p:spPr>
            <a:xfrm>
              <a:off x="6990495" y="2428171"/>
              <a:ext cx="1361414" cy="1629367"/>
            </a:xfrm>
            <a:prstGeom prst="rect">
              <a:avLst/>
            </a:prstGeom>
          </p:spPr>
        </p:pic>
        <p:pic>
          <p:nvPicPr>
            <p:cNvPr id="14" name="Picture 13">
              <a:extLst>
                <a:ext uri="{FF2B5EF4-FFF2-40B4-BE49-F238E27FC236}">
                  <a16:creationId xmlns:a16="http://schemas.microsoft.com/office/drawing/2014/main" id="{D128D10D-B914-4643-BE6E-69FCFB7ABDAA}"/>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9915" b="91966" l="9870" r="89944">
                          <a14:foregroundMark x1="40782" y1="32821" x2="43762" y2="41197"/>
                          <a14:foregroundMark x1="43762" y1="41197" x2="59777" y2="51624"/>
                          <a14:foregroundMark x1="59777" y1="51624" x2="55680" y2="59658"/>
                          <a14:foregroundMark x1="55680" y1="59658" x2="46182" y2="61709"/>
                          <a14:foregroundMark x1="46182" y1="61709" x2="40037" y2="54701"/>
                          <a14:foregroundMark x1="40037" y1="54701" x2="43203" y2="46154"/>
                          <a14:foregroundMark x1="43203" y1="46154" x2="50838" y2="39829"/>
                          <a14:foregroundMark x1="50838" y1="39829" x2="48790" y2="31282"/>
                          <a14:foregroundMark x1="48790" y1="31282" x2="46555" y2="30769"/>
                          <a14:foregroundMark x1="62942" y1="47692" x2="66853" y2="56068"/>
                          <a14:foregroundMark x1="66853" y1="56068" x2="61453" y2="62906"/>
                          <a14:foregroundMark x1="61453" y1="62906" x2="52514" y2="66154"/>
                          <a14:foregroundMark x1="52514" y1="66154" x2="43203" y2="64786"/>
                          <a14:foregroundMark x1="43203" y1="64786" x2="37058" y2="57607"/>
                          <a14:foregroundMark x1="37058" y1="57607" x2="40037" y2="40342"/>
                          <a14:foregroundMark x1="40037" y1="40342" x2="38547" y2="31795"/>
                          <a14:foregroundMark x1="38547" y1="31795" x2="47672" y2="27350"/>
                          <a14:foregroundMark x1="47672" y1="27350" x2="57356" y2="28718"/>
                          <a14:foregroundMark x1="57356" y1="28718" x2="63687" y2="35556"/>
                          <a14:foregroundMark x1="63687" y1="35556" x2="59963" y2="47350"/>
                          <a14:foregroundMark x1="50652" y1="54872" x2="46555" y2="55214"/>
                          <a14:foregroundMark x1="59590" y1="91111" x2="66853" y2="85299"/>
                          <a14:foregroundMark x1="66853" y1="85299" x2="69460" y2="76581"/>
                          <a14:foregroundMark x1="69460" y1="76581" x2="86220" y2="67692"/>
                          <a14:foregroundMark x1="86220" y1="67692" x2="91620" y2="60171"/>
                          <a14:foregroundMark x1="91620" y1="60171" x2="92924" y2="41709"/>
                          <a14:foregroundMark x1="92924" y1="41709" x2="92365" y2="32650"/>
                          <a14:foregroundMark x1="92365" y1="32650" x2="88268" y2="24274"/>
                          <a14:foregroundMark x1="88268" y1="24274" x2="81564" y2="17607"/>
                          <a14:foregroundMark x1="81564" y1="17607" x2="55866" y2="7009"/>
                          <a14:foregroundMark x1="55866" y1="7009" x2="35940" y2="10085"/>
                          <a14:foregroundMark x1="35940" y1="10085" x2="17505" y2="21197"/>
                          <a14:foregroundMark x1="17505" y1="21197" x2="8566" y2="39829"/>
                          <a14:foregroundMark x1="8566" y1="39829" x2="7449" y2="49573"/>
                          <a14:foregroundMark x1="7449" y1="49573" x2="15084" y2="67179"/>
                          <a14:foregroundMark x1="15084" y1="67179" x2="32961" y2="76923"/>
                          <a14:foregroundMark x1="32961" y1="76923" x2="47114" y2="91111"/>
                          <a14:foregroundMark x1="47114" y1="91111" x2="56611" y2="91966"/>
                          <a14:foregroundMark x1="56611" y1="91966" x2="60894" y2="91453"/>
                        </a14:backgroundRemoval>
                      </a14:imgEffect>
                    </a14:imgLayer>
                  </a14:imgProps>
                </a:ext>
              </a:extLst>
            </a:blip>
            <a:stretch>
              <a:fillRect/>
            </a:stretch>
          </p:blipFill>
          <p:spPr>
            <a:xfrm rot="828243">
              <a:off x="7733562" y="2812110"/>
              <a:ext cx="1522108" cy="1658163"/>
            </a:xfrm>
            <a:prstGeom prst="rect">
              <a:avLst/>
            </a:prstGeom>
          </p:spPr>
        </p:pic>
        <p:pic>
          <p:nvPicPr>
            <p:cNvPr id="15" name="Picture 14">
              <a:extLst>
                <a:ext uri="{FF2B5EF4-FFF2-40B4-BE49-F238E27FC236}">
                  <a16:creationId xmlns:a16="http://schemas.microsoft.com/office/drawing/2014/main" id="{CC8CF4C4-1CB4-4284-8093-396D162F57F7}"/>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9952" b="93098" l="6801" r="92096">
                          <a14:foregroundMark x1="58456" y1="63724" x2="52574" y2="37721"/>
                          <a14:foregroundMark x1="52574" y1="37721" x2="46875" y2="30819"/>
                          <a14:foregroundMark x1="46875" y1="30819" x2="37684" y2="32103"/>
                          <a14:foregroundMark x1="37684" y1="32103" x2="37316" y2="40449"/>
                          <a14:foregroundMark x1="37316" y1="40449" x2="45404" y2="45746"/>
                          <a14:foregroundMark x1="45404" y1="45746" x2="54596" y2="48154"/>
                          <a14:foregroundMark x1="54596" y1="48154" x2="55331" y2="46067"/>
                          <a14:foregroundMark x1="51103" y1="31782" x2="58272" y2="37400"/>
                          <a14:foregroundMark x1="58272" y1="37400" x2="59375" y2="45586"/>
                          <a14:foregroundMark x1="59375" y1="45586" x2="59191" y2="46228"/>
                          <a14:foregroundMark x1="88235" y1="37079" x2="92279" y2="53291"/>
                          <a14:foregroundMark x1="92279" y1="53291" x2="90074" y2="58106"/>
                          <a14:foregroundMark x1="62500" y1="89888" x2="53493" y2="93098"/>
                          <a14:foregroundMark x1="53493" y1="93098" x2="44118" y2="93098"/>
                          <a14:foregroundMark x1="44118" y1="93098" x2="38419" y2="89406"/>
                          <a14:foregroundMark x1="9191" y1="56019" x2="6801" y2="38363"/>
                          <a14:foregroundMark x1="6801" y1="38363" x2="12684" y2="34189"/>
                          <a14:foregroundMark x1="38787" y1="42697" x2="44853" y2="48957"/>
                          <a14:foregroundMark x1="44853" y1="48957" x2="50184" y2="50401"/>
                          <a14:backgroundMark x1="6434" y1="38523" x2="6801" y2="36437"/>
                          <a14:backgroundMark x1="5882" y1="40289" x2="6985" y2="36918"/>
                        </a14:backgroundRemoval>
                      </a14:imgEffect>
                    </a14:imgLayer>
                  </a14:imgProps>
                </a:ext>
              </a:extLst>
            </a:blip>
            <a:stretch>
              <a:fillRect/>
            </a:stretch>
          </p:blipFill>
          <p:spPr>
            <a:xfrm>
              <a:off x="8776945" y="2589883"/>
              <a:ext cx="1423091" cy="1629753"/>
            </a:xfrm>
            <a:prstGeom prst="rect">
              <a:avLst/>
            </a:prstGeom>
          </p:spPr>
        </p:pic>
        <p:pic>
          <p:nvPicPr>
            <p:cNvPr id="16" name="Picture 15">
              <a:extLst>
                <a:ext uri="{FF2B5EF4-FFF2-40B4-BE49-F238E27FC236}">
                  <a16:creationId xmlns:a16="http://schemas.microsoft.com/office/drawing/2014/main" id="{EE2D8483-273A-4AC1-B655-1BA2B69D98A7}"/>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9703" b="92958" l="3400" r="93400">
                          <a14:foregroundMark x1="21000" y1="40845" x2="31400" y2="41628"/>
                          <a14:foregroundMark x1="31400" y1="41628" x2="32200" y2="50391"/>
                          <a14:foregroundMark x1="32200" y1="50391" x2="30000" y2="58842"/>
                          <a14:foregroundMark x1="30000" y1="58842" x2="31400" y2="62285"/>
                          <a14:foregroundMark x1="55800" y1="35681" x2="47200" y2="40376"/>
                          <a14:foregroundMark x1="47200" y1="40376" x2="44400" y2="48044"/>
                          <a14:foregroundMark x1="44400" y1="48044" x2="52200" y2="63067"/>
                          <a14:foregroundMark x1="52200" y1="63067" x2="72600" y2="58059"/>
                          <a14:foregroundMark x1="72600" y1="58059" x2="69200" y2="49609"/>
                          <a14:foregroundMark x1="69200" y1="49609" x2="63200" y2="42254"/>
                          <a14:foregroundMark x1="63200" y1="42254" x2="54200" y2="38811"/>
                          <a14:foregroundMark x1="54200" y1="38811" x2="51000" y2="36307"/>
                          <a14:foregroundMark x1="55400" y1="31925" x2="47200" y2="36463"/>
                          <a14:foregroundMark x1="47200" y1="36463" x2="43000" y2="60094"/>
                          <a14:foregroundMark x1="43000" y1="60094" x2="50200" y2="65571"/>
                          <a14:foregroundMark x1="50200" y1="65571" x2="59800" y2="68545"/>
                          <a14:foregroundMark x1="59800" y1="68545" x2="76000" y2="57590"/>
                          <a14:foregroundMark x1="76000" y1="57590" x2="74200" y2="41002"/>
                          <a14:foregroundMark x1="74200" y1="41002" x2="69600" y2="33959"/>
                          <a14:foregroundMark x1="69600" y1="33959" x2="59600" y2="32081"/>
                          <a14:foregroundMark x1="59600" y1="32081" x2="54800" y2="32864"/>
                          <a14:foregroundMark x1="62600" y1="42567" x2="64600" y2="50548"/>
                          <a14:foregroundMark x1="64600" y1="50548" x2="63000" y2="58372"/>
                          <a14:foregroundMark x1="63000" y1="58372" x2="54000" y2="54304"/>
                          <a14:foregroundMark x1="54000" y1="54304" x2="53200" y2="46322"/>
                          <a14:foregroundMark x1="53200" y1="46322" x2="55400" y2="40845"/>
                          <a14:foregroundMark x1="46200" y1="36620" x2="42800" y2="44131"/>
                          <a14:foregroundMark x1="42800" y1="44131" x2="43800" y2="56964"/>
                          <a14:foregroundMark x1="36200" y1="67293" x2="26800" y2="63380"/>
                          <a14:foregroundMark x1="26800" y1="63380" x2="25800" y2="46948"/>
                          <a14:foregroundMark x1="25800" y1="46948" x2="16400" y2="42567"/>
                          <a14:foregroundMark x1="16400" y1="42567" x2="31400" y2="31925"/>
                          <a14:foregroundMark x1="31400" y1="31925" x2="35800" y2="39280"/>
                          <a14:foregroundMark x1="35800" y1="39280" x2="37000" y2="66667"/>
                          <a14:foregroundMark x1="9000" y1="40063" x2="8400" y2="48044"/>
                          <a14:foregroundMark x1="8400" y1="48044" x2="11400" y2="57433"/>
                          <a14:foregroundMark x1="60800" y1="37246" x2="69200" y2="41628"/>
                          <a14:foregroundMark x1="69200" y1="41628" x2="69800" y2="48357"/>
                          <a14:foregroundMark x1="69166" y1="81221" x2="84600" y2="67919"/>
                          <a14:foregroundMark x1="57000" y1="91706" x2="68541" y2="81759"/>
                          <a14:foregroundMark x1="84600" y1="67919" x2="91000" y2="51800"/>
                          <a14:foregroundMark x1="91000" y1="51800" x2="84000" y2="26917"/>
                          <a14:foregroundMark x1="84000" y1="26917" x2="76800" y2="20814"/>
                          <a14:foregroundMark x1="76800" y1="20814" x2="47000" y2="13772"/>
                          <a14:foregroundMark x1="47000" y1="13772" x2="36200" y2="15180"/>
                          <a14:foregroundMark x1="36200" y1="15180" x2="17200" y2="22848"/>
                          <a14:foregroundMark x1="17200" y1="22848" x2="8800" y2="29421"/>
                          <a14:foregroundMark x1="8800" y1="29421" x2="2600" y2="45070"/>
                          <a14:foregroundMark x1="2600" y1="45070" x2="4938" y2="63367"/>
                          <a14:foregroundMark x1="16699" y1="74953" x2="27600" y2="80125"/>
                          <a14:foregroundMark x1="31684" y1="84351" x2="33800" y2="86541"/>
                          <a14:foregroundMark x1="27600" y1="80125" x2="30171" y2="82786"/>
                          <a14:foregroundMark x1="33800" y1="86541" x2="42400" y2="90923"/>
                          <a14:foregroundMark x1="42400" y1="90923" x2="54600" y2="93114"/>
                          <a14:foregroundMark x1="54600" y1="93114" x2="59600" y2="92332"/>
                          <a14:foregroundMark x1="4200" y1="38341" x2="3400" y2="46322"/>
                          <a14:foregroundMark x1="3400" y1="46322" x2="6000" y2="57590"/>
                          <a14:foregroundMark x1="92600" y1="39750" x2="96000" y2="47731"/>
                          <a14:foregroundMark x1="96000" y1="47731" x2="93400" y2="55712"/>
                          <a14:foregroundMark x1="93400" y1="55712" x2="93200" y2="55712"/>
                          <a14:backgroundMark x1="4200" y1="64006" x2="8000" y2="71362"/>
                          <a14:backgroundMark x1="8000" y1="71362" x2="4600" y2="63850"/>
                          <a14:backgroundMark x1="4600" y1="63850" x2="4600" y2="63850"/>
                          <a14:backgroundMark x1="9200" y1="72457" x2="10800" y2="72457"/>
                          <a14:backgroundMark x1="4200" y1="63693" x2="14200" y2="76056"/>
                          <a14:backgroundMark x1="30000" y1="82786" x2="30000" y2="84351"/>
                          <a14:backgroundMark x1="69800" y1="82160" x2="68600" y2="81847"/>
                        </a14:backgroundRemoval>
                      </a14:imgEffect>
                    </a14:imgLayer>
                  </a14:imgProps>
                </a:ext>
              </a:extLst>
            </a:blip>
            <a:stretch>
              <a:fillRect/>
            </a:stretch>
          </p:blipFill>
          <p:spPr>
            <a:xfrm rot="261768">
              <a:off x="9760033" y="2729741"/>
              <a:ext cx="1372610" cy="1754195"/>
            </a:xfrm>
            <a:prstGeom prst="rect">
              <a:avLst/>
            </a:prstGeom>
          </p:spPr>
        </p:pic>
        <p:pic>
          <p:nvPicPr>
            <p:cNvPr id="17" name="Picture 16">
              <a:extLst>
                <a:ext uri="{FF2B5EF4-FFF2-40B4-BE49-F238E27FC236}">
                  <a16:creationId xmlns:a16="http://schemas.microsoft.com/office/drawing/2014/main" id="{33393616-47AF-4161-A55D-2ED79A51A93A}"/>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10000" b="90000" l="3627" r="98273">
                          <a14:foregroundMark x1="9326" y1="45800" x2="9499" y2="58600"/>
                          <a14:foregroundMark x1="10363" y1="66800" x2="25561" y2="80200"/>
                          <a14:foregroundMark x1="25561" y1="80200" x2="33333" y2="84400"/>
                          <a14:foregroundMark x1="33333" y1="84400" x2="38515" y2="93200"/>
                          <a14:foregroundMark x1="38515" y1="93200" x2="47323" y2="93600"/>
                          <a14:foregroundMark x1="47323" y1="93600" x2="52677" y2="85800"/>
                          <a14:foregroundMark x1="52677" y1="85800" x2="68739" y2="75800"/>
                          <a14:foregroundMark x1="68739" y1="75800" x2="78066" y2="75600"/>
                          <a14:foregroundMark x1="78066" y1="75600" x2="87392" y2="76000"/>
                          <a14:foregroundMark x1="87392" y1="76000" x2="93437" y2="68600"/>
                          <a14:foregroundMark x1="93437" y1="68600" x2="96200" y2="47400"/>
                          <a14:foregroundMark x1="96200" y1="47400" x2="93437" y2="37600"/>
                          <a14:foregroundMark x1="93437" y1="37600" x2="85665" y2="30400"/>
                          <a14:foregroundMark x1="85665" y1="30400" x2="40933" y2="8600"/>
                          <a14:foregroundMark x1="40933" y1="8600" x2="31606" y2="9200"/>
                          <a14:foregroundMark x1="31606" y1="9200" x2="23143" y2="12600"/>
                          <a14:foregroundMark x1="23143" y1="12600" x2="14853" y2="19400"/>
                          <a14:foregroundMark x1="14853" y1="19400" x2="9845" y2="30600"/>
                          <a14:foregroundMark x1="9845" y1="30600" x2="4093" y2="37800"/>
                          <a14:foregroundMark x1="3526" y1="43200" x2="3627" y2="49600"/>
                          <a14:foregroundMark x1="3627" y1="49600" x2="11054" y2="73200"/>
                          <a14:foregroundMark x1="93437" y1="35600" x2="97237" y2="45200"/>
                          <a14:foregroundMark x1="97237" y1="45200" x2="98273" y2="55600"/>
                          <a14:foregroundMark x1="98273" y1="55600" x2="93092" y2="72000"/>
                          <a14:backgroundMark x1="2936" y1="37800" x2="2936" y2="43200"/>
                        </a14:backgroundRemoval>
                      </a14:imgEffect>
                    </a14:imgLayer>
                  </a14:imgProps>
                </a:ext>
              </a:extLst>
            </a:blip>
            <a:stretch>
              <a:fillRect/>
            </a:stretch>
          </p:blipFill>
          <p:spPr>
            <a:xfrm rot="20899044">
              <a:off x="10828762" y="2827041"/>
              <a:ext cx="1394136" cy="1203917"/>
            </a:xfrm>
            <a:prstGeom prst="rect">
              <a:avLst/>
            </a:prstGeom>
          </p:spPr>
        </p:pic>
      </p:grpSp>
      <p:pic>
        <p:nvPicPr>
          <p:cNvPr id="25" name="Picture 24">
            <a:extLst>
              <a:ext uri="{FF2B5EF4-FFF2-40B4-BE49-F238E27FC236}">
                <a16:creationId xmlns:a16="http://schemas.microsoft.com/office/drawing/2014/main" id="{E03A6233-74A3-4ED2-B3AD-2CA0473A6120}"/>
              </a:ext>
            </a:extLst>
          </p:cNvPr>
          <p:cNvPicPr>
            <a:picLocks noChangeAspect="1"/>
          </p:cNvPicPr>
          <p:nvPr/>
        </p:nvPicPr>
        <p:blipFill>
          <a:blip r:embed="rId26"/>
          <a:stretch>
            <a:fillRect/>
          </a:stretch>
        </p:blipFill>
        <p:spPr>
          <a:xfrm>
            <a:off x="4024312" y="3325151"/>
            <a:ext cx="4143375" cy="990600"/>
          </a:xfrm>
          <a:prstGeom prst="rect">
            <a:avLst/>
          </a:prstGeom>
        </p:spPr>
      </p:pic>
      <p:pic>
        <p:nvPicPr>
          <p:cNvPr id="26" name="Picture 2" descr="Finger pointing female hand vector illustration.:: tasmeemME.com">
            <a:extLst>
              <a:ext uri="{FF2B5EF4-FFF2-40B4-BE49-F238E27FC236}">
                <a16:creationId xmlns:a16="http://schemas.microsoft.com/office/drawing/2014/main" id="{634711DF-7BCE-4387-8E98-21F4B61BE53A}"/>
              </a:ext>
            </a:extLst>
          </p:cNvPr>
          <p:cNvPicPr>
            <a:picLocks noChangeAspect="1" noChangeArrowheads="1"/>
          </p:cNvPicPr>
          <p:nvPr/>
        </p:nvPicPr>
        <p:blipFill>
          <a:blip r:embed="rId27">
            <a:extLst>
              <a:ext uri="{BEBA8EAE-BF5A-486C-A8C5-ECC9F3942E4B}">
                <a14:imgProps xmlns:a14="http://schemas.microsoft.com/office/drawing/2010/main">
                  <a14:imgLayer r:embed="rId28">
                    <a14:imgEffect>
                      <a14:backgroundRemoval t="10000" b="98222" l="10000" r="96889">
                        <a14:foregroundMark x1="92667" y1="88444" x2="92667" y2="88444"/>
                        <a14:foregroundMark x1="96889" y1="94667" x2="96889" y2="94667"/>
                        <a14:foregroundMark x1="95778" y1="98222" x2="95778" y2="98222"/>
                      </a14:backgroundRemoval>
                    </a14:imgEffect>
                  </a14:imgLayer>
                </a14:imgProps>
              </a:ext>
              <a:ext uri="{28A0092B-C50C-407E-A947-70E740481C1C}">
                <a14:useLocalDpi xmlns:a14="http://schemas.microsoft.com/office/drawing/2010/main" val="0"/>
              </a:ext>
            </a:extLst>
          </a:blip>
          <a:srcRect/>
          <a:stretch>
            <a:fillRect/>
          </a:stretch>
        </p:blipFill>
        <p:spPr bwMode="auto">
          <a:xfrm>
            <a:off x="4490831" y="5011038"/>
            <a:ext cx="1477418" cy="147741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811BD91B-99FE-4862-9B6E-1B1D5A95CECD}"/>
              </a:ext>
            </a:extLst>
          </p:cNvPr>
          <p:cNvPicPr>
            <a:picLocks noChangeAspect="1"/>
          </p:cNvPicPr>
          <p:nvPr/>
        </p:nvPicPr>
        <p:blipFill>
          <a:blip r:embed="rId29">
            <a:extLst>
              <a:ext uri="{BEBA8EAE-BF5A-486C-A8C5-ECC9F3942E4B}">
                <a14:imgProps xmlns:a14="http://schemas.microsoft.com/office/drawing/2010/main">
                  <a14:imgLayer r:embed="rId30">
                    <a14:imgEffect>
                      <a14:backgroundRemoval t="10000" b="90000" l="10000" r="90000">
                        <a14:foregroundMark x1="9836" y1="38095" x2="11475" y2="63492"/>
                      </a14:backgroundRemoval>
                    </a14:imgEffect>
                  </a14:imgLayer>
                </a14:imgProps>
              </a:ext>
            </a:extLst>
          </a:blip>
          <a:stretch>
            <a:fillRect/>
          </a:stretch>
        </p:blipFill>
        <p:spPr>
          <a:xfrm>
            <a:off x="4266454" y="4971706"/>
            <a:ext cx="491668" cy="507788"/>
          </a:xfrm>
          <a:prstGeom prst="rect">
            <a:avLst/>
          </a:prstGeom>
        </p:spPr>
      </p:pic>
      <p:pic>
        <p:nvPicPr>
          <p:cNvPr id="29" name="Picture 28">
            <a:extLst>
              <a:ext uri="{FF2B5EF4-FFF2-40B4-BE49-F238E27FC236}">
                <a16:creationId xmlns:a16="http://schemas.microsoft.com/office/drawing/2014/main" id="{0F979878-F9AD-4281-BAE8-3686679CAF0B}"/>
              </a:ext>
            </a:extLst>
          </p:cNvPr>
          <p:cNvPicPr>
            <a:picLocks noChangeAspect="1"/>
          </p:cNvPicPr>
          <p:nvPr/>
        </p:nvPicPr>
        <p:blipFill>
          <a:blip r:embed="rId29">
            <a:extLst>
              <a:ext uri="{BEBA8EAE-BF5A-486C-A8C5-ECC9F3942E4B}">
                <a14:imgProps xmlns:a14="http://schemas.microsoft.com/office/drawing/2010/main">
                  <a14:imgLayer r:embed="rId30">
                    <a14:imgEffect>
                      <a14:backgroundRemoval t="10000" b="90000" l="10000" r="90000">
                        <a14:foregroundMark x1="9836" y1="38095" x2="11475" y2="63492"/>
                      </a14:backgroundRemoval>
                    </a14:imgEffect>
                  </a14:imgLayer>
                </a14:imgProps>
              </a:ext>
            </a:extLst>
          </a:blip>
          <a:stretch>
            <a:fillRect/>
          </a:stretch>
        </p:blipFill>
        <p:spPr>
          <a:xfrm>
            <a:off x="4664357" y="4868217"/>
            <a:ext cx="491668" cy="507788"/>
          </a:xfrm>
          <a:prstGeom prst="rect">
            <a:avLst/>
          </a:prstGeom>
        </p:spPr>
      </p:pic>
    </p:spTree>
    <p:extLst>
      <p:ext uri="{BB962C8B-B14F-4D97-AF65-F5344CB8AC3E}">
        <p14:creationId xmlns:p14="http://schemas.microsoft.com/office/powerpoint/2010/main" val="3516453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CB55FDD-F0B7-47D4-AAD1-0A1FE5EE6984}"/>
              </a:ext>
            </a:extLst>
          </p:cNvPr>
          <p:cNvGrpSpPr/>
          <p:nvPr/>
        </p:nvGrpSpPr>
        <p:grpSpPr>
          <a:xfrm>
            <a:off x="184694" y="1960021"/>
            <a:ext cx="11695611" cy="2742595"/>
            <a:chOff x="-19882" y="2107249"/>
            <a:chExt cx="12242780" cy="2859556"/>
          </a:xfrm>
        </p:grpSpPr>
        <p:grpSp>
          <p:nvGrpSpPr>
            <p:cNvPr id="5" name="Group 4">
              <a:extLst>
                <a:ext uri="{FF2B5EF4-FFF2-40B4-BE49-F238E27FC236}">
                  <a16:creationId xmlns:a16="http://schemas.microsoft.com/office/drawing/2014/main" id="{B201329E-E7F3-49B7-9DC2-AA928DAE6874}"/>
                </a:ext>
              </a:extLst>
            </p:cNvPr>
            <p:cNvGrpSpPr/>
            <p:nvPr/>
          </p:nvGrpSpPr>
          <p:grpSpPr>
            <a:xfrm>
              <a:off x="-19882" y="2107249"/>
              <a:ext cx="5620862" cy="2859556"/>
              <a:chOff x="267685" y="1554894"/>
              <a:chExt cx="7285101" cy="3916262"/>
            </a:xfrm>
          </p:grpSpPr>
          <p:grpSp>
            <p:nvGrpSpPr>
              <p:cNvPr id="13" name="Group 12">
                <a:extLst>
                  <a:ext uri="{FF2B5EF4-FFF2-40B4-BE49-F238E27FC236}">
                    <a16:creationId xmlns:a16="http://schemas.microsoft.com/office/drawing/2014/main" id="{54A9A3E7-374D-4605-8EB2-847EECC8A32D}"/>
                  </a:ext>
                </a:extLst>
              </p:cNvPr>
              <p:cNvGrpSpPr/>
              <p:nvPr/>
            </p:nvGrpSpPr>
            <p:grpSpPr>
              <a:xfrm>
                <a:off x="267685" y="1554894"/>
                <a:ext cx="4815189" cy="3916262"/>
                <a:chOff x="346062" y="1770431"/>
                <a:chExt cx="4815189" cy="3916262"/>
              </a:xfrm>
            </p:grpSpPr>
            <p:pic>
              <p:nvPicPr>
                <p:cNvPr id="16" name="Picture 15">
                  <a:extLst>
                    <a:ext uri="{FF2B5EF4-FFF2-40B4-BE49-F238E27FC236}">
                      <a16:creationId xmlns:a16="http://schemas.microsoft.com/office/drawing/2014/main" id="{376B2A18-A39F-4FF6-8E09-8919FB25547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271" b="94404" l="8917" r="93206">
                              <a14:foregroundMark x1="10616" y1="13697" x2="10616" y2="13697"/>
                              <a14:foregroundMark x1="30573" y1="8100" x2="30573" y2="8100"/>
                              <a14:foregroundMark x1="33121" y1="4271" x2="33121" y2="4271"/>
                              <a14:foregroundMark x1="59660" y1="91458" x2="59660" y2="91458"/>
                              <a14:foregroundMark x1="63270" y1="94404" x2="63270" y2="94404"/>
                              <a14:foregroundMark x1="93418" y1="77025" x2="92994" y2="77025"/>
                              <a14:foregroundMark x1="8917" y1="16200" x2="8917" y2="16200"/>
                            </a14:backgroundRemoval>
                          </a14:imgEffect>
                        </a14:imgLayer>
                      </a14:imgProps>
                    </a:ext>
                  </a:extLst>
                </a:blip>
                <a:stretch>
                  <a:fillRect/>
                </a:stretch>
              </p:blipFill>
              <p:spPr>
                <a:xfrm>
                  <a:off x="346062" y="1770431"/>
                  <a:ext cx="2024792" cy="2918968"/>
                </a:xfrm>
                <a:prstGeom prst="rect">
                  <a:avLst/>
                </a:prstGeom>
              </p:spPr>
            </p:pic>
            <p:pic>
              <p:nvPicPr>
                <p:cNvPr id="17" name="Picture 16">
                  <a:extLst>
                    <a:ext uri="{FF2B5EF4-FFF2-40B4-BE49-F238E27FC236}">
                      <a16:creationId xmlns:a16="http://schemas.microsoft.com/office/drawing/2014/main" id="{1EE0D67C-4884-4813-BF84-6A80322B66B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148" b="90185" l="9725" r="89725">
                              <a14:foregroundMark x1="53028" y1="30556" x2="53028" y2="30556"/>
                              <a14:foregroundMark x1="49358" y1="30185" x2="54495" y2="48704"/>
                              <a14:foregroundMark x1="54495" y1="48704" x2="52477" y2="56111"/>
                              <a14:foregroundMark x1="59083" y1="8333" x2="45872" y2="9074"/>
                              <a14:foregroundMark x1="58716" y1="89074" x2="47523" y2="90185"/>
                            </a14:backgroundRemoval>
                          </a14:imgEffect>
                        </a14:imgLayer>
                      </a14:imgProps>
                    </a:ext>
                  </a:extLst>
                </a:blip>
                <a:stretch>
                  <a:fillRect/>
                </a:stretch>
              </p:blipFill>
              <p:spPr>
                <a:xfrm>
                  <a:off x="1542691" y="3375067"/>
                  <a:ext cx="2333030" cy="2311626"/>
                </a:xfrm>
                <a:prstGeom prst="rect">
                  <a:avLst/>
                </a:prstGeom>
              </p:spPr>
            </p:pic>
            <p:pic>
              <p:nvPicPr>
                <p:cNvPr id="18" name="Picture 17">
                  <a:extLst>
                    <a:ext uri="{FF2B5EF4-FFF2-40B4-BE49-F238E27FC236}">
                      <a16:creationId xmlns:a16="http://schemas.microsoft.com/office/drawing/2014/main" id="{1D6FB478-EF66-48A9-9DE6-E98BD409A3A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587" b="89803" l="9816" r="92434">
                              <a14:foregroundMark x1="60532" y1="34347" x2="60532" y2="34347"/>
                              <a14:foregroundMark x1="41922" y1="28801" x2="52352" y2="27549"/>
                              <a14:foregroundMark x1="52352" y1="27549" x2="56646" y2="35778"/>
                              <a14:foregroundMark x1="56646" y1="35778" x2="51738" y2="55098"/>
                              <a14:foregroundMark x1="51738" y1="55098" x2="62372" y2="59750"/>
                              <a14:foregroundMark x1="47239" y1="51521" x2="51125" y2="58676"/>
                              <a14:foregroundMark x1="92229" y1="51521" x2="92638" y2="38104"/>
                              <a14:foregroundMark x1="48057" y1="9839" x2="55624" y2="8587"/>
                              <a14:foregroundMark x1="45603" y1="56172" x2="48466" y2="60107"/>
                              <a14:foregroundMark x1="41513" y1="30590" x2="43149" y2="35599"/>
                            </a14:backgroundRemoval>
                          </a14:imgEffect>
                        </a14:imgLayer>
                      </a14:imgProps>
                    </a:ext>
                  </a:extLst>
                </a:blip>
                <a:stretch>
                  <a:fillRect/>
                </a:stretch>
              </p:blipFill>
              <p:spPr>
                <a:xfrm rot="21186856">
                  <a:off x="2971431" y="3053725"/>
                  <a:ext cx="2189820" cy="2503288"/>
                </a:xfrm>
                <a:prstGeom prst="rect">
                  <a:avLst/>
                </a:prstGeom>
              </p:spPr>
            </p:pic>
          </p:grpSp>
          <p:pic>
            <p:nvPicPr>
              <p:cNvPr id="14" name="Picture 13">
                <a:extLst>
                  <a:ext uri="{FF2B5EF4-FFF2-40B4-BE49-F238E27FC236}">
                    <a16:creationId xmlns:a16="http://schemas.microsoft.com/office/drawing/2014/main" id="{0FEE9604-B36C-4160-9CCF-51F8FE6F8D0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42287" y1="31520" x2="52269" y2="30560"/>
                            <a14:foregroundMark x1="52269" y1="30560" x2="60980" y2="33120"/>
                            <a14:foregroundMark x1="60980" y1="33120" x2="56080" y2="40160"/>
                            <a14:foregroundMark x1="56080" y1="40160" x2="59710" y2="56320"/>
                            <a14:foregroundMark x1="59710" y1="56320" x2="50635" y2="59680"/>
                            <a14:foregroundMark x1="50635" y1="59680" x2="41561" y2="58880"/>
                            <a14:foregroundMark x1="41561" y1="58880" x2="40653" y2="57440"/>
                          </a14:backgroundRemoval>
                        </a14:imgEffect>
                      </a14:imgLayer>
                    </a14:imgProps>
                  </a:ext>
                </a:extLst>
              </a:blip>
              <a:stretch>
                <a:fillRect/>
              </a:stretch>
            </p:blipFill>
            <p:spPr>
              <a:xfrm rot="21439493">
                <a:off x="4174573" y="2327851"/>
                <a:ext cx="2266465" cy="2570854"/>
              </a:xfrm>
              <a:prstGeom prst="rect">
                <a:avLst/>
              </a:prstGeom>
            </p:spPr>
          </p:pic>
          <p:pic>
            <p:nvPicPr>
              <p:cNvPr id="15" name="Picture 14">
                <a:extLst>
                  <a:ext uri="{FF2B5EF4-FFF2-40B4-BE49-F238E27FC236}">
                    <a16:creationId xmlns:a16="http://schemas.microsoft.com/office/drawing/2014/main" id="{2170E985-755E-4351-8237-9433E1F94FB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007" b="89949" l="9631" r="89754">
                            <a14:foregroundMark x1="47951" y1="34923" x2="47951" y2="34923"/>
                            <a14:foregroundMark x1="41189" y1="50426" x2="51844" y2="50085"/>
                            <a14:foregroundMark x1="51844" y1="50085" x2="59631" y2="50596"/>
                            <a14:foregroundMark x1="48156" y1="9540" x2="51434" y2="9370"/>
                            <a14:foregroundMark x1="53689" y1="7666" x2="73566" y2="12266"/>
                            <a14:foregroundMark x1="73566" y1="12266" x2="81148" y2="18228"/>
                            <a14:foregroundMark x1="81148" y1="18228" x2="90574" y2="33560"/>
                            <a14:foregroundMark x1="90574" y1="33560" x2="93443" y2="51278"/>
                            <a14:foregroundMark x1="93443" y1="51278" x2="82992" y2="66610"/>
                            <a14:foregroundMark x1="82992" y1="66610" x2="67008" y2="78194"/>
                            <a14:foregroundMark x1="67008" y1="78194" x2="63730" y2="86712"/>
                            <a14:foregroundMark x1="63730" y1="86712" x2="53279" y2="89438"/>
                            <a14:foregroundMark x1="53279" y1="89438" x2="43238" y2="88075"/>
                            <a14:foregroundMark x1="43238" y1="88075" x2="29508" y2="74446"/>
                            <a14:foregroundMark x1="29508" y1="74446" x2="19672" y2="69847"/>
                            <a14:foregroundMark x1="19672" y1="69847" x2="7582" y2="54003"/>
                            <a14:foregroundMark x1="7582" y1="54003" x2="7172" y2="35094"/>
                            <a14:foregroundMark x1="7172" y1="35094" x2="10861" y2="27087"/>
                            <a14:foregroundMark x1="10861" y1="27087" x2="27049" y2="14140"/>
                            <a14:foregroundMark x1="27049" y1="14140" x2="50615" y2="8518"/>
                            <a14:foregroundMark x1="50615" y1="8518" x2="55738" y2="8007"/>
                            <a14:foregroundMark x1="39959" y1="51448" x2="50205" y2="51107"/>
                            <a14:foregroundMark x1="50205" y1="51107" x2="61066" y2="52811"/>
                            <a14:foregroundMark x1="61066" y1="52811" x2="64959" y2="52641"/>
                            <a14:foregroundMark x1="56762" y1="41227" x2="58607" y2="58773"/>
                            <a14:foregroundMark x1="58607" y1="58773" x2="57787" y2="61840"/>
                            <a14:foregroundMark x1="41803" y1="51448" x2="39959" y2="42249"/>
                            <a14:foregroundMark x1="39959" y1="42249" x2="50205" y2="28109"/>
                            <a14:foregroundMark x1="54508" y1="26235" x2="44262" y2="28961"/>
                            <a14:foregroundMark x1="44262" y1="28961" x2="36475" y2="45486"/>
                            <a14:foregroundMark x1="36475" y1="45486" x2="36680" y2="54174"/>
                            <a14:foregroundMark x1="36680" y1="54174" x2="47541" y2="54855"/>
                            <a14:foregroundMark x1="47541" y1="54855" x2="53074" y2="62181"/>
                            <a14:foregroundMark x1="53074" y1="62181" x2="62295" y2="58433"/>
                            <a14:foregroundMark x1="62295" y1="58433" x2="66189" y2="50085"/>
                            <a14:foregroundMark x1="66189" y1="50085" x2="60656" y2="42760"/>
                            <a14:foregroundMark x1="60656" y1="42760" x2="50205" y2="44293"/>
                            <a14:foregroundMark x1="50205" y1="44293" x2="56762" y2="27428"/>
                            <a14:foregroundMark x1="56762" y1="27428" x2="56352" y2="26405"/>
                          </a14:backgroundRemoval>
                        </a14:imgEffect>
                      </a14:imgLayer>
                    </a14:imgProps>
                  </a:ext>
                </a:extLst>
              </a:blip>
              <a:stretch>
                <a:fillRect/>
              </a:stretch>
            </p:blipFill>
            <p:spPr>
              <a:xfrm>
                <a:off x="5704654" y="2474148"/>
                <a:ext cx="1848132" cy="2223061"/>
              </a:xfrm>
              <a:prstGeom prst="rect">
                <a:avLst/>
              </a:prstGeom>
            </p:spPr>
          </p:pic>
        </p:grpSp>
        <p:pic>
          <p:nvPicPr>
            <p:cNvPr id="6" name="Picture 5">
              <a:extLst>
                <a:ext uri="{FF2B5EF4-FFF2-40B4-BE49-F238E27FC236}">
                  <a16:creationId xmlns:a16="http://schemas.microsoft.com/office/drawing/2014/main" id="{E1D168C2-CF6A-4C91-835D-97ED52EF9C43}"/>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5970" b="89884" l="9924" r="99618">
                          <a14:foregroundMark x1="58015" y1="29022" x2="47901" y2="30514"/>
                          <a14:foregroundMark x1="47901" y1="30514" x2="44275" y2="38474"/>
                          <a14:foregroundMark x1="44275" y1="38474" x2="61069" y2="47098"/>
                          <a14:foregroundMark x1="61069" y1="47098" x2="60305" y2="55887"/>
                          <a14:foregroundMark x1="60305" y1="55887" x2="51908" y2="60033"/>
                          <a14:foregroundMark x1="51908" y1="60033" x2="42176" y2="58375"/>
                          <a14:foregroundMark x1="42176" y1="58375" x2="39313" y2="56385"/>
                          <a14:foregroundMark x1="66412" y1="8789" x2="57252" y2="5970"/>
                          <a14:foregroundMark x1="57252" y1="5970" x2="43321" y2="7960"/>
                          <a14:backgroundMark x1="98664" y1="43449" x2="97137" y2="50580"/>
                        </a14:backgroundRemoval>
                      </a14:imgEffect>
                    </a14:imgLayer>
                  </a14:imgProps>
                </a:ext>
              </a:extLst>
            </a:blip>
            <a:stretch>
              <a:fillRect/>
            </a:stretch>
          </p:blipFill>
          <p:spPr>
            <a:xfrm>
              <a:off x="5022180" y="2673929"/>
              <a:ext cx="1512122" cy="1740095"/>
            </a:xfrm>
            <a:prstGeom prst="rect">
              <a:avLst/>
            </a:prstGeom>
          </p:spPr>
        </p:pic>
        <p:pic>
          <p:nvPicPr>
            <p:cNvPr id="7" name="Picture 6">
              <a:extLst>
                <a:ext uri="{FF2B5EF4-FFF2-40B4-BE49-F238E27FC236}">
                  <a16:creationId xmlns:a16="http://schemas.microsoft.com/office/drawing/2014/main" id="{C222686F-3F7C-4B79-8D42-8BC9EAD3EABB}"/>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7873" b="89950" l="8671" r="89981">
                          <a14:foregroundMark x1="61272" y1="9548" x2="43738" y2="8040"/>
                          <a14:foregroundMark x1="64933" y1="11558" x2="74759" y2="15578"/>
                          <a14:foregroundMark x1="74759" y1="15578" x2="87091" y2="30151"/>
                          <a14:foregroundMark x1="87091" y1="30151" x2="92293" y2="46566"/>
                          <a14:foregroundMark x1="92293" y1="46566" x2="91329" y2="55611"/>
                          <a14:foregroundMark x1="91329" y1="55611" x2="78613" y2="70184"/>
                          <a14:foregroundMark x1="78613" y1="70184" x2="69942" y2="74874"/>
                          <a14:foregroundMark x1="69942" y1="74874" x2="56840" y2="89280"/>
                          <a14:foregroundMark x1="56840" y1="89280" x2="44894" y2="88777"/>
                          <a14:foregroundMark x1="44894" y1="88777" x2="21002" y2="69682"/>
                          <a14:foregroundMark x1="21002" y1="69682" x2="8671" y2="44389"/>
                          <a14:foregroundMark x1="8671" y1="44389" x2="15607" y2="27303"/>
                          <a14:foregroundMark x1="15607" y1="27303" x2="30058" y2="14405"/>
                          <a14:foregroundMark x1="30058" y1="14405" x2="51830" y2="8375"/>
                          <a14:foregroundMark x1="51830" y1="8375" x2="61657" y2="8375"/>
                          <a14:foregroundMark x1="61657" y1="8375" x2="66089" y2="9883"/>
                          <a14:foregroundMark x1="52408" y1="30653" x2="40462" y2="45059"/>
                          <a14:foregroundMark x1="40462" y1="45059" x2="36609" y2="53434"/>
                          <a14:foregroundMark x1="36609" y1="53434" x2="38921" y2="61809"/>
                          <a14:foregroundMark x1="38921" y1="61809" x2="49711" y2="63317"/>
                          <a14:foregroundMark x1="49711" y1="63317" x2="57611" y2="46901"/>
                          <a14:foregroundMark x1="57611" y1="46901" x2="47977" y2="42546"/>
                          <a14:foregroundMark x1="47977" y1="42546" x2="40270" y2="44724"/>
                          <a14:foregroundMark x1="57611" y1="46399" x2="61464" y2="54439"/>
                          <a14:foregroundMark x1="61464" y1="54439" x2="54528" y2="60469"/>
                          <a14:foregroundMark x1="54528" y1="60469" x2="53179" y2="60972"/>
                          <a14:foregroundMark x1="39884" y1="61809" x2="49904" y2="62982"/>
                          <a14:foregroundMark x1="49904" y1="62982" x2="59538" y2="61307"/>
                          <a14:foregroundMark x1="59538" y1="61307" x2="64740" y2="53769"/>
                          <a14:foregroundMark x1="64740" y1="53769" x2="63198" y2="45394"/>
                          <a14:foregroundMark x1="63198" y1="45394" x2="55299" y2="40034"/>
                          <a14:foregroundMark x1="55299" y1="40034" x2="56647" y2="31156"/>
                          <a14:foregroundMark x1="56647" y1="31156" x2="47592" y2="27471"/>
                          <a14:foregroundMark x1="47592" y1="27471" x2="35453" y2="41876"/>
                          <a14:foregroundMark x1="35453" y1="41876" x2="31985" y2="50419"/>
                          <a14:foregroundMark x1="31985" y1="50419" x2="33526" y2="58626"/>
                          <a14:foregroundMark x1="33526" y1="58626" x2="42004" y2="63652"/>
                          <a14:foregroundMark x1="42004" y1="63652" x2="56069" y2="62982"/>
                        </a14:backgroundRemoval>
                      </a14:imgEffect>
                    </a14:imgLayer>
                  </a14:imgProps>
                </a:ext>
              </a:extLst>
            </a:blip>
            <a:stretch>
              <a:fillRect/>
            </a:stretch>
          </p:blipFill>
          <p:spPr>
            <a:xfrm>
              <a:off x="6068004" y="2673929"/>
              <a:ext cx="1489718" cy="1713606"/>
            </a:xfrm>
            <a:prstGeom prst="rect">
              <a:avLst/>
            </a:prstGeom>
          </p:spPr>
        </p:pic>
        <p:pic>
          <p:nvPicPr>
            <p:cNvPr id="8" name="Picture 7">
              <a:extLst>
                <a:ext uri="{FF2B5EF4-FFF2-40B4-BE49-F238E27FC236}">
                  <a16:creationId xmlns:a16="http://schemas.microsoft.com/office/drawing/2014/main" id="{FC553AA5-0418-4AA7-A856-19EB89CFE725}"/>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7807" b="89701" l="5567" r="89861">
                          <a14:foregroundMark x1="34990" y1="29900" x2="44930" y2="29734"/>
                          <a14:foregroundMark x1="44930" y1="29734" x2="54672" y2="31894"/>
                          <a14:foregroundMark x1="54672" y1="31894" x2="59841" y2="39037"/>
                          <a14:foregroundMark x1="59841" y1="39037" x2="45129" y2="62458"/>
                          <a14:foregroundMark x1="40954" y1="63621" x2="51292" y2="63289"/>
                          <a14:foregroundMark x1="51292" y1="63289" x2="65805" y2="31063"/>
                          <a14:foregroundMark x1="65805" y1="31063" x2="57455" y2="26412"/>
                          <a14:foregroundMark x1="57455" y1="26412" x2="37376" y2="26910"/>
                          <a14:foregroundMark x1="37376" y1="26910" x2="39563" y2="35216"/>
                          <a14:foregroundMark x1="39563" y1="35216" x2="50099" y2="35548"/>
                          <a14:foregroundMark x1="50099" y1="35548" x2="48708" y2="44020"/>
                          <a14:foregroundMark x1="48708" y1="44020" x2="39960" y2="63953"/>
                          <a14:foregroundMark x1="34791" y1="79900" x2="38370" y2="88040"/>
                          <a14:foregroundMark x1="38370" y1="88040" x2="48708" y2="90365"/>
                          <a14:foregroundMark x1="48708" y1="90365" x2="58648" y2="88870"/>
                          <a14:foregroundMark x1="58648" y1="88870" x2="79920" y2="71262"/>
                          <a14:foregroundMark x1="79920" y1="71262" x2="92247" y2="47342"/>
                          <a14:foregroundMark x1="92247" y1="47342" x2="92843" y2="38870"/>
                          <a14:foregroundMark x1="92843" y1="38870" x2="85686" y2="22924"/>
                          <a14:foregroundMark x1="85686" y1="22924" x2="57256" y2="10631"/>
                          <a14:foregroundMark x1="57256" y1="10631" x2="47117" y2="9468"/>
                          <a14:foregroundMark x1="47117" y1="9468" x2="37177" y2="10631"/>
                          <a14:foregroundMark x1="37177" y1="10631" x2="18489" y2="20598"/>
                          <a14:foregroundMark x1="18489" y1="20598" x2="8549" y2="36545"/>
                          <a14:foregroundMark x1="8549" y1="36545" x2="6094" y2="53113"/>
                          <a14:foregroundMark x1="7415" y1="56174" x2="17097" y2="70764"/>
                          <a14:foregroundMark x1="17097" y1="70764" x2="27833" y2="74419"/>
                          <a14:foregroundMark x1="27833" y1="74419" x2="35388" y2="80233"/>
                          <a14:foregroundMark x1="35388" y1="80233" x2="35388" y2="80399"/>
                          <a14:foregroundMark x1="5567" y1="39701" x2="5567" y2="47010"/>
                          <a14:foregroundMark x1="50298" y1="7807" x2="70577" y2="10797"/>
                          <a14:foregroundMark x1="70577" y1="10797" x2="72366" y2="11462"/>
                          <a14:backgroundMark x1="5765" y1="53156" x2="6362" y2="56312"/>
                        </a14:backgroundRemoval>
                      </a14:imgEffect>
                    </a14:imgLayer>
                  </a14:imgProps>
                </a:ext>
              </a:extLst>
            </a:blip>
            <a:stretch>
              <a:fillRect/>
            </a:stretch>
          </p:blipFill>
          <p:spPr>
            <a:xfrm>
              <a:off x="6990495" y="2428171"/>
              <a:ext cx="1361414" cy="1629367"/>
            </a:xfrm>
            <a:prstGeom prst="rect">
              <a:avLst/>
            </a:prstGeom>
          </p:spPr>
        </p:pic>
        <p:pic>
          <p:nvPicPr>
            <p:cNvPr id="9" name="Picture 8">
              <a:extLst>
                <a:ext uri="{FF2B5EF4-FFF2-40B4-BE49-F238E27FC236}">
                  <a16:creationId xmlns:a16="http://schemas.microsoft.com/office/drawing/2014/main" id="{832CD1FA-13F1-415A-A507-A38B8BB465CA}"/>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9915" b="91966" l="9870" r="89944">
                          <a14:foregroundMark x1="40782" y1="32821" x2="43762" y2="41197"/>
                          <a14:foregroundMark x1="43762" y1="41197" x2="59777" y2="51624"/>
                          <a14:foregroundMark x1="59777" y1="51624" x2="55680" y2="59658"/>
                          <a14:foregroundMark x1="55680" y1="59658" x2="46182" y2="61709"/>
                          <a14:foregroundMark x1="46182" y1="61709" x2="40037" y2="54701"/>
                          <a14:foregroundMark x1="40037" y1="54701" x2="43203" y2="46154"/>
                          <a14:foregroundMark x1="43203" y1="46154" x2="50838" y2="39829"/>
                          <a14:foregroundMark x1="50838" y1="39829" x2="48790" y2="31282"/>
                          <a14:foregroundMark x1="48790" y1="31282" x2="46555" y2="30769"/>
                          <a14:foregroundMark x1="62942" y1="47692" x2="66853" y2="56068"/>
                          <a14:foregroundMark x1="66853" y1="56068" x2="61453" y2="62906"/>
                          <a14:foregroundMark x1="61453" y1="62906" x2="52514" y2="66154"/>
                          <a14:foregroundMark x1="52514" y1="66154" x2="43203" y2="64786"/>
                          <a14:foregroundMark x1="43203" y1="64786" x2="37058" y2="57607"/>
                          <a14:foregroundMark x1="37058" y1="57607" x2="40037" y2="40342"/>
                          <a14:foregroundMark x1="40037" y1="40342" x2="38547" y2="31795"/>
                          <a14:foregroundMark x1="38547" y1="31795" x2="47672" y2="27350"/>
                          <a14:foregroundMark x1="47672" y1="27350" x2="57356" y2="28718"/>
                          <a14:foregroundMark x1="57356" y1="28718" x2="63687" y2="35556"/>
                          <a14:foregroundMark x1="63687" y1="35556" x2="59963" y2="47350"/>
                          <a14:foregroundMark x1="50652" y1="54872" x2="46555" y2="55214"/>
                          <a14:foregroundMark x1="59590" y1="91111" x2="66853" y2="85299"/>
                          <a14:foregroundMark x1="66853" y1="85299" x2="69460" y2="76581"/>
                          <a14:foregroundMark x1="69460" y1="76581" x2="86220" y2="67692"/>
                          <a14:foregroundMark x1="86220" y1="67692" x2="91620" y2="60171"/>
                          <a14:foregroundMark x1="91620" y1="60171" x2="92924" y2="41709"/>
                          <a14:foregroundMark x1="92924" y1="41709" x2="92365" y2="32650"/>
                          <a14:foregroundMark x1="92365" y1="32650" x2="88268" y2="24274"/>
                          <a14:foregroundMark x1="88268" y1="24274" x2="81564" y2="17607"/>
                          <a14:foregroundMark x1="81564" y1="17607" x2="55866" y2="7009"/>
                          <a14:foregroundMark x1="55866" y1="7009" x2="35940" y2="10085"/>
                          <a14:foregroundMark x1="35940" y1="10085" x2="17505" y2="21197"/>
                          <a14:foregroundMark x1="17505" y1="21197" x2="8566" y2="39829"/>
                          <a14:foregroundMark x1="8566" y1="39829" x2="7449" y2="49573"/>
                          <a14:foregroundMark x1="7449" y1="49573" x2="15084" y2="67179"/>
                          <a14:foregroundMark x1="15084" y1="67179" x2="32961" y2="76923"/>
                          <a14:foregroundMark x1="32961" y1="76923" x2="47114" y2="91111"/>
                          <a14:foregroundMark x1="47114" y1="91111" x2="56611" y2="91966"/>
                          <a14:foregroundMark x1="56611" y1="91966" x2="60894" y2="91453"/>
                        </a14:backgroundRemoval>
                      </a14:imgEffect>
                    </a14:imgLayer>
                  </a14:imgProps>
                </a:ext>
              </a:extLst>
            </a:blip>
            <a:stretch>
              <a:fillRect/>
            </a:stretch>
          </p:blipFill>
          <p:spPr>
            <a:xfrm rot="828243">
              <a:off x="7733562" y="2812110"/>
              <a:ext cx="1522108" cy="1658163"/>
            </a:xfrm>
            <a:prstGeom prst="rect">
              <a:avLst/>
            </a:prstGeom>
          </p:spPr>
        </p:pic>
        <p:pic>
          <p:nvPicPr>
            <p:cNvPr id="10" name="Picture 9">
              <a:extLst>
                <a:ext uri="{FF2B5EF4-FFF2-40B4-BE49-F238E27FC236}">
                  <a16:creationId xmlns:a16="http://schemas.microsoft.com/office/drawing/2014/main" id="{0688A8D6-3DDF-446D-B1CB-F206CBEB088C}"/>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9952" b="93098" l="6801" r="92096">
                          <a14:foregroundMark x1="58456" y1="63724" x2="52574" y2="37721"/>
                          <a14:foregroundMark x1="52574" y1="37721" x2="46875" y2="30819"/>
                          <a14:foregroundMark x1="46875" y1="30819" x2="37684" y2="32103"/>
                          <a14:foregroundMark x1="37684" y1="32103" x2="37316" y2="40449"/>
                          <a14:foregroundMark x1="37316" y1="40449" x2="45404" y2="45746"/>
                          <a14:foregroundMark x1="45404" y1="45746" x2="54596" y2="48154"/>
                          <a14:foregroundMark x1="54596" y1="48154" x2="55331" y2="46067"/>
                          <a14:foregroundMark x1="51103" y1="31782" x2="58272" y2="37400"/>
                          <a14:foregroundMark x1="58272" y1="37400" x2="59375" y2="45586"/>
                          <a14:foregroundMark x1="59375" y1="45586" x2="59191" y2="46228"/>
                          <a14:foregroundMark x1="88235" y1="37079" x2="92279" y2="53291"/>
                          <a14:foregroundMark x1="92279" y1="53291" x2="90074" y2="58106"/>
                          <a14:foregroundMark x1="62500" y1="89888" x2="53493" y2="93098"/>
                          <a14:foregroundMark x1="53493" y1="93098" x2="44118" y2="93098"/>
                          <a14:foregroundMark x1="44118" y1="93098" x2="38419" y2="89406"/>
                          <a14:foregroundMark x1="9191" y1="56019" x2="6801" y2="38363"/>
                          <a14:foregroundMark x1="6801" y1="38363" x2="12684" y2="34189"/>
                          <a14:foregroundMark x1="38787" y1="42697" x2="44853" y2="48957"/>
                          <a14:foregroundMark x1="44853" y1="48957" x2="50184" y2="50401"/>
                          <a14:backgroundMark x1="6434" y1="38523" x2="6801" y2="36437"/>
                          <a14:backgroundMark x1="5882" y1="40289" x2="6985" y2="36918"/>
                        </a14:backgroundRemoval>
                      </a14:imgEffect>
                    </a14:imgLayer>
                  </a14:imgProps>
                </a:ext>
              </a:extLst>
            </a:blip>
            <a:stretch>
              <a:fillRect/>
            </a:stretch>
          </p:blipFill>
          <p:spPr>
            <a:xfrm>
              <a:off x="8776945" y="2589883"/>
              <a:ext cx="1423091" cy="1629753"/>
            </a:xfrm>
            <a:prstGeom prst="rect">
              <a:avLst/>
            </a:prstGeom>
          </p:spPr>
        </p:pic>
        <p:pic>
          <p:nvPicPr>
            <p:cNvPr id="11" name="Picture 10">
              <a:extLst>
                <a:ext uri="{FF2B5EF4-FFF2-40B4-BE49-F238E27FC236}">
                  <a16:creationId xmlns:a16="http://schemas.microsoft.com/office/drawing/2014/main" id="{460BA651-4E7D-4827-92D4-72ABEE7629FE}"/>
                </a:ext>
              </a:extLst>
            </p:cNvPr>
            <p:cNvPicPr>
              <a:picLocks noChangeAspect="1"/>
            </p:cNvPicPr>
            <p:nvPr/>
          </p:nvPicPr>
          <p:blipFill>
            <a:blip r:embed="rId22">
              <a:extLst>
                <a:ext uri="{BEBA8EAE-BF5A-486C-A8C5-ECC9F3942E4B}">
                  <a14:imgProps xmlns:a14="http://schemas.microsoft.com/office/drawing/2010/main">
                    <a14:imgLayer r:embed="rId23">
                      <a14:imgEffect>
                        <a14:backgroundRemoval t="9703" b="92958" l="3400" r="93400">
                          <a14:foregroundMark x1="21000" y1="40845" x2="31400" y2="41628"/>
                          <a14:foregroundMark x1="31400" y1="41628" x2="32200" y2="50391"/>
                          <a14:foregroundMark x1="32200" y1="50391" x2="30000" y2="58842"/>
                          <a14:foregroundMark x1="30000" y1="58842" x2="31400" y2="62285"/>
                          <a14:foregroundMark x1="55800" y1="35681" x2="47200" y2="40376"/>
                          <a14:foregroundMark x1="47200" y1="40376" x2="44400" y2="48044"/>
                          <a14:foregroundMark x1="44400" y1="48044" x2="52200" y2="63067"/>
                          <a14:foregroundMark x1="52200" y1="63067" x2="72600" y2="58059"/>
                          <a14:foregroundMark x1="72600" y1="58059" x2="69200" y2="49609"/>
                          <a14:foregroundMark x1="69200" y1="49609" x2="63200" y2="42254"/>
                          <a14:foregroundMark x1="63200" y1="42254" x2="54200" y2="38811"/>
                          <a14:foregroundMark x1="54200" y1="38811" x2="51000" y2="36307"/>
                          <a14:foregroundMark x1="55400" y1="31925" x2="47200" y2="36463"/>
                          <a14:foregroundMark x1="47200" y1="36463" x2="43000" y2="60094"/>
                          <a14:foregroundMark x1="43000" y1="60094" x2="50200" y2="65571"/>
                          <a14:foregroundMark x1="50200" y1="65571" x2="59800" y2="68545"/>
                          <a14:foregroundMark x1="59800" y1="68545" x2="76000" y2="57590"/>
                          <a14:foregroundMark x1="76000" y1="57590" x2="74200" y2="41002"/>
                          <a14:foregroundMark x1="74200" y1="41002" x2="69600" y2="33959"/>
                          <a14:foregroundMark x1="69600" y1="33959" x2="59600" y2="32081"/>
                          <a14:foregroundMark x1="59600" y1="32081" x2="54800" y2="32864"/>
                          <a14:foregroundMark x1="62600" y1="42567" x2="64600" y2="50548"/>
                          <a14:foregroundMark x1="64600" y1="50548" x2="63000" y2="58372"/>
                          <a14:foregroundMark x1="63000" y1="58372" x2="54000" y2="54304"/>
                          <a14:foregroundMark x1="54000" y1="54304" x2="53200" y2="46322"/>
                          <a14:foregroundMark x1="53200" y1="46322" x2="55400" y2="40845"/>
                          <a14:foregroundMark x1="46200" y1="36620" x2="42800" y2="44131"/>
                          <a14:foregroundMark x1="42800" y1="44131" x2="43800" y2="56964"/>
                          <a14:foregroundMark x1="36200" y1="67293" x2="26800" y2="63380"/>
                          <a14:foregroundMark x1="26800" y1="63380" x2="25800" y2="46948"/>
                          <a14:foregroundMark x1="25800" y1="46948" x2="16400" y2="42567"/>
                          <a14:foregroundMark x1="16400" y1="42567" x2="31400" y2="31925"/>
                          <a14:foregroundMark x1="31400" y1="31925" x2="35800" y2="39280"/>
                          <a14:foregroundMark x1="35800" y1="39280" x2="37000" y2="66667"/>
                          <a14:foregroundMark x1="9000" y1="40063" x2="8400" y2="48044"/>
                          <a14:foregroundMark x1="8400" y1="48044" x2="11400" y2="57433"/>
                          <a14:foregroundMark x1="60800" y1="37246" x2="69200" y2="41628"/>
                          <a14:foregroundMark x1="69200" y1="41628" x2="69800" y2="48357"/>
                          <a14:foregroundMark x1="69166" y1="81221" x2="84600" y2="67919"/>
                          <a14:foregroundMark x1="57000" y1="91706" x2="68541" y2="81759"/>
                          <a14:foregroundMark x1="84600" y1="67919" x2="91000" y2="51800"/>
                          <a14:foregroundMark x1="91000" y1="51800" x2="84000" y2="26917"/>
                          <a14:foregroundMark x1="84000" y1="26917" x2="76800" y2="20814"/>
                          <a14:foregroundMark x1="76800" y1="20814" x2="47000" y2="13772"/>
                          <a14:foregroundMark x1="47000" y1="13772" x2="36200" y2="15180"/>
                          <a14:foregroundMark x1="36200" y1="15180" x2="17200" y2="22848"/>
                          <a14:foregroundMark x1="17200" y1="22848" x2="8800" y2="29421"/>
                          <a14:foregroundMark x1="8800" y1="29421" x2="2600" y2="45070"/>
                          <a14:foregroundMark x1="2600" y1="45070" x2="4938" y2="63367"/>
                          <a14:foregroundMark x1="16699" y1="74953" x2="27600" y2="80125"/>
                          <a14:foregroundMark x1="31684" y1="84351" x2="33800" y2="86541"/>
                          <a14:foregroundMark x1="27600" y1="80125" x2="30171" y2="82786"/>
                          <a14:foregroundMark x1="33800" y1="86541" x2="42400" y2="90923"/>
                          <a14:foregroundMark x1="42400" y1="90923" x2="54600" y2="93114"/>
                          <a14:foregroundMark x1="54600" y1="93114" x2="59600" y2="92332"/>
                          <a14:foregroundMark x1="4200" y1="38341" x2="3400" y2="46322"/>
                          <a14:foregroundMark x1="3400" y1="46322" x2="6000" y2="57590"/>
                          <a14:foregroundMark x1="92600" y1="39750" x2="96000" y2="47731"/>
                          <a14:foregroundMark x1="96000" y1="47731" x2="93400" y2="55712"/>
                          <a14:foregroundMark x1="93400" y1="55712" x2="93200" y2="55712"/>
                          <a14:backgroundMark x1="4200" y1="64006" x2="8000" y2="71362"/>
                          <a14:backgroundMark x1="8000" y1="71362" x2="4600" y2="63850"/>
                          <a14:backgroundMark x1="4600" y1="63850" x2="4600" y2="63850"/>
                          <a14:backgroundMark x1="9200" y1="72457" x2="10800" y2="72457"/>
                          <a14:backgroundMark x1="4200" y1="63693" x2="14200" y2="76056"/>
                          <a14:backgroundMark x1="30000" y1="82786" x2="30000" y2="84351"/>
                          <a14:backgroundMark x1="69800" y1="82160" x2="68600" y2="81847"/>
                        </a14:backgroundRemoval>
                      </a14:imgEffect>
                    </a14:imgLayer>
                  </a14:imgProps>
                </a:ext>
              </a:extLst>
            </a:blip>
            <a:stretch>
              <a:fillRect/>
            </a:stretch>
          </p:blipFill>
          <p:spPr>
            <a:xfrm rot="261768">
              <a:off x="9760033" y="2729741"/>
              <a:ext cx="1372610" cy="1754195"/>
            </a:xfrm>
            <a:prstGeom prst="rect">
              <a:avLst/>
            </a:prstGeom>
          </p:spPr>
        </p:pic>
        <p:pic>
          <p:nvPicPr>
            <p:cNvPr id="12" name="Picture 11">
              <a:extLst>
                <a:ext uri="{FF2B5EF4-FFF2-40B4-BE49-F238E27FC236}">
                  <a16:creationId xmlns:a16="http://schemas.microsoft.com/office/drawing/2014/main" id="{0FA921C1-5EA9-40A9-9395-5724772A3D9A}"/>
                </a:ext>
              </a:extLst>
            </p:cNvPr>
            <p:cNvPicPr>
              <a:picLocks noChangeAspect="1"/>
            </p:cNvPicPr>
            <p:nvPr/>
          </p:nvPicPr>
          <p:blipFill>
            <a:blip r:embed="rId24">
              <a:extLst>
                <a:ext uri="{BEBA8EAE-BF5A-486C-A8C5-ECC9F3942E4B}">
                  <a14:imgProps xmlns:a14="http://schemas.microsoft.com/office/drawing/2010/main">
                    <a14:imgLayer r:embed="rId25">
                      <a14:imgEffect>
                        <a14:backgroundRemoval t="10000" b="90000" l="3627" r="98273">
                          <a14:foregroundMark x1="9326" y1="45800" x2="9499" y2="58600"/>
                          <a14:foregroundMark x1="10363" y1="66800" x2="25561" y2="80200"/>
                          <a14:foregroundMark x1="25561" y1="80200" x2="33333" y2="84400"/>
                          <a14:foregroundMark x1="33333" y1="84400" x2="38515" y2="93200"/>
                          <a14:foregroundMark x1="38515" y1="93200" x2="47323" y2="93600"/>
                          <a14:foregroundMark x1="47323" y1="93600" x2="52677" y2="85800"/>
                          <a14:foregroundMark x1="52677" y1="85800" x2="68739" y2="75800"/>
                          <a14:foregroundMark x1="68739" y1="75800" x2="78066" y2="75600"/>
                          <a14:foregroundMark x1="78066" y1="75600" x2="87392" y2="76000"/>
                          <a14:foregroundMark x1="87392" y1="76000" x2="93437" y2="68600"/>
                          <a14:foregroundMark x1="93437" y1="68600" x2="96200" y2="47400"/>
                          <a14:foregroundMark x1="96200" y1="47400" x2="93437" y2="37600"/>
                          <a14:foregroundMark x1="93437" y1="37600" x2="85665" y2="30400"/>
                          <a14:foregroundMark x1="85665" y1="30400" x2="40933" y2="8600"/>
                          <a14:foregroundMark x1="40933" y1="8600" x2="31606" y2="9200"/>
                          <a14:foregroundMark x1="31606" y1="9200" x2="23143" y2="12600"/>
                          <a14:foregroundMark x1="23143" y1="12600" x2="14853" y2="19400"/>
                          <a14:foregroundMark x1="14853" y1="19400" x2="9845" y2="30600"/>
                          <a14:foregroundMark x1="9845" y1="30600" x2="4093" y2="37800"/>
                          <a14:foregroundMark x1="3526" y1="43200" x2="3627" y2="49600"/>
                          <a14:foregroundMark x1="3627" y1="49600" x2="11054" y2="73200"/>
                          <a14:foregroundMark x1="93437" y1="35600" x2="97237" y2="45200"/>
                          <a14:foregroundMark x1="97237" y1="45200" x2="98273" y2="55600"/>
                          <a14:foregroundMark x1="98273" y1="55600" x2="93092" y2="72000"/>
                          <a14:backgroundMark x1="2936" y1="37800" x2="2936" y2="43200"/>
                        </a14:backgroundRemoval>
                      </a14:imgEffect>
                    </a14:imgLayer>
                  </a14:imgProps>
                </a:ext>
              </a:extLst>
            </a:blip>
            <a:stretch>
              <a:fillRect/>
            </a:stretch>
          </p:blipFill>
          <p:spPr>
            <a:xfrm rot="20899044">
              <a:off x="10828762" y="2827041"/>
              <a:ext cx="1394136" cy="1203917"/>
            </a:xfrm>
            <a:prstGeom prst="rect">
              <a:avLst/>
            </a:prstGeom>
          </p:spPr>
        </p:pic>
      </p:grpSp>
    </p:spTree>
    <p:extLst>
      <p:ext uri="{BB962C8B-B14F-4D97-AF65-F5344CB8AC3E}">
        <p14:creationId xmlns:p14="http://schemas.microsoft.com/office/powerpoint/2010/main" val="7776587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528</Words>
  <Application>Microsoft Office PowerPoint</Application>
  <PresentationFormat>Widescreen</PresentationFormat>
  <Paragraphs>49</Paragraphs>
  <Slides>22</Slides>
  <Notes>0</Notes>
  <HiddenSlides>0</HiddenSlides>
  <MMClips>2</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Let's count together!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Holly</dc:creator>
  <cp:lastModifiedBy>Holly</cp:lastModifiedBy>
  <cp:revision>6</cp:revision>
  <dcterms:created xsi:type="dcterms:W3CDTF">2021-01-08T20:23:35Z</dcterms:created>
  <dcterms:modified xsi:type="dcterms:W3CDTF">2021-01-11T08:46:44Z</dcterms:modified>
</cp:coreProperties>
</file>