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354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59" r:id="rId14"/>
    <p:sldId id="294" r:id="rId15"/>
    <p:sldId id="311" r:id="rId16"/>
    <p:sldId id="312" r:id="rId17"/>
    <p:sldId id="313" r:id="rId18"/>
    <p:sldId id="315" r:id="rId19"/>
    <p:sldId id="314" r:id="rId20"/>
    <p:sldId id="318" r:id="rId21"/>
    <p:sldId id="316" r:id="rId22"/>
    <p:sldId id="319" r:id="rId23"/>
    <p:sldId id="320" r:id="rId24"/>
    <p:sldId id="321" r:id="rId25"/>
    <p:sldId id="322" r:id="rId26"/>
    <p:sldId id="323" r:id="rId27"/>
    <p:sldId id="269" r:id="rId28"/>
    <p:sldId id="324" r:id="rId29"/>
    <p:sldId id="325" r:id="rId30"/>
    <p:sldId id="355" r:id="rId31"/>
    <p:sldId id="360" r:id="rId32"/>
    <p:sldId id="261" r:id="rId33"/>
    <p:sldId id="306" r:id="rId34"/>
    <p:sldId id="310" r:id="rId35"/>
    <p:sldId id="326" r:id="rId36"/>
    <p:sldId id="309" r:id="rId37"/>
    <p:sldId id="327" r:id="rId38"/>
    <p:sldId id="308" r:id="rId39"/>
    <p:sldId id="328" r:id="rId40"/>
    <p:sldId id="271" r:id="rId41"/>
    <p:sldId id="329" r:id="rId42"/>
    <p:sldId id="330" r:id="rId43"/>
    <p:sldId id="356" r:id="rId44"/>
    <p:sldId id="361" r:id="rId45"/>
    <p:sldId id="275" r:id="rId46"/>
    <p:sldId id="331" r:id="rId47"/>
    <p:sldId id="357" r:id="rId48"/>
    <p:sldId id="334" r:id="rId49"/>
    <p:sldId id="335" r:id="rId50"/>
    <p:sldId id="336" r:id="rId51"/>
    <p:sldId id="337" r:id="rId52"/>
    <p:sldId id="332" r:id="rId53"/>
    <p:sldId id="280" r:id="rId54"/>
    <p:sldId id="338" r:id="rId55"/>
    <p:sldId id="339" r:id="rId56"/>
    <p:sldId id="362" r:id="rId57"/>
    <p:sldId id="282" r:id="rId58"/>
    <p:sldId id="358" r:id="rId59"/>
    <p:sldId id="342" r:id="rId60"/>
    <p:sldId id="347" r:id="rId61"/>
    <p:sldId id="343" r:id="rId62"/>
    <p:sldId id="348" r:id="rId63"/>
    <p:sldId id="344" r:id="rId64"/>
    <p:sldId id="349" r:id="rId65"/>
    <p:sldId id="345" r:id="rId66"/>
    <p:sldId id="350" r:id="rId67"/>
    <p:sldId id="351" r:id="rId68"/>
    <p:sldId id="352" r:id="rId69"/>
    <p:sldId id="287" r:id="rId70"/>
    <p:sldId id="340" r:id="rId71"/>
    <p:sldId id="341" r:id="rId72"/>
    <p:sldId id="353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28EE9-5EA4-DBDA-578E-9E90BA246BE5}" v="16" dt="2021-01-10T14:54:12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Stanners [ Wheatley Hill Primary School ]" userId="S::j.stanners300@whprimary.com::95d13023-5fe8-4aa6-af64-49ca2f97d09d" providerId="AD" clId="Web-{CE228EE9-5EA4-DBDA-578E-9E90BA246BE5}"/>
    <pc:docChg chg="addSld modSld">
      <pc:chgData name="J. Stanners [ Wheatley Hill Primary School ]" userId="S::j.stanners300@whprimary.com::95d13023-5fe8-4aa6-af64-49ca2f97d09d" providerId="AD" clId="Web-{CE228EE9-5EA4-DBDA-578E-9E90BA246BE5}" dt="2021-01-10T14:54:12.337" v="15"/>
      <pc:docMkLst>
        <pc:docMk/>
      </pc:docMkLst>
      <pc:sldChg chg="modSp">
        <pc:chgData name="J. Stanners [ Wheatley Hill Primary School ]" userId="S::j.stanners300@whprimary.com::95d13023-5fe8-4aa6-af64-49ca2f97d09d" providerId="AD" clId="Web-{CE228EE9-5EA4-DBDA-578E-9E90BA246BE5}" dt="2021-01-10T14:53:27.319" v="10" actId="20577"/>
        <pc:sldMkLst>
          <pc:docMk/>
          <pc:sldMk cId="3662955995" sldId="353"/>
        </pc:sldMkLst>
        <pc:spChg chg="mod">
          <ac:chgData name="J. Stanners [ Wheatley Hill Primary School ]" userId="S::j.stanners300@whprimary.com::95d13023-5fe8-4aa6-af64-49ca2f97d09d" providerId="AD" clId="Web-{CE228EE9-5EA4-DBDA-578E-9E90BA246BE5}" dt="2021-01-10T14:53:27.319" v="10" actId="20577"/>
          <ac:spMkLst>
            <pc:docMk/>
            <pc:sldMk cId="3662955995" sldId="353"/>
            <ac:spMk id="6" creationId="{E177A30C-55FB-45AF-A863-F51AE27C48E5}"/>
          </ac:spMkLst>
        </pc:spChg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3:41.085" v="12"/>
        <pc:sldMkLst>
          <pc:docMk/>
          <pc:sldMk cId="4277895194" sldId="359"/>
        </pc:sldMkLst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3:50.633" v="13"/>
        <pc:sldMkLst>
          <pc:docMk/>
          <pc:sldMk cId="2673561320" sldId="360"/>
        </pc:sldMkLst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4:02.524" v="14"/>
        <pc:sldMkLst>
          <pc:docMk/>
          <pc:sldMk cId="2129961394" sldId="361"/>
        </pc:sldMkLst>
      </pc:sldChg>
      <pc:sldChg chg="add replId">
        <pc:chgData name="J. Stanners [ Wheatley Hill Primary School ]" userId="S::j.stanners300@whprimary.com::95d13023-5fe8-4aa6-af64-49ca2f97d09d" providerId="AD" clId="Web-{CE228EE9-5EA4-DBDA-578E-9E90BA246BE5}" dt="2021-01-10T14:54:12.337" v="15"/>
        <pc:sldMkLst>
          <pc:docMk/>
          <pc:sldMk cId="2597608897" sldId="3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to-recognise-the-value-of-different-coins-part-2-6mt68t?step=2&amp;activity=vide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to-recognise-the-value-of-different-coins-and-notes-65j64e?step=2&amp;activity=vide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to-exchange-money-for-items-crv3je?step=2&amp;activity=worksheet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subtracting-two-2-digit-numbers-6gup2t?step=2&amp;activity=video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to-calculate-the-amount-of-change-needed-part-1-69j3ee?step=2&amp;activity=video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oneerspupils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11.01.21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count with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121204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59" y="1476511"/>
            <a:ext cx="9777348" cy="4832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667700" y="195127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65972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780280" y="195127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29" y="1118457"/>
            <a:ext cx="5941011" cy="44446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4766" y="5930537"/>
            <a:ext cx="10972800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766" y="6324096"/>
            <a:ext cx="10972800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4766" y="6717655"/>
            <a:ext cx="10972800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4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427789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12.01.21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count with money.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148431"/>
            <a:ext cx="10201275" cy="214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142876" y="493149"/>
            <a:ext cx="187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4492942"/>
            <a:ext cx="10163175" cy="1895475"/>
          </a:xfrm>
          <a:prstGeom prst="rect">
            <a:avLst/>
          </a:prstGeom>
        </p:spPr>
      </p:pic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418077" y="691898"/>
            <a:ext cx="3677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Remind yourself of the coins and notes we looked at last week. Can you remember their amounts?</a:t>
            </a:r>
          </a:p>
        </p:txBody>
      </p:sp>
    </p:spTree>
    <p:extLst>
      <p:ext uri="{BB962C8B-B14F-4D97-AF65-F5344CB8AC3E}">
        <p14:creationId xmlns:p14="http://schemas.microsoft.com/office/powerpoint/2010/main" val="350674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940" y="1285482"/>
            <a:ext cx="1359958" cy="1309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572646" y="195127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£1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642672" y="2499950"/>
            <a:ext cx="1373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4" y="3861767"/>
            <a:ext cx="1647732" cy="1632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66" y="3861767"/>
            <a:ext cx="1647732" cy="1632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51" y="4023138"/>
            <a:ext cx="1359958" cy="13095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92203" y="5494100"/>
            <a:ext cx="55514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50p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£1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806527" y="4354768"/>
            <a:ext cx="1373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4033" y="4354768"/>
            <a:ext cx="33123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50p’s make £1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528" y="1880266"/>
            <a:ext cx="764786" cy="7296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029166" y="1279830"/>
            <a:ext cx="51331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 is the same as 100 1p’s </a:t>
            </a:r>
          </a:p>
        </p:txBody>
      </p:sp>
    </p:spTree>
    <p:extLst>
      <p:ext uri="{BB962C8B-B14F-4D97-AF65-F5344CB8AC3E}">
        <p14:creationId xmlns:p14="http://schemas.microsoft.com/office/powerpoint/2010/main" val="144738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064577" y="295075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£1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3" y="2363642"/>
            <a:ext cx="983007" cy="10189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658983" y="2487822"/>
            <a:ext cx="7270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20p’s are the same as £1?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209315" y="3068839"/>
            <a:ext cx="232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14258" y="666686"/>
            <a:ext cx="3677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7" y="3593642"/>
            <a:ext cx="1330718" cy="1302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894115" y="3921678"/>
            <a:ext cx="7270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10p’s are the same as £1?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209315" y="4536597"/>
            <a:ext cx="232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41" y="5237971"/>
            <a:ext cx="755952" cy="7150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558857" y="5272350"/>
            <a:ext cx="7270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5p’s are the same as £1?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929188" y="5918681"/>
            <a:ext cx="232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0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353376" y="295075"/>
            <a:ext cx="255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3" y="2363642"/>
            <a:ext cx="983007" cy="10189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658983" y="2487822"/>
            <a:ext cx="7270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20p’s are the same as £1?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209315" y="3068839"/>
            <a:ext cx="232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14258" y="666686"/>
            <a:ext cx="3677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7" y="3593642"/>
            <a:ext cx="1330718" cy="1302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894115" y="3921678"/>
            <a:ext cx="7270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10p’s are the same as £1?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209315" y="4536597"/>
            <a:ext cx="232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41" y="5237971"/>
            <a:ext cx="755952" cy="7150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558857" y="5272350"/>
            <a:ext cx="7270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5p’s are the same as £1?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929188" y="5918681"/>
            <a:ext cx="232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755263" y="2446628"/>
            <a:ext cx="956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893768" y="3921678"/>
            <a:ext cx="956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613641" y="5272350"/>
            <a:ext cx="956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7938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85" y="2738362"/>
            <a:ext cx="1647732" cy="163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17" y="2738362"/>
            <a:ext cx="1647732" cy="1632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49" y="3351724"/>
            <a:ext cx="983007" cy="101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556" y="3641072"/>
            <a:ext cx="764786" cy="7296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51951" y="4370695"/>
            <a:ext cx="1647732" cy="358059"/>
            <a:chOff x="1751951" y="4370695"/>
            <a:chExt cx="1647732" cy="358059"/>
          </a:xfrm>
        </p:grpSpPr>
        <p:cxnSp>
          <p:nvCxnSpPr>
            <p:cNvPr id="10" name="Straight Connector 9"/>
            <p:cNvCxnSpPr>
              <a:stCxn id="5" idx="2"/>
            </p:cNvCxnSpPr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28754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97676" y="4732871"/>
            <a:ext cx="95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491" y="4549724"/>
            <a:ext cx="256083" cy="1293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765" y="4549724"/>
            <a:ext cx="256083" cy="1293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318" y="4549724"/>
            <a:ext cx="299611" cy="3199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89848" y="6006326"/>
            <a:ext cx="861866" cy="358059"/>
            <a:chOff x="1751951" y="4370695"/>
            <a:chExt cx="1647732" cy="3580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51951" y="4728754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676621" y="6359694"/>
            <a:ext cx="956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307129" y="3539698"/>
            <a:ext cx="20631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£1.21</a:t>
            </a:r>
          </a:p>
        </p:txBody>
      </p:sp>
      <p:sp>
        <p:nvSpPr>
          <p:cNvPr id="25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158055" y="1503785"/>
            <a:ext cx="23612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£1 goes at the start of your answer.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6954349" y="2824906"/>
            <a:ext cx="522515" cy="816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494767" y="5281290"/>
            <a:ext cx="26361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Then you need a decimal point (a dot).</a:t>
            </a:r>
          </a:p>
        </p:txBody>
      </p:sp>
      <p:sp>
        <p:nvSpPr>
          <p:cNvPr id="30" name="Up Arrow 29"/>
          <p:cNvSpPr/>
          <p:nvPr/>
        </p:nvSpPr>
        <p:spPr>
          <a:xfrm>
            <a:off x="7292629" y="4245429"/>
            <a:ext cx="491479" cy="10722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691531" y="3031867"/>
            <a:ext cx="236126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Then how many pence you have left over goes after the decimal point.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8318238" y="3700453"/>
            <a:ext cx="1426899" cy="509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4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148431"/>
            <a:ext cx="10201275" cy="214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142876" y="493149"/>
            <a:ext cx="187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4492942"/>
            <a:ext cx="10163175" cy="1895475"/>
          </a:xfrm>
          <a:prstGeom prst="rect">
            <a:avLst/>
          </a:prstGeom>
        </p:spPr>
      </p:pic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418077" y="691898"/>
            <a:ext cx="3677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Remind yourself of the coins and notes we looked at last week. Can you remember their amounts?</a:t>
            </a:r>
          </a:p>
        </p:txBody>
      </p:sp>
    </p:spTree>
    <p:extLst>
      <p:ext uri="{BB962C8B-B14F-4D97-AF65-F5344CB8AC3E}">
        <p14:creationId xmlns:p14="http://schemas.microsoft.com/office/powerpoint/2010/main" val="153215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6" y="2738362"/>
            <a:ext cx="1647732" cy="163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88" y="2738362"/>
            <a:ext cx="1647732" cy="16323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9622" y="4370695"/>
            <a:ext cx="1647732" cy="358059"/>
            <a:chOff x="1751951" y="4370695"/>
            <a:chExt cx="1647732" cy="358059"/>
          </a:xfrm>
        </p:grpSpPr>
        <p:cxnSp>
          <p:nvCxnSpPr>
            <p:cNvPr id="10" name="Straight Connector 9"/>
            <p:cNvCxnSpPr>
              <a:stCxn id="5" idx="2"/>
            </p:cNvCxnSpPr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28754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405347" y="4732871"/>
            <a:ext cx="95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04" y="4451423"/>
            <a:ext cx="256083" cy="1293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18" y="4445220"/>
            <a:ext cx="299611" cy="3199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63630" y="5798270"/>
            <a:ext cx="2261065" cy="358059"/>
            <a:chOff x="1751951" y="4370695"/>
            <a:chExt cx="1647732" cy="3580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51951" y="4728754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424696" y="3539698"/>
            <a:ext cx="20631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£1.</a:t>
            </a:r>
          </a:p>
        </p:txBody>
      </p:sp>
      <p:sp>
        <p:nvSpPr>
          <p:cNvPr id="25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158055" y="1503785"/>
            <a:ext cx="23612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 goes at the start of your answer.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6954349" y="2824906"/>
            <a:ext cx="522515" cy="816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494767" y="5281290"/>
            <a:ext cx="23612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Then you need a decimal point (a dot).</a:t>
            </a:r>
          </a:p>
        </p:txBody>
      </p:sp>
      <p:sp>
        <p:nvSpPr>
          <p:cNvPr id="30" name="Up Arrow 29"/>
          <p:cNvSpPr/>
          <p:nvPr/>
        </p:nvSpPr>
        <p:spPr>
          <a:xfrm>
            <a:off x="7292629" y="4245429"/>
            <a:ext cx="491479" cy="10722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823797" y="3366529"/>
            <a:ext cx="1986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pence are left?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9172688" y="3700453"/>
            <a:ext cx="755331" cy="509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505" y="3068290"/>
            <a:ext cx="1330718" cy="1302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706" y="3068290"/>
            <a:ext cx="1297560" cy="13105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222" y="4820194"/>
            <a:ext cx="299611" cy="3199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969" y="3641072"/>
            <a:ext cx="764786" cy="7296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31" y="4442421"/>
            <a:ext cx="299611" cy="31992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857223" y="6666285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95575" y="41838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6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" y="2485153"/>
            <a:ext cx="983007" cy="101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91" y="2485151"/>
            <a:ext cx="983007" cy="101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19" y="2485152"/>
            <a:ext cx="983007" cy="101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47" y="2485152"/>
            <a:ext cx="983007" cy="1018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26" y="2485153"/>
            <a:ext cx="983007" cy="101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7964" y="3647815"/>
            <a:ext cx="3921602" cy="358059"/>
            <a:chOff x="1751951" y="4370695"/>
            <a:chExt cx="1647732" cy="3580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2302747" y="4589291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98" y="2201717"/>
            <a:ext cx="1330718" cy="1302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216" y="2774499"/>
            <a:ext cx="764786" cy="7296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226" y="2774498"/>
            <a:ext cx="764786" cy="729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189" y="2770074"/>
            <a:ext cx="764786" cy="729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002" y="2774498"/>
            <a:ext cx="764786" cy="7296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2668700"/>
            <a:ext cx="2432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    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04201" y="3647815"/>
            <a:ext cx="3921602" cy="358059"/>
            <a:chOff x="1751951" y="4370695"/>
            <a:chExt cx="1647732" cy="35805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6663440" y="4602228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515534" y="217161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919227" y="439395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14529" y="5904745"/>
            <a:ext cx="27300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sp>
        <p:nvSpPr>
          <p:cNvPr id="2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29996" y="5653395"/>
            <a:ext cx="3517357" cy="1198564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278973" y="3357154"/>
            <a:ext cx="1572595" cy="12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463349" y="4209608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pence are left?</a:t>
            </a:r>
          </a:p>
        </p:txBody>
      </p:sp>
      <p:sp>
        <p:nvSpPr>
          <p:cNvPr id="32" name="Up Arrow 31"/>
          <p:cNvSpPr/>
          <p:nvPr/>
        </p:nvSpPr>
        <p:spPr>
          <a:xfrm>
            <a:off x="11314888" y="3589753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673239" y="1413558"/>
            <a:ext cx="15802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 made £1?</a:t>
            </a:r>
          </a:p>
        </p:txBody>
      </p:sp>
      <p:sp>
        <p:nvSpPr>
          <p:cNvPr id="34" name="Up Arrow 33"/>
          <p:cNvSpPr/>
          <p:nvPr/>
        </p:nvSpPr>
        <p:spPr>
          <a:xfrm flipV="1">
            <a:off x="10411781" y="2201717"/>
            <a:ext cx="491479" cy="578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227626" y="4704416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amounts here…</a:t>
            </a:r>
          </a:p>
        </p:txBody>
      </p:sp>
      <p:sp>
        <p:nvSpPr>
          <p:cNvPr id="37" name="Up Arrow 36"/>
          <p:cNvSpPr/>
          <p:nvPr/>
        </p:nvSpPr>
        <p:spPr>
          <a:xfrm rot="17728788">
            <a:off x="3570411" y="4523435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Up Arrow 37"/>
          <p:cNvSpPr/>
          <p:nvPr/>
        </p:nvSpPr>
        <p:spPr>
          <a:xfrm rot="3476162">
            <a:off x="5923494" y="4539361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2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" y="2485153"/>
            <a:ext cx="983007" cy="101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19" y="2485152"/>
            <a:ext cx="983007" cy="101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47" y="2485152"/>
            <a:ext cx="983007" cy="1018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26" y="2485153"/>
            <a:ext cx="983007" cy="101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7963" y="3647815"/>
            <a:ext cx="5394657" cy="358059"/>
            <a:chOff x="1751951" y="4370695"/>
            <a:chExt cx="1647732" cy="3580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3285754" y="4602228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72" y="2201717"/>
            <a:ext cx="1330718" cy="13024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2668700"/>
            <a:ext cx="2432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    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652460" y="4602228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5063" y="5721036"/>
            <a:ext cx="36774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sp>
        <p:nvSpPr>
          <p:cNvPr id="2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185003" y="5224707"/>
            <a:ext cx="3629351" cy="112384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278973" y="3357154"/>
            <a:ext cx="1572595" cy="12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91" y="2201717"/>
            <a:ext cx="1330718" cy="13024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447" y="2784607"/>
            <a:ext cx="755952" cy="7150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01" y="2784607"/>
            <a:ext cx="755952" cy="7150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114" y="2784607"/>
            <a:ext cx="755952" cy="71509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168278" y="3647814"/>
            <a:ext cx="1623026" cy="358059"/>
            <a:chOff x="1751951" y="4370695"/>
            <a:chExt cx="1647732" cy="35805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26670" y="4832201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amounts here…</a:t>
            </a:r>
          </a:p>
        </p:txBody>
      </p:sp>
      <p:sp>
        <p:nvSpPr>
          <p:cNvPr id="40" name="Up Arrow 39"/>
          <p:cNvSpPr/>
          <p:nvPr/>
        </p:nvSpPr>
        <p:spPr>
          <a:xfrm rot="17728788">
            <a:off x="4569455" y="4651220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Up Arrow 40"/>
          <p:cNvSpPr/>
          <p:nvPr/>
        </p:nvSpPr>
        <p:spPr>
          <a:xfrm rot="3476162">
            <a:off x="6922538" y="4667146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271349" y="4212187"/>
            <a:ext cx="15802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amounts and write your total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3" name="Up Arrow 42"/>
          <p:cNvSpPr/>
          <p:nvPr/>
        </p:nvSpPr>
        <p:spPr>
          <a:xfrm>
            <a:off x="10815718" y="3587443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7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77" y="2498788"/>
            <a:ext cx="983007" cy="101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37" y="2499989"/>
            <a:ext cx="983007" cy="101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7964" y="3647815"/>
            <a:ext cx="3882414" cy="358059"/>
            <a:chOff x="1751951" y="4370695"/>
            <a:chExt cx="1647732" cy="3580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2554234" y="4632456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084" y="2204907"/>
            <a:ext cx="1330718" cy="13024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2668700"/>
            <a:ext cx="2432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    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809216" y="4602228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47252" y="5674125"/>
            <a:ext cx="3677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sp>
        <p:nvSpPr>
          <p:cNvPr id="2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254322" y="5136164"/>
            <a:ext cx="4320310" cy="124524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278973" y="3357154"/>
            <a:ext cx="1572595" cy="12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112" y="2784607"/>
            <a:ext cx="755952" cy="7150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160" y="2784607"/>
            <a:ext cx="755952" cy="71509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538651" y="3647814"/>
            <a:ext cx="3589297" cy="358059"/>
            <a:chOff x="1751951" y="4370695"/>
            <a:chExt cx="1647732" cy="35805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2" y="1877763"/>
            <a:ext cx="1647732" cy="16323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064" y="2207223"/>
            <a:ext cx="1297560" cy="13105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790" y="2790403"/>
            <a:ext cx="764786" cy="7296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3100" y="2779010"/>
            <a:ext cx="764786" cy="7296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26670" y="4832201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amounts here…</a:t>
            </a:r>
          </a:p>
        </p:txBody>
      </p:sp>
      <p:sp>
        <p:nvSpPr>
          <p:cNvPr id="34" name="Up Arrow 33"/>
          <p:cNvSpPr/>
          <p:nvPr/>
        </p:nvSpPr>
        <p:spPr>
          <a:xfrm rot="17728788">
            <a:off x="4569455" y="4651220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 rot="3476162">
            <a:off x="6922538" y="4667146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271349" y="4212187"/>
            <a:ext cx="15802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amounts and write your total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5" name="Up Arrow 44"/>
          <p:cNvSpPr/>
          <p:nvPr/>
        </p:nvSpPr>
        <p:spPr>
          <a:xfrm>
            <a:off x="10815718" y="3587443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62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7964" y="3647815"/>
            <a:ext cx="2066676" cy="358059"/>
            <a:chOff x="1751951" y="4370695"/>
            <a:chExt cx="1647732" cy="3580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23461" y="45964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2668700"/>
            <a:ext cx="2432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    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809216" y="4602228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47252" y="5674125"/>
            <a:ext cx="3677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sp>
        <p:nvSpPr>
          <p:cNvPr id="2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254322" y="5136164"/>
            <a:ext cx="4320310" cy="124524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278973" y="3357154"/>
            <a:ext cx="1572595" cy="12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52" y="2814830"/>
            <a:ext cx="755952" cy="71509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986141" y="3647814"/>
            <a:ext cx="1696686" cy="358059"/>
            <a:chOff x="1751951" y="4370695"/>
            <a:chExt cx="1647732" cy="35805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22" y="1877763"/>
            <a:ext cx="1647732" cy="16323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319" y="2804206"/>
            <a:ext cx="764786" cy="7296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26670" y="4832201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amounts here…</a:t>
            </a:r>
          </a:p>
        </p:txBody>
      </p:sp>
      <p:sp>
        <p:nvSpPr>
          <p:cNvPr id="34" name="Up Arrow 33"/>
          <p:cNvSpPr/>
          <p:nvPr/>
        </p:nvSpPr>
        <p:spPr>
          <a:xfrm rot="17728788">
            <a:off x="4705519" y="4974488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 rot="3476162">
            <a:off x="6922538" y="4667146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271349" y="4212187"/>
            <a:ext cx="15802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amounts and write your total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66" y="1885426"/>
            <a:ext cx="1647732" cy="16323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17" y="1885426"/>
            <a:ext cx="1647732" cy="16323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23" y="1885864"/>
            <a:ext cx="1647732" cy="16323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04" y="2811473"/>
            <a:ext cx="755952" cy="71509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976229" y="3621688"/>
            <a:ext cx="2066676" cy="358059"/>
            <a:chOff x="1751951" y="4370695"/>
            <a:chExt cx="1647732" cy="35805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4599874" y="457728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Up Arrow 54"/>
          <p:cNvSpPr/>
          <p:nvPr/>
        </p:nvSpPr>
        <p:spPr>
          <a:xfrm>
            <a:off x="10815718" y="3587443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1562998"/>
            <a:ext cx="29371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£’s do you have this time?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Up Arrow 56"/>
          <p:cNvSpPr/>
          <p:nvPr/>
        </p:nvSpPr>
        <p:spPr>
          <a:xfrm flipV="1">
            <a:off x="10381310" y="2258576"/>
            <a:ext cx="491479" cy="6447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4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7963" y="3647815"/>
            <a:ext cx="3142051" cy="358059"/>
            <a:chOff x="1751951" y="4370695"/>
            <a:chExt cx="1647732" cy="3580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23461" y="45964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2668700"/>
            <a:ext cx="2432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    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162621" y="45964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47252" y="5674125"/>
            <a:ext cx="3677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sp>
        <p:nvSpPr>
          <p:cNvPr id="2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254322" y="5136164"/>
            <a:ext cx="4320310" cy="124524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278973" y="3357154"/>
            <a:ext cx="1572595" cy="12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781006" y="3647814"/>
            <a:ext cx="3901821" cy="358059"/>
            <a:chOff x="1751951" y="4370695"/>
            <a:chExt cx="1647732" cy="35805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232" y="2796940"/>
            <a:ext cx="764786" cy="7296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09182" y="5324155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amounts here…</a:t>
            </a:r>
          </a:p>
        </p:txBody>
      </p:sp>
      <p:sp>
        <p:nvSpPr>
          <p:cNvPr id="34" name="Up Arrow 33"/>
          <p:cNvSpPr/>
          <p:nvPr/>
        </p:nvSpPr>
        <p:spPr>
          <a:xfrm rot="17728788">
            <a:off x="4734393" y="4843026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 rot="985213">
            <a:off x="6279168" y="4707750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271349" y="4212187"/>
            <a:ext cx="15802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amounts and write your total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34" y="1901496"/>
            <a:ext cx="1647732" cy="16323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97" y="2824536"/>
            <a:ext cx="755952" cy="715090"/>
          </a:xfrm>
          <a:prstGeom prst="rect">
            <a:avLst/>
          </a:prstGeom>
        </p:spPr>
      </p:pic>
      <p:sp>
        <p:nvSpPr>
          <p:cNvPr id="55" name="Up Arrow 54"/>
          <p:cNvSpPr/>
          <p:nvPr/>
        </p:nvSpPr>
        <p:spPr>
          <a:xfrm>
            <a:off x="10815718" y="3587443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1562998"/>
            <a:ext cx="29371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£’s do you have this time?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Up Arrow 56"/>
          <p:cNvSpPr/>
          <p:nvPr/>
        </p:nvSpPr>
        <p:spPr>
          <a:xfrm flipV="1">
            <a:off x="10381310" y="2258576"/>
            <a:ext cx="491479" cy="6447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20" y="2216974"/>
            <a:ext cx="1359958" cy="1309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498" y="2217675"/>
            <a:ext cx="1359958" cy="13095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917" y="2216974"/>
            <a:ext cx="1359958" cy="13095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698" y="2521662"/>
            <a:ext cx="983007" cy="1018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732" y="2796939"/>
            <a:ext cx="764786" cy="7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3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9626" y="439395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7963" y="3647815"/>
            <a:ext cx="3142051" cy="358059"/>
            <a:chOff x="1751951" y="4370695"/>
            <a:chExt cx="1647732" cy="3580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2050478" y="45964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2668700"/>
            <a:ext cx="2432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     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162621" y="45964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301832" y="378133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37952" y="598202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coins that make £1 first.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47252" y="5674125"/>
            <a:ext cx="3677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- £1 is 100p!</a:t>
            </a:r>
          </a:p>
        </p:txBody>
      </p:sp>
      <p:sp>
        <p:nvSpPr>
          <p:cNvPr id="2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254322" y="5136164"/>
            <a:ext cx="4320310" cy="124524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0278973" y="3357154"/>
            <a:ext cx="1572595" cy="12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151223" y="3647814"/>
            <a:ext cx="976726" cy="358059"/>
            <a:chOff x="1751951" y="4370695"/>
            <a:chExt cx="1647732" cy="35805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756875" y="5479661"/>
            <a:ext cx="1580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amounts here…</a:t>
            </a:r>
          </a:p>
        </p:txBody>
      </p:sp>
      <p:sp>
        <p:nvSpPr>
          <p:cNvPr id="34" name="Up Arrow 33"/>
          <p:cNvSpPr/>
          <p:nvPr/>
        </p:nvSpPr>
        <p:spPr>
          <a:xfrm rot="17728788">
            <a:off x="4734393" y="4843026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>
            <a:off x="6279168" y="4707750"/>
            <a:ext cx="491479" cy="745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271349" y="4212187"/>
            <a:ext cx="15802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amounts and write your total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949" y="1888225"/>
            <a:ext cx="1647732" cy="1632333"/>
          </a:xfrm>
          <a:prstGeom prst="rect">
            <a:avLst/>
          </a:prstGeom>
        </p:spPr>
      </p:pic>
      <p:sp>
        <p:nvSpPr>
          <p:cNvPr id="55" name="Up Arrow 54"/>
          <p:cNvSpPr/>
          <p:nvPr/>
        </p:nvSpPr>
        <p:spPr>
          <a:xfrm>
            <a:off x="10815718" y="3587443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949" y="1562998"/>
            <a:ext cx="29371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£’s do you have this time?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Up Arrow 56"/>
          <p:cNvSpPr/>
          <p:nvPr/>
        </p:nvSpPr>
        <p:spPr>
          <a:xfrm flipV="1">
            <a:off x="10381310" y="2258576"/>
            <a:ext cx="491479" cy="6447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0" y="2216974"/>
            <a:ext cx="1359958" cy="1309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98" y="2217675"/>
            <a:ext cx="1359958" cy="13095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627" y="2501587"/>
            <a:ext cx="983007" cy="1018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853" y="2797641"/>
            <a:ext cx="764786" cy="7296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590" y="2210969"/>
            <a:ext cx="1359958" cy="13095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406" y="1897164"/>
            <a:ext cx="1647732" cy="163233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783452" y="3647813"/>
            <a:ext cx="2518380" cy="358059"/>
            <a:chOff x="1751951" y="4370695"/>
            <a:chExt cx="1647732" cy="35805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751951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399683" y="4370695"/>
              <a:ext cx="0" cy="35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51951" y="4702628"/>
              <a:ext cx="1647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8287048" y="4596413"/>
            <a:ext cx="8736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p Arrow 53"/>
          <p:cNvSpPr/>
          <p:nvPr/>
        </p:nvSpPr>
        <p:spPr>
          <a:xfrm rot="3611450">
            <a:off x="7662480" y="4919939"/>
            <a:ext cx="491479" cy="58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07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82034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617807" y="295704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72" y="1417183"/>
            <a:ext cx="9067936" cy="38788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93669" y="5786846"/>
            <a:ext cx="8961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53472" y="6226628"/>
            <a:ext cx="8961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60288" y="6696892"/>
            <a:ext cx="8961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0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538995" y="295704"/>
            <a:ext cx="4940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97" y="1912892"/>
            <a:ext cx="10344042" cy="39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450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F2BDD-8724-4A66-A319-EBD316E122EE}"/>
              </a:ext>
            </a:extLst>
          </p:cNvPr>
          <p:cNvSpPr/>
          <p:nvPr/>
        </p:nvSpPr>
        <p:spPr>
          <a:xfrm>
            <a:off x="1657744" y="100310"/>
            <a:ext cx="8895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Further Learning: Pre-recorded</a:t>
            </a:r>
          </a:p>
        </p:txBody>
      </p:sp>
    </p:spTree>
    <p:extLst>
      <p:ext uri="{BB962C8B-B14F-4D97-AF65-F5344CB8AC3E}">
        <p14:creationId xmlns:p14="http://schemas.microsoft.com/office/powerpoint/2010/main" val="954490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67356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13.01.21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make an amount in a variety of ways.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7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84719" y="84309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amounts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337197" y="3483041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565043" y="400207"/>
            <a:ext cx="24653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8p can be made in different ways using different coins.</a:t>
            </a:r>
          </a:p>
        </p:txBody>
      </p:sp>
      <p:sp>
        <p:nvSpPr>
          <p:cNvPr id="5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261074" y="104504"/>
            <a:ext cx="3334585" cy="1635932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20640" y="3278776"/>
            <a:ext cx="1306286" cy="143691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3" y="5305710"/>
            <a:ext cx="764786" cy="729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66" y="5305709"/>
            <a:ext cx="764786" cy="729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23" y="5305709"/>
            <a:ext cx="764786" cy="729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21" y="5299027"/>
            <a:ext cx="764786" cy="729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95" y="5299328"/>
            <a:ext cx="764786" cy="729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019" y="5305709"/>
            <a:ext cx="764786" cy="729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52" y="5303053"/>
            <a:ext cx="764786" cy="729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85" y="5299329"/>
            <a:ext cx="764786" cy="729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40491" y="6035332"/>
            <a:ext cx="66481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   +    1p    +  1p   +   1p  +    1p   +    1p   +   1p   +   1p   =   8p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33" y="1317235"/>
            <a:ext cx="995717" cy="10056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50" y="1590091"/>
            <a:ext cx="764786" cy="729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40" y="1596471"/>
            <a:ext cx="764786" cy="729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48" y="1598790"/>
            <a:ext cx="764786" cy="7296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04" y="1596471"/>
            <a:ext cx="764786" cy="729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70" y="1590091"/>
            <a:ext cx="764786" cy="729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436" y="1601064"/>
            <a:ext cx="764786" cy="7296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83628" y="2332474"/>
            <a:ext cx="66481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2p   +    1p    +    1p   +   1p  +    1p   +    1p   +   1p    =   8p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9" y="3502641"/>
            <a:ext cx="755952" cy="7150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62" y="3212057"/>
            <a:ext cx="995717" cy="10056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86" y="3489970"/>
            <a:ext cx="764786" cy="7296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59279" y="4270186"/>
            <a:ext cx="28897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5p   +    2p    +    1p   =   8p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122" y="2076049"/>
            <a:ext cx="755952" cy="7150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038" y="2061516"/>
            <a:ext cx="764786" cy="729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40" y="2061516"/>
            <a:ext cx="764786" cy="729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12" y="2061515"/>
            <a:ext cx="764786" cy="7296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707106" y="2815145"/>
            <a:ext cx="35661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5p   +    1p  +   1p   +    1p  =   8p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122" y="3569424"/>
            <a:ext cx="995717" cy="10056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694" y="3559736"/>
            <a:ext cx="995717" cy="10056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411" y="3559736"/>
            <a:ext cx="995717" cy="10056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392" y="3569423"/>
            <a:ext cx="995717" cy="10056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813544" y="4526222"/>
            <a:ext cx="42826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2p     +     2p    +      2p     +    2p  =   8p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64" y="5368604"/>
            <a:ext cx="995717" cy="10056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75" y="5368604"/>
            <a:ext cx="995717" cy="10056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790" y="5368603"/>
            <a:ext cx="995717" cy="10056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814" y="5654355"/>
            <a:ext cx="764786" cy="7296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239" y="5657717"/>
            <a:ext cx="764786" cy="72962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356001" y="6404084"/>
            <a:ext cx="48055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2p     +     2p    +      2p     +    1p   +    1p =   8p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376057" y="2791138"/>
            <a:ext cx="744583" cy="487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385818" y="3939973"/>
            <a:ext cx="1562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183348" y="4526222"/>
            <a:ext cx="937292" cy="59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328014" y="2490588"/>
            <a:ext cx="1027987" cy="82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27578" y="4041788"/>
            <a:ext cx="746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28014" y="4644170"/>
            <a:ext cx="908809" cy="628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301044" y="904062"/>
            <a:ext cx="66481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are 6 different ways 8p can be made using coins…</a:t>
            </a:r>
          </a:p>
        </p:txBody>
      </p:sp>
    </p:spTree>
    <p:extLst>
      <p:ext uri="{BB962C8B-B14F-4D97-AF65-F5344CB8AC3E}">
        <p14:creationId xmlns:p14="http://schemas.microsoft.com/office/powerpoint/2010/main" val="1487440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778473" y="203371"/>
            <a:ext cx="5247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ways…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566382" y="1038556"/>
            <a:ext cx="3436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make 10p?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264080" y="480370"/>
            <a:ext cx="2465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find at least 5 ways?</a:t>
            </a:r>
          </a:p>
        </p:txBody>
      </p:sp>
      <p:sp>
        <p:nvSpPr>
          <p:cNvPr id="9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829480" y="150392"/>
            <a:ext cx="3334585" cy="130628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192264" y="5408022"/>
            <a:ext cx="3435716" cy="135357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29681" y="5740347"/>
            <a:ext cx="2465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your coins and write their amounts…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61668" y="3483041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10p</a:t>
            </a:r>
          </a:p>
        </p:txBody>
      </p:sp>
      <p:sp>
        <p:nvSpPr>
          <p:cNvPr id="15" name="Oval 14"/>
          <p:cNvSpPr/>
          <p:nvPr/>
        </p:nvSpPr>
        <p:spPr>
          <a:xfrm>
            <a:off x="5120640" y="3278776"/>
            <a:ext cx="1306286" cy="143691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32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070775" y="151121"/>
            <a:ext cx="9954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are some of the ways you may have had…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61668" y="3483041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10p</a:t>
            </a:r>
          </a:p>
        </p:txBody>
      </p:sp>
      <p:sp>
        <p:nvSpPr>
          <p:cNvPr id="6" name="Oval 5"/>
          <p:cNvSpPr/>
          <p:nvPr/>
        </p:nvSpPr>
        <p:spPr>
          <a:xfrm>
            <a:off x="5120640" y="3278776"/>
            <a:ext cx="1306286" cy="143691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498" y="3033202"/>
            <a:ext cx="755952" cy="715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546" y="3033202"/>
            <a:ext cx="755952" cy="715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33" y="1069038"/>
            <a:ext cx="995717" cy="1005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6" y="1064849"/>
            <a:ext cx="995717" cy="1005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99" y="1073723"/>
            <a:ext cx="995717" cy="10056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67" y="1073723"/>
            <a:ext cx="995717" cy="1005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25" y="1069038"/>
            <a:ext cx="995717" cy="1005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05" y="5129543"/>
            <a:ext cx="995717" cy="1005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422" y="5129543"/>
            <a:ext cx="995717" cy="10056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139" y="5420127"/>
            <a:ext cx="755952" cy="7150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091" y="5420127"/>
            <a:ext cx="764786" cy="729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14" y="3222733"/>
            <a:ext cx="764786" cy="729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75" y="3224616"/>
            <a:ext cx="764786" cy="7296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300" y="3228146"/>
            <a:ext cx="764786" cy="729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59" y="3243497"/>
            <a:ext cx="755952" cy="715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84" y="2948565"/>
            <a:ext cx="995717" cy="1005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625" y="1073723"/>
            <a:ext cx="995717" cy="10056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908" y="1072253"/>
            <a:ext cx="995717" cy="10056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91" y="1072253"/>
            <a:ext cx="995717" cy="10056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474" y="1072253"/>
            <a:ext cx="995717" cy="10056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938" y="1340900"/>
            <a:ext cx="764786" cy="7296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683" y="1348304"/>
            <a:ext cx="764786" cy="729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24" y="5420127"/>
            <a:ext cx="755952" cy="7150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290" y="5412860"/>
            <a:ext cx="764786" cy="729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5405594"/>
            <a:ext cx="764786" cy="729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342" y="5412860"/>
            <a:ext cx="764786" cy="729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608" y="5412860"/>
            <a:ext cx="764786" cy="729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756" y="5405593"/>
            <a:ext cx="764786" cy="7296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43847" y="2085874"/>
            <a:ext cx="53299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2p     +    2p      +    2p      +      2p    +     2p  =   10p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210572" y="2081888"/>
            <a:ext cx="59814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   +   1p    +    2p     +     2p    +      2p     +       2p  =   10p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96775" y="3960866"/>
            <a:ext cx="53299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   +  1p   +   1p  +    5p  +     2p  =   10p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266601" y="3797136"/>
            <a:ext cx="29654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5p  +    5p    =   10p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880636" y="6172070"/>
            <a:ext cx="53299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5p   +   1p   +    1p   +   1p  +    1p    +   1p   =   10p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861704" y="6225746"/>
            <a:ext cx="45983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2p     +      2p      +    5p  +    1p    =   10p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715691" y="2481998"/>
            <a:ext cx="627018" cy="79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210572" y="2481998"/>
            <a:ext cx="745667" cy="79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551326" y="3644537"/>
            <a:ext cx="2306096" cy="152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416460" y="4406371"/>
            <a:ext cx="1277563" cy="999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248901" y="3644537"/>
            <a:ext cx="779215" cy="152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474394" y="4715691"/>
            <a:ext cx="718148" cy="561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109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013605" y="150392"/>
            <a:ext cx="5247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ways…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890240" y="998640"/>
            <a:ext cx="3436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make 34p?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264080" y="480370"/>
            <a:ext cx="2465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find at least 5 ways?</a:t>
            </a: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829480" y="150392"/>
            <a:ext cx="3334585" cy="130628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192264" y="5408022"/>
            <a:ext cx="3435716" cy="135357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29681" y="5740347"/>
            <a:ext cx="2465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your coins and write their amounts…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61668" y="3483041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34p</a:t>
            </a:r>
          </a:p>
        </p:txBody>
      </p:sp>
      <p:sp>
        <p:nvSpPr>
          <p:cNvPr id="11" name="Oval 10"/>
          <p:cNvSpPr/>
          <p:nvPr/>
        </p:nvSpPr>
        <p:spPr>
          <a:xfrm>
            <a:off x="5120640" y="3278776"/>
            <a:ext cx="1306286" cy="143691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6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070775" y="151121"/>
            <a:ext cx="9954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are some of the ways you may have had…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957068" y="2740713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34p</a:t>
            </a:r>
          </a:p>
        </p:txBody>
      </p:sp>
      <p:sp>
        <p:nvSpPr>
          <p:cNvPr id="7" name="Oval 6"/>
          <p:cNvSpPr/>
          <p:nvPr/>
        </p:nvSpPr>
        <p:spPr>
          <a:xfrm>
            <a:off x="4980300" y="2642004"/>
            <a:ext cx="1174730" cy="113873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6" y="1081501"/>
            <a:ext cx="1017134" cy="995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71" y="1081501"/>
            <a:ext cx="1017134" cy="995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26" y="1081501"/>
            <a:ext cx="1017134" cy="995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81" y="1071320"/>
            <a:ext cx="995717" cy="10056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98" y="1073101"/>
            <a:ext cx="995717" cy="1005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7" y="4904561"/>
            <a:ext cx="1017134" cy="995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92" y="4904561"/>
            <a:ext cx="1017134" cy="995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878" y="5184964"/>
            <a:ext cx="755952" cy="715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926" y="5184964"/>
            <a:ext cx="755952" cy="7150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30" y="4899213"/>
            <a:ext cx="995717" cy="1005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547" y="4900994"/>
            <a:ext cx="995717" cy="10056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99" y="1071320"/>
            <a:ext cx="879040" cy="91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39" y="987027"/>
            <a:ext cx="1017134" cy="995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996" y="975065"/>
            <a:ext cx="995717" cy="10056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713" y="976846"/>
            <a:ext cx="995717" cy="1005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59" y="5009632"/>
            <a:ext cx="879040" cy="91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99" y="4925339"/>
            <a:ext cx="1017134" cy="9954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236" y="5191208"/>
            <a:ext cx="764786" cy="729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907" y="5181028"/>
            <a:ext cx="764786" cy="729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886" y="5191209"/>
            <a:ext cx="764786" cy="7296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053" y="5188327"/>
            <a:ext cx="764786" cy="729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187" y="2765417"/>
            <a:ext cx="879040" cy="911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1" y="2961527"/>
            <a:ext cx="755952" cy="7150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04" y="2961527"/>
            <a:ext cx="755952" cy="7150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27" y="2660297"/>
            <a:ext cx="995717" cy="10056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010" y="2941122"/>
            <a:ext cx="764786" cy="729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681" y="2944005"/>
            <a:ext cx="764786" cy="7296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75" y="2722000"/>
            <a:ext cx="1017134" cy="9954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330" y="2722000"/>
            <a:ext cx="1017134" cy="995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085" y="2722000"/>
            <a:ext cx="1017134" cy="9954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4808" y="2993987"/>
            <a:ext cx="764786" cy="7296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416" y="2996870"/>
            <a:ext cx="764786" cy="7296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458" y="2993988"/>
            <a:ext cx="764786" cy="7296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814" y="2991106"/>
            <a:ext cx="764786" cy="72962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43847" y="2085874"/>
            <a:ext cx="54984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10p    +    10p     +    10p     +     2p    +      2p  =   34p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683871" y="2081401"/>
            <a:ext cx="54984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20p    +   10p     +    2p     +     2p   =   34p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17593" y="3712851"/>
            <a:ext cx="54984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5p   +    5p   +   20p   +   2p    +      1p   +   1p =   34p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272915" y="3757927"/>
            <a:ext cx="6306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10p    +    10p     +    10p    +    1p   +   1p  +    1p  +   1p =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 34p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9913" y="5971856"/>
            <a:ext cx="59592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10p   +     10p     +    5p   +   5p    +    2p      +     2p  =  34p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741633" y="5961366"/>
            <a:ext cx="59592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20p   +     10p   +    1p   +   1p    +  1p   +    1p  =  34p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4521403" y="2397482"/>
            <a:ext cx="511050" cy="393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919969" y="1991451"/>
            <a:ext cx="782186" cy="633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44" idx="3"/>
          </p:cNvCxnSpPr>
          <p:nvPr/>
        </p:nvCxnSpPr>
        <p:spPr>
          <a:xfrm flipH="1">
            <a:off x="5363313" y="3912906"/>
            <a:ext cx="252698" cy="92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5813978" y="3878034"/>
            <a:ext cx="869893" cy="115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6029464" y="3693313"/>
            <a:ext cx="337598" cy="24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H="1">
            <a:off x="4771822" y="3681261"/>
            <a:ext cx="349472" cy="14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98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830725" y="203371"/>
            <a:ext cx="5247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ways…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887681" y="1010029"/>
            <a:ext cx="3133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make £1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264080" y="480370"/>
            <a:ext cx="2465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find at least 5 ways?</a:t>
            </a: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829480" y="150392"/>
            <a:ext cx="3334585" cy="130628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192264" y="5408022"/>
            <a:ext cx="3435716" cy="135357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729681" y="5740347"/>
            <a:ext cx="2465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your coins and write their amounts…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343609" y="348304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</a:t>
            </a:r>
          </a:p>
        </p:txBody>
      </p:sp>
      <p:sp>
        <p:nvSpPr>
          <p:cNvPr id="11" name="Oval 10"/>
          <p:cNvSpPr/>
          <p:nvPr/>
        </p:nvSpPr>
        <p:spPr>
          <a:xfrm>
            <a:off x="5120640" y="3278776"/>
            <a:ext cx="1306286" cy="143691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46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71630" y="271576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</a:t>
            </a:r>
          </a:p>
        </p:txBody>
      </p:sp>
      <p:sp>
        <p:nvSpPr>
          <p:cNvPr id="11" name="Oval 10"/>
          <p:cNvSpPr/>
          <p:nvPr/>
        </p:nvSpPr>
        <p:spPr>
          <a:xfrm>
            <a:off x="4992928" y="2496329"/>
            <a:ext cx="1306286" cy="1436915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070775" y="151121"/>
            <a:ext cx="9954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are some of the ways you may have had…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83" y="4999965"/>
            <a:ext cx="879040" cy="91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3" y="4999965"/>
            <a:ext cx="879040" cy="91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03" y="4999965"/>
            <a:ext cx="879040" cy="91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63" y="4999965"/>
            <a:ext cx="879040" cy="91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3" y="4999965"/>
            <a:ext cx="879040" cy="911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96123" y="5911165"/>
            <a:ext cx="54984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20p  +    20p   +   20p   +    20p   +   20p    =   £1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5193341" y="1788362"/>
            <a:ext cx="70988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5p  +   5p   +   10p    +   20p   +    20p   +   20p  +    20p   =   £1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07" y="922557"/>
            <a:ext cx="879040" cy="911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347" y="922557"/>
            <a:ext cx="879040" cy="91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933" y="922557"/>
            <a:ext cx="879040" cy="911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73" y="922557"/>
            <a:ext cx="879040" cy="91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602" y="5378909"/>
            <a:ext cx="879040" cy="911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261" y="5378909"/>
            <a:ext cx="879040" cy="911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995" y="5378909"/>
            <a:ext cx="879040" cy="911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729" y="5378909"/>
            <a:ext cx="879040" cy="911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259" y="5294616"/>
            <a:ext cx="1017134" cy="9954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393" y="5294616"/>
            <a:ext cx="1017134" cy="9954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73" y="838264"/>
            <a:ext cx="1017134" cy="9954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614" y="1111912"/>
            <a:ext cx="755952" cy="7150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81" y="1118667"/>
            <a:ext cx="755952" cy="7150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055744" y="6311275"/>
            <a:ext cx="70988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10p   +    10p    +    20p    +   20p   +    20p   +   20p  =   £1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60" y="1994132"/>
            <a:ext cx="879040" cy="911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00" y="1994132"/>
            <a:ext cx="879040" cy="911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86" y="1994132"/>
            <a:ext cx="879040" cy="911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26" y="1994132"/>
            <a:ext cx="879040" cy="911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" y="1909839"/>
            <a:ext cx="1017134" cy="9954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24" y="2893076"/>
            <a:ext cx="755952" cy="7150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841" y="2865988"/>
            <a:ext cx="764786" cy="7296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429" y="2863463"/>
            <a:ext cx="764786" cy="7296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548" y="2866482"/>
            <a:ext cx="764786" cy="7296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775" y="2866976"/>
            <a:ext cx="764786" cy="72962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69" y="2871277"/>
            <a:ext cx="764786" cy="72962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44735" y="3603380"/>
            <a:ext cx="5498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10p  +    20p   +   20p   +    20p   +   20p  +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5p   +     1p   +  1p   +  1p    +   1p  +   1p =   £1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55" y="2650303"/>
            <a:ext cx="1017134" cy="9954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89" y="3470373"/>
            <a:ext cx="1017134" cy="9954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415" y="2479668"/>
            <a:ext cx="1017134" cy="9954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64" y="2479669"/>
            <a:ext cx="1017134" cy="99549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021" y="2479669"/>
            <a:ext cx="1017134" cy="99549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522" y="3559455"/>
            <a:ext cx="879040" cy="911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773" y="3559455"/>
            <a:ext cx="879040" cy="9112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6492097" y="4439187"/>
            <a:ext cx="7098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10p    +    10p     +    10p    +   10p   +    10p   +   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10p    +    20p     +    20p   =   £1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86" y="2479668"/>
            <a:ext cx="1017134" cy="99549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42" y="2479668"/>
            <a:ext cx="1017134" cy="99549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904566" y="1988417"/>
            <a:ext cx="143693" cy="49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037927" y="3876630"/>
            <a:ext cx="345349" cy="27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6" idx="3"/>
          </p:cNvCxnSpPr>
          <p:nvPr/>
        </p:nvCxnSpPr>
        <p:spPr>
          <a:xfrm>
            <a:off x="5643153" y="3957323"/>
            <a:ext cx="572523" cy="131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797831" y="3997552"/>
            <a:ext cx="557617" cy="94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662215" y="2407585"/>
            <a:ext cx="402138" cy="307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9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93" y="1967544"/>
            <a:ext cx="1663982" cy="1628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75" y="1967544"/>
            <a:ext cx="1663982" cy="162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82" y="2637616"/>
            <a:ext cx="1004699" cy="958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581" y="2637616"/>
            <a:ext cx="1004699" cy="95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678" y="2637616"/>
            <a:ext cx="1004699" cy="958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80" y="2637616"/>
            <a:ext cx="1004699" cy="958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79" y="2637616"/>
            <a:ext cx="1004699" cy="9585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99683" y="362520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149597" y="1638567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Look very carefully at the coins to find out how much they are worth…</a:t>
            </a:r>
          </a:p>
        </p:txBody>
      </p:sp>
      <p:sp>
        <p:nvSpPr>
          <p:cNvPr id="1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726539" y="1317665"/>
            <a:ext cx="4905244" cy="125166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26027" y="3631485"/>
            <a:ext cx="8531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10p     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1p 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95247" y="4522968"/>
            <a:ext cx="1869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Then write how much each coin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worth…</a:t>
            </a:r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146605" y="4216260"/>
            <a:ext cx="2866899" cy="15310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616" y="5498338"/>
            <a:ext cx="256083" cy="1293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68" y="5496495"/>
            <a:ext cx="256083" cy="1293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869" y="5984549"/>
            <a:ext cx="299611" cy="319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733" y="5983250"/>
            <a:ext cx="299611" cy="319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23" y="5983250"/>
            <a:ext cx="299611" cy="3199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569" y="5983250"/>
            <a:ext cx="299611" cy="3199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25" y="5987573"/>
            <a:ext cx="299611" cy="3199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575182" y="4678020"/>
            <a:ext cx="3677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Next, draw your tens and ones – a 10p coin is worth 10 like a stick of base 10 &amp; a 1p coin is worth one.</a:t>
            </a:r>
          </a:p>
        </p:txBody>
      </p:sp>
      <p:sp>
        <p:nvSpPr>
          <p:cNvPr id="26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3868744" y="4337615"/>
            <a:ext cx="5320705" cy="160414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481421" y="4204021"/>
            <a:ext cx="2569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Finally, count up your tens and ones to get your answer.</a:t>
            </a:r>
          </a:p>
        </p:txBody>
      </p:sp>
      <p:sp>
        <p:nvSpPr>
          <p:cNvPr id="28" name="Up Arrow 27"/>
          <p:cNvSpPr/>
          <p:nvPr/>
        </p:nvSpPr>
        <p:spPr>
          <a:xfrm>
            <a:off x="10340062" y="3596122"/>
            <a:ext cx="666205" cy="607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561887" y="2621059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82274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499627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617807" y="295704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48" y="1914933"/>
            <a:ext cx="9751249" cy="40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6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730387" y="295704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00" y="1465625"/>
            <a:ext cx="9409883" cy="43252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763486" y="6453051"/>
            <a:ext cx="8503920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0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7744" y="100310"/>
            <a:ext cx="8895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Further Learning: Pre-recorded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728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129961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14.01.21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subtract 2 digit numbers.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9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1686D0-06F0-4441-ADF9-8D2FEC114ADE}"/>
              </a:ext>
            </a:extLst>
          </p:cNvPr>
          <p:cNvSpPr/>
          <p:nvPr/>
        </p:nvSpPr>
        <p:spPr>
          <a:xfrm>
            <a:off x="4661921" y="211120"/>
            <a:ext cx="286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3F874-CC75-4270-890C-807E0EB75685}"/>
              </a:ext>
            </a:extLst>
          </p:cNvPr>
          <p:cNvSpPr/>
          <p:nvPr/>
        </p:nvSpPr>
        <p:spPr>
          <a:xfrm>
            <a:off x="3060955" y="1047299"/>
            <a:ext cx="6382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these take aways as quickly as you can: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A95F9-E7FA-40F1-A234-2ADAFE0DBCA0}"/>
              </a:ext>
            </a:extLst>
          </p:cNvPr>
          <p:cNvSpPr txBox="1"/>
          <p:nvPr/>
        </p:nvSpPr>
        <p:spPr>
          <a:xfrm>
            <a:off x="906651" y="2063619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/>
              <a:t>5 – 2 =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9 – 1 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7 – 4 =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10 – 3 =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26601-F432-4541-8450-A27425EE43C2}"/>
              </a:ext>
            </a:extLst>
          </p:cNvPr>
          <p:cNvSpPr txBox="1"/>
          <p:nvPr/>
        </p:nvSpPr>
        <p:spPr>
          <a:xfrm>
            <a:off x="8379417" y="2063619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9.     4 – 1 =</a:t>
            </a:r>
          </a:p>
          <a:p>
            <a:endParaRPr lang="en-GB" sz="3600" dirty="0"/>
          </a:p>
          <a:p>
            <a:r>
              <a:rPr lang="en-GB" sz="3600" dirty="0"/>
              <a:t>10.   6 – 6 = </a:t>
            </a:r>
          </a:p>
          <a:p>
            <a:pPr marL="742950" indent="-742950">
              <a:buAutoNum type="arabicPeriod" startAt="5"/>
            </a:pPr>
            <a:endParaRPr lang="en-GB" sz="3600" dirty="0"/>
          </a:p>
          <a:p>
            <a:r>
              <a:rPr lang="en-GB" sz="3600" dirty="0"/>
              <a:t>11.   9 – 5 =</a:t>
            </a:r>
          </a:p>
          <a:p>
            <a:endParaRPr lang="en-GB" sz="3600" dirty="0"/>
          </a:p>
          <a:p>
            <a:r>
              <a:rPr lang="en-GB" sz="3600" dirty="0"/>
              <a:t>12.   10 – 6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1DF3D-D078-410E-BAA4-BBE2AFFDE792}"/>
              </a:ext>
            </a:extLst>
          </p:cNvPr>
          <p:cNvSpPr txBox="1"/>
          <p:nvPr/>
        </p:nvSpPr>
        <p:spPr>
          <a:xfrm>
            <a:off x="4582462" y="2063619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5"/>
            </a:pPr>
            <a:r>
              <a:rPr lang="en-GB" sz="3600" dirty="0"/>
              <a:t>9 – 7 =</a:t>
            </a:r>
          </a:p>
          <a:p>
            <a:pPr marL="742950" indent="-742950">
              <a:buAutoNum type="arabicPeriod" startAt="5"/>
            </a:pPr>
            <a:endParaRPr lang="en-GB" sz="3600" dirty="0"/>
          </a:p>
          <a:p>
            <a:pPr marL="742950" indent="-742950">
              <a:buAutoNum type="arabicPeriod" startAt="5"/>
            </a:pPr>
            <a:r>
              <a:rPr lang="en-GB" sz="3600" dirty="0"/>
              <a:t>8 – 2 = </a:t>
            </a:r>
          </a:p>
          <a:p>
            <a:pPr marL="742950" indent="-742950">
              <a:buAutoNum type="arabicPeriod" startAt="5"/>
            </a:pPr>
            <a:endParaRPr lang="en-GB" sz="3600" dirty="0"/>
          </a:p>
          <a:p>
            <a:pPr marL="742950" indent="-742950">
              <a:buAutoNum type="arabicPeriod" startAt="5"/>
            </a:pPr>
            <a:r>
              <a:rPr lang="en-GB" sz="3600" dirty="0"/>
              <a:t>10 – 5 =</a:t>
            </a:r>
          </a:p>
          <a:p>
            <a:pPr marL="742950" indent="-742950">
              <a:buAutoNum type="arabicPeriod" startAt="5"/>
            </a:pPr>
            <a:endParaRPr lang="en-GB" sz="3600" dirty="0"/>
          </a:p>
          <a:p>
            <a:pPr marL="742950" indent="-742950">
              <a:buAutoNum type="arabicPeriod" startAt="5"/>
            </a:pPr>
            <a:r>
              <a:rPr lang="en-GB" sz="3600" dirty="0"/>
              <a:t>7 – 6 = </a:t>
            </a:r>
          </a:p>
        </p:txBody>
      </p:sp>
    </p:spTree>
    <p:extLst>
      <p:ext uri="{BB962C8B-B14F-4D97-AF65-F5344CB8AC3E}">
        <p14:creationId xmlns:p14="http://schemas.microsoft.com/office/powerpoint/2010/main" val="3444742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0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67 -  25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31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Make your biggest number (67 – 6 tens and 7 ones).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84C70-A1C8-4D44-9D25-9EB1AF06C9F5}"/>
              </a:ext>
            </a:extLst>
          </p:cNvPr>
          <p:cNvSpPr txBox="1"/>
          <p:nvPr/>
        </p:nvSpPr>
        <p:spPr>
          <a:xfrm>
            <a:off x="6678708" y="5123121"/>
            <a:ext cx="451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Count up how many you have got left…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10, 20, 30, 40, 41,  42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3839F2-2A67-464A-AD45-179531406362}"/>
              </a:ext>
            </a:extLst>
          </p:cNvPr>
          <p:cNvSpPr/>
          <p:nvPr/>
        </p:nvSpPr>
        <p:spPr>
          <a:xfrm>
            <a:off x="8451057" y="5496756"/>
            <a:ext cx="396770" cy="689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5E3229-68BD-45B8-82C5-A5668F01F3E1}"/>
              </a:ext>
            </a:extLst>
          </p:cNvPr>
          <p:cNvSpPr txBox="1"/>
          <p:nvPr/>
        </p:nvSpPr>
        <p:spPr>
          <a:xfrm>
            <a:off x="7796509" y="1907599"/>
            <a:ext cx="194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   4 2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4474455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458807-B1FE-4B46-A620-C69D16091CC8}"/>
              </a:ext>
            </a:extLst>
          </p:cNvPr>
          <p:cNvSpPr/>
          <p:nvPr/>
        </p:nvSpPr>
        <p:spPr>
          <a:xfrm>
            <a:off x="3736427" y="3769498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4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EF8A2A-C05C-4C46-A939-1C925432A032}"/>
              </a:ext>
            </a:extLst>
          </p:cNvPr>
          <p:cNvSpPr/>
          <p:nvPr/>
        </p:nvSpPr>
        <p:spPr>
          <a:xfrm>
            <a:off x="4474454" y="604530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B717B0-588D-4C2D-B325-0D055A47CE22}"/>
              </a:ext>
            </a:extLst>
          </p:cNvPr>
          <p:cNvSpPr/>
          <p:nvPr/>
        </p:nvSpPr>
        <p:spPr>
          <a:xfrm>
            <a:off x="5218389" y="300459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D531B5-57C9-43B8-B69C-5C0B507AF79B}"/>
              </a:ext>
            </a:extLst>
          </p:cNvPr>
          <p:cNvSpPr/>
          <p:nvPr/>
        </p:nvSpPr>
        <p:spPr>
          <a:xfrm>
            <a:off x="3751042" y="4524860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C3F9C5-0E8E-4EA5-B612-FDFC92F46C79}"/>
              </a:ext>
            </a:extLst>
          </p:cNvPr>
          <p:cNvCxnSpPr/>
          <p:nvPr/>
        </p:nvCxnSpPr>
        <p:spPr>
          <a:xfrm>
            <a:off x="3713613" y="2955201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D67F2AF-4C97-46F6-A52D-EF0D98C1DA0C}"/>
              </a:ext>
            </a:extLst>
          </p:cNvPr>
          <p:cNvSpPr/>
          <p:nvPr/>
        </p:nvSpPr>
        <p:spPr>
          <a:xfrm>
            <a:off x="3736427" y="527356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EABD31-93F3-405C-B9ED-FF6918E9176E}"/>
              </a:ext>
            </a:extLst>
          </p:cNvPr>
          <p:cNvSpPr/>
          <p:nvPr/>
        </p:nvSpPr>
        <p:spPr>
          <a:xfrm>
            <a:off x="5255929" y="379372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B0DA5D-611C-4B26-A58A-C1563F40ACCC}"/>
              </a:ext>
            </a:extLst>
          </p:cNvPr>
          <p:cNvSpPr/>
          <p:nvPr/>
        </p:nvSpPr>
        <p:spPr>
          <a:xfrm>
            <a:off x="3736427" y="6008640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FE22E4F-865C-46A6-8BCC-974BB26B325A}"/>
              </a:ext>
            </a:extLst>
          </p:cNvPr>
          <p:cNvSpPr/>
          <p:nvPr/>
        </p:nvSpPr>
        <p:spPr>
          <a:xfrm>
            <a:off x="3013106" y="3004594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C89B30-2D28-426D-B18A-AA70A146735F}"/>
              </a:ext>
            </a:extLst>
          </p:cNvPr>
          <p:cNvCxnSpPr/>
          <p:nvPr/>
        </p:nvCxnSpPr>
        <p:spPr>
          <a:xfrm>
            <a:off x="2992694" y="2975127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33C93-B46A-497B-93C5-69F1D7852F3D}"/>
              </a:ext>
            </a:extLst>
          </p:cNvPr>
          <p:cNvCxnSpPr/>
          <p:nvPr/>
        </p:nvCxnSpPr>
        <p:spPr>
          <a:xfrm>
            <a:off x="4457548" y="2985253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39CF1-6BC2-420B-804C-69B1867F78DA}"/>
              </a:ext>
            </a:extLst>
          </p:cNvPr>
          <p:cNvCxnSpPr/>
          <p:nvPr/>
        </p:nvCxnSpPr>
        <p:spPr>
          <a:xfrm>
            <a:off x="4473135" y="3766882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FD264D-ED46-4030-B766-37984F347778}"/>
              </a:ext>
            </a:extLst>
          </p:cNvPr>
          <p:cNvCxnSpPr/>
          <p:nvPr/>
        </p:nvCxnSpPr>
        <p:spPr>
          <a:xfrm>
            <a:off x="4489854" y="4562120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B5A591-4E0E-4FEB-9D64-FCCC9909848D}"/>
              </a:ext>
            </a:extLst>
          </p:cNvPr>
          <p:cNvSpPr txBox="1"/>
          <p:nvPr/>
        </p:nvSpPr>
        <p:spPr>
          <a:xfrm>
            <a:off x="404869" y="4272701"/>
            <a:ext cx="279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Then cross out the number of tens you are taking away (25 - 2 tens and 5 ones).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5606679" y="5473030"/>
            <a:ext cx="1072029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694806">
            <a:off x="2832060" y="2262491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600140" y="3956234"/>
            <a:ext cx="1198138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3312000" y="116515"/>
            <a:ext cx="556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Subtracting 2 digits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7DE1A7-55D0-43C9-AB1C-0879D2750968}"/>
              </a:ext>
            </a:extLst>
          </p:cNvPr>
          <p:cNvCxnSpPr/>
          <p:nvPr/>
        </p:nvCxnSpPr>
        <p:spPr>
          <a:xfrm>
            <a:off x="4473134" y="5327023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E51529-10D9-41AC-855C-9955C0D5663D}"/>
              </a:ext>
            </a:extLst>
          </p:cNvPr>
          <p:cNvCxnSpPr/>
          <p:nvPr/>
        </p:nvCxnSpPr>
        <p:spPr>
          <a:xfrm>
            <a:off x="4436843" y="6022861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014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59 -  31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31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Make your biggest number (59 – 5 tens and 9 ones).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84C70-A1C8-4D44-9D25-9EB1AF06C9F5}"/>
              </a:ext>
            </a:extLst>
          </p:cNvPr>
          <p:cNvSpPr txBox="1"/>
          <p:nvPr/>
        </p:nvSpPr>
        <p:spPr>
          <a:xfrm>
            <a:off x="6842119" y="5214631"/>
            <a:ext cx="451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Count up how many you have got left…</a:t>
            </a:r>
          </a:p>
          <a:p>
            <a:r>
              <a:rPr lang="en-GB" dirty="0"/>
              <a:t>       __________________________________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4474455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458807-B1FE-4B46-A620-C69D16091CC8}"/>
              </a:ext>
            </a:extLst>
          </p:cNvPr>
          <p:cNvSpPr/>
          <p:nvPr/>
        </p:nvSpPr>
        <p:spPr>
          <a:xfrm>
            <a:off x="3736427" y="3769498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4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EF8A2A-C05C-4C46-A939-1C925432A032}"/>
              </a:ext>
            </a:extLst>
          </p:cNvPr>
          <p:cNvSpPr/>
          <p:nvPr/>
        </p:nvSpPr>
        <p:spPr>
          <a:xfrm>
            <a:off x="4474454" y="604530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B717B0-588D-4C2D-B325-0D055A47CE22}"/>
              </a:ext>
            </a:extLst>
          </p:cNvPr>
          <p:cNvSpPr/>
          <p:nvPr/>
        </p:nvSpPr>
        <p:spPr>
          <a:xfrm>
            <a:off x="5218389" y="300459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D531B5-57C9-43B8-B69C-5C0B507AF79B}"/>
              </a:ext>
            </a:extLst>
          </p:cNvPr>
          <p:cNvSpPr/>
          <p:nvPr/>
        </p:nvSpPr>
        <p:spPr>
          <a:xfrm>
            <a:off x="3751042" y="4524860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C3F9C5-0E8E-4EA5-B612-FDFC92F46C79}"/>
              </a:ext>
            </a:extLst>
          </p:cNvPr>
          <p:cNvCxnSpPr/>
          <p:nvPr/>
        </p:nvCxnSpPr>
        <p:spPr>
          <a:xfrm>
            <a:off x="3713613" y="2955201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D67F2AF-4C97-46F6-A52D-EF0D98C1DA0C}"/>
              </a:ext>
            </a:extLst>
          </p:cNvPr>
          <p:cNvSpPr/>
          <p:nvPr/>
        </p:nvSpPr>
        <p:spPr>
          <a:xfrm>
            <a:off x="3736427" y="527356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EABD31-93F3-405C-B9ED-FF6918E9176E}"/>
              </a:ext>
            </a:extLst>
          </p:cNvPr>
          <p:cNvSpPr/>
          <p:nvPr/>
        </p:nvSpPr>
        <p:spPr>
          <a:xfrm>
            <a:off x="5255929" y="379372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B0DA5D-611C-4B26-A58A-C1563F40ACCC}"/>
              </a:ext>
            </a:extLst>
          </p:cNvPr>
          <p:cNvSpPr/>
          <p:nvPr/>
        </p:nvSpPr>
        <p:spPr>
          <a:xfrm>
            <a:off x="3736427" y="6008640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33C93-B46A-497B-93C5-69F1D7852F3D}"/>
              </a:ext>
            </a:extLst>
          </p:cNvPr>
          <p:cNvCxnSpPr/>
          <p:nvPr/>
        </p:nvCxnSpPr>
        <p:spPr>
          <a:xfrm>
            <a:off x="4457548" y="2985253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39CF1-6BC2-420B-804C-69B1867F78DA}"/>
              </a:ext>
            </a:extLst>
          </p:cNvPr>
          <p:cNvCxnSpPr/>
          <p:nvPr/>
        </p:nvCxnSpPr>
        <p:spPr>
          <a:xfrm>
            <a:off x="3706529" y="4486968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FD264D-ED46-4030-B766-37984F347778}"/>
              </a:ext>
            </a:extLst>
          </p:cNvPr>
          <p:cNvCxnSpPr/>
          <p:nvPr/>
        </p:nvCxnSpPr>
        <p:spPr>
          <a:xfrm>
            <a:off x="3731397" y="3756156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B5A591-4E0E-4FEB-9D64-FCCC9909848D}"/>
              </a:ext>
            </a:extLst>
          </p:cNvPr>
          <p:cNvSpPr txBox="1"/>
          <p:nvPr/>
        </p:nvSpPr>
        <p:spPr>
          <a:xfrm>
            <a:off x="404869" y="4272701"/>
            <a:ext cx="279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Then cross out the number of tens you are taking away (31 - 3 tens and 1 ones).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6095998" y="5301190"/>
            <a:ext cx="935747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694806">
            <a:off x="2832060" y="2262491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600140" y="3956234"/>
            <a:ext cx="1198138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3312000" y="116515"/>
            <a:ext cx="556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Subtracting 2 digits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ECDEE-84FD-449C-BE60-752AF1AB7BCF}"/>
              </a:ext>
            </a:extLst>
          </p:cNvPr>
          <p:cNvCxnSpPr/>
          <p:nvPr/>
        </p:nvCxnSpPr>
        <p:spPr>
          <a:xfrm>
            <a:off x="8500820" y="2595966"/>
            <a:ext cx="953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1FC4316-50FD-443D-810F-BE4A748BD7E5}"/>
              </a:ext>
            </a:extLst>
          </p:cNvPr>
          <p:cNvSpPr/>
          <p:nvPr/>
        </p:nvSpPr>
        <p:spPr>
          <a:xfrm>
            <a:off x="5269495" y="4557419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068E38-5F28-44D4-A7E9-34B45F56F0C5}"/>
              </a:ext>
            </a:extLst>
          </p:cNvPr>
          <p:cNvSpPr/>
          <p:nvPr/>
        </p:nvSpPr>
        <p:spPr>
          <a:xfrm>
            <a:off x="5254880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61C5F2-EABA-4199-8AA1-3B59A3AAE8E4}"/>
              </a:ext>
            </a:extLst>
          </p:cNvPr>
          <p:cNvSpPr txBox="1"/>
          <p:nvPr/>
        </p:nvSpPr>
        <p:spPr>
          <a:xfrm>
            <a:off x="9333636" y="3244829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Write your answer here!</a:t>
            </a:r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636E11FD-26B1-41C1-B3BC-DA680D3378CB}"/>
              </a:ext>
            </a:extLst>
          </p:cNvPr>
          <p:cNvSpPr/>
          <p:nvPr/>
        </p:nvSpPr>
        <p:spPr>
          <a:xfrm rot="2285110">
            <a:off x="9595523" y="2695984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2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99683" y="362520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9" y="1392774"/>
            <a:ext cx="1663982" cy="162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25" y="1392774"/>
            <a:ext cx="1663982" cy="162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43" y="1392774"/>
            <a:ext cx="1663982" cy="1628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61" y="1392774"/>
            <a:ext cx="1663982" cy="162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605" y="2062846"/>
            <a:ext cx="1004699" cy="958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06" y="2062846"/>
            <a:ext cx="1004699" cy="958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07" y="2062846"/>
            <a:ext cx="1004699" cy="958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04" y="2062846"/>
            <a:ext cx="1004699" cy="958506"/>
          </a:xfrm>
          <a:prstGeom prst="rect">
            <a:avLst/>
          </a:prstGeom>
        </p:spPr>
      </p:pic>
      <p:sp>
        <p:nvSpPr>
          <p:cNvPr id="13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146605" y="3798245"/>
            <a:ext cx="2866899" cy="15310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95247" y="4104957"/>
            <a:ext cx="1869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write the amounts this time!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-192731" y="3003764"/>
            <a:ext cx="10901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__p           __p          __p             __p         __p    __p    __p    __p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337" y="5477724"/>
            <a:ext cx="256083" cy="1293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51" y="5490673"/>
            <a:ext cx="256083" cy="1293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14" y="5477724"/>
            <a:ext cx="256083" cy="1293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382" y="5477724"/>
            <a:ext cx="256083" cy="1293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772" y="5968126"/>
            <a:ext cx="299611" cy="319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379" y="5964479"/>
            <a:ext cx="299611" cy="319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471" y="5983250"/>
            <a:ext cx="299611" cy="3199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073" y="5983250"/>
            <a:ext cx="299611" cy="3199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755610" y="2080434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664300" y="4104957"/>
            <a:ext cx="15248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tens and ones to get your answer.</a:t>
            </a:r>
          </a:p>
        </p:txBody>
      </p:sp>
      <p:sp>
        <p:nvSpPr>
          <p:cNvPr id="26" name="Up Arrow 25"/>
          <p:cNvSpPr/>
          <p:nvPr/>
        </p:nvSpPr>
        <p:spPr>
          <a:xfrm>
            <a:off x="11215273" y="3461089"/>
            <a:ext cx="666205" cy="607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28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88 -  65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31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Make your biggest number (88 – 8 tens and 8 ones). 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4474455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458807-B1FE-4B46-A620-C69D16091CC8}"/>
              </a:ext>
            </a:extLst>
          </p:cNvPr>
          <p:cNvSpPr/>
          <p:nvPr/>
        </p:nvSpPr>
        <p:spPr>
          <a:xfrm>
            <a:off x="3736427" y="3769498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4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EF8A2A-C05C-4C46-A939-1C925432A032}"/>
              </a:ext>
            </a:extLst>
          </p:cNvPr>
          <p:cNvSpPr/>
          <p:nvPr/>
        </p:nvSpPr>
        <p:spPr>
          <a:xfrm>
            <a:off x="4474454" y="604530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B717B0-588D-4C2D-B325-0D055A47CE22}"/>
              </a:ext>
            </a:extLst>
          </p:cNvPr>
          <p:cNvSpPr/>
          <p:nvPr/>
        </p:nvSpPr>
        <p:spPr>
          <a:xfrm>
            <a:off x="5218389" y="300459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D531B5-57C9-43B8-B69C-5C0B507AF79B}"/>
              </a:ext>
            </a:extLst>
          </p:cNvPr>
          <p:cNvSpPr/>
          <p:nvPr/>
        </p:nvSpPr>
        <p:spPr>
          <a:xfrm>
            <a:off x="3751042" y="4524860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67F2AF-4C97-46F6-A52D-EF0D98C1DA0C}"/>
              </a:ext>
            </a:extLst>
          </p:cNvPr>
          <p:cNvSpPr/>
          <p:nvPr/>
        </p:nvSpPr>
        <p:spPr>
          <a:xfrm>
            <a:off x="3736427" y="527356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EABD31-93F3-405C-B9ED-FF6918E9176E}"/>
              </a:ext>
            </a:extLst>
          </p:cNvPr>
          <p:cNvSpPr/>
          <p:nvPr/>
        </p:nvSpPr>
        <p:spPr>
          <a:xfrm>
            <a:off x="5255929" y="379372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B0DA5D-611C-4B26-A58A-C1563F40ACCC}"/>
              </a:ext>
            </a:extLst>
          </p:cNvPr>
          <p:cNvSpPr/>
          <p:nvPr/>
        </p:nvSpPr>
        <p:spPr>
          <a:xfrm>
            <a:off x="3736427" y="6008640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6095999" y="5246947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694806">
            <a:off x="2832060" y="2262491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403587" y="5205783"/>
            <a:ext cx="607726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3312000" y="116515"/>
            <a:ext cx="556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Subtracting 2 digits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ECDEE-84FD-449C-BE60-752AF1AB7BCF}"/>
              </a:ext>
            </a:extLst>
          </p:cNvPr>
          <p:cNvCxnSpPr/>
          <p:nvPr/>
        </p:nvCxnSpPr>
        <p:spPr>
          <a:xfrm>
            <a:off x="8500820" y="2595966"/>
            <a:ext cx="953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1FC4316-50FD-443D-810F-BE4A748BD7E5}"/>
              </a:ext>
            </a:extLst>
          </p:cNvPr>
          <p:cNvSpPr/>
          <p:nvPr/>
        </p:nvSpPr>
        <p:spPr>
          <a:xfrm>
            <a:off x="5269495" y="4557419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67ECBC-43DC-4CE0-9BED-089A3C82B984}"/>
              </a:ext>
            </a:extLst>
          </p:cNvPr>
          <p:cNvSpPr/>
          <p:nvPr/>
        </p:nvSpPr>
        <p:spPr>
          <a:xfrm>
            <a:off x="3003365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96E4156-F6EA-484E-8402-D4340C000125}"/>
              </a:ext>
            </a:extLst>
          </p:cNvPr>
          <p:cNvSpPr/>
          <p:nvPr/>
        </p:nvSpPr>
        <p:spPr>
          <a:xfrm>
            <a:off x="2998805" y="378200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5D3ACA-BE3B-407E-8EA6-C7FE82F85BB3}"/>
              </a:ext>
            </a:extLst>
          </p:cNvPr>
          <p:cNvSpPr/>
          <p:nvPr/>
        </p:nvSpPr>
        <p:spPr>
          <a:xfrm>
            <a:off x="2998804" y="4530501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35B1D9-3C4D-4EF0-A8E2-1498D622753A}"/>
              </a:ext>
            </a:extLst>
          </p:cNvPr>
          <p:cNvSpPr txBox="1"/>
          <p:nvPr/>
        </p:nvSpPr>
        <p:spPr>
          <a:xfrm>
            <a:off x="9333636" y="3244829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Write your answer here!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1577A678-BFE7-4C2F-90A2-A96A172175AB}"/>
              </a:ext>
            </a:extLst>
          </p:cNvPr>
          <p:cNvSpPr/>
          <p:nvPr/>
        </p:nvSpPr>
        <p:spPr>
          <a:xfrm rot="2285110">
            <a:off x="9595523" y="2695984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2C1142-CE3B-4DFE-91B4-7194FF4EE34A}"/>
              </a:ext>
            </a:extLst>
          </p:cNvPr>
          <p:cNvSpPr txBox="1"/>
          <p:nvPr/>
        </p:nvSpPr>
        <p:spPr>
          <a:xfrm>
            <a:off x="301180" y="5112970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Cross out your tens and ones.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AA461E-AD1B-45D1-81CB-B4133A36CF55}"/>
              </a:ext>
            </a:extLst>
          </p:cNvPr>
          <p:cNvSpPr txBox="1"/>
          <p:nvPr/>
        </p:nvSpPr>
        <p:spPr>
          <a:xfrm>
            <a:off x="6842119" y="5214631"/>
            <a:ext cx="451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Count up how many you have got left…</a:t>
            </a:r>
          </a:p>
          <a:p>
            <a:r>
              <a:rPr lang="en-GB" dirty="0"/>
              <a:t>       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73031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76 -  45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2606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Make your biggest number – draw your tens and ones here: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6095999" y="5246947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229741">
            <a:off x="2785997" y="2332469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403587" y="5205783"/>
            <a:ext cx="607726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3312000" y="116515"/>
            <a:ext cx="556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Subtracting 2 digits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ECDEE-84FD-449C-BE60-752AF1AB7BCF}"/>
              </a:ext>
            </a:extLst>
          </p:cNvPr>
          <p:cNvCxnSpPr/>
          <p:nvPr/>
        </p:nvCxnSpPr>
        <p:spPr>
          <a:xfrm>
            <a:off x="8500820" y="2595966"/>
            <a:ext cx="953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35B1D9-3C4D-4EF0-A8E2-1498D622753A}"/>
              </a:ext>
            </a:extLst>
          </p:cNvPr>
          <p:cNvSpPr txBox="1"/>
          <p:nvPr/>
        </p:nvSpPr>
        <p:spPr>
          <a:xfrm>
            <a:off x="9333636" y="3244829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Write your answer here!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1577A678-BFE7-4C2F-90A2-A96A172175AB}"/>
              </a:ext>
            </a:extLst>
          </p:cNvPr>
          <p:cNvSpPr/>
          <p:nvPr/>
        </p:nvSpPr>
        <p:spPr>
          <a:xfrm rot="2285110">
            <a:off x="9595523" y="2695984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2C1142-CE3B-4DFE-91B4-7194FF4EE34A}"/>
              </a:ext>
            </a:extLst>
          </p:cNvPr>
          <p:cNvSpPr txBox="1"/>
          <p:nvPr/>
        </p:nvSpPr>
        <p:spPr>
          <a:xfrm>
            <a:off x="301180" y="5112970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Cross out your tens and ones.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AA461E-AD1B-45D1-81CB-B4133A36CF55}"/>
              </a:ext>
            </a:extLst>
          </p:cNvPr>
          <p:cNvSpPr txBox="1"/>
          <p:nvPr/>
        </p:nvSpPr>
        <p:spPr>
          <a:xfrm>
            <a:off x="6842119" y="5214631"/>
            <a:ext cx="451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Count up how many you have got left…</a:t>
            </a:r>
          </a:p>
          <a:p>
            <a:r>
              <a:rPr lang="en-GB" dirty="0"/>
              <a:t>       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20909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830711-D620-4642-969F-0FCBEE45BB52}"/>
              </a:ext>
            </a:extLst>
          </p:cNvPr>
          <p:cNvSpPr/>
          <p:nvPr/>
        </p:nvSpPr>
        <p:spPr>
          <a:xfrm>
            <a:off x="2123700" y="211120"/>
            <a:ext cx="794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Subtracting 2-digit numbers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DB69F-D69C-4115-A39F-87F2C87FF09C}"/>
              </a:ext>
            </a:extLst>
          </p:cNvPr>
          <p:cNvSpPr/>
          <p:nvPr/>
        </p:nvSpPr>
        <p:spPr>
          <a:xfrm>
            <a:off x="2890050" y="1047299"/>
            <a:ext cx="6724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same method to work out these take aways: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73F86-A542-4B7F-BB72-851B740AEEB3}"/>
              </a:ext>
            </a:extLst>
          </p:cNvPr>
          <p:cNvSpPr txBox="1"/>
          <p:nvPr/>
        </p:nvSpPr>
        <p:spPr>
          <a:xfrm>
            <a:off x="1441342" y="2179856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/>
              <a:t>49 – 35 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62 – 21 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98 – 44 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75 – 35 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718F9-5CE7-4A35-B02A-EEC4FBAD54AE}"/>
              </a:ext>
            </a:extLst>
          </p:cNvPr>
          <p:cNvSpPr txBox="1"/>
          <p:nvPr/>
        </p:nvSpPr>
        <p:spPr>
          <a:xfrm>
            <a:off x="6506705" y="2179856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5.    67 – 46 = </a:t>
            </a:r>
          </a:p>
          <a:p>
            <a:endParaRPr lang="en-GB" sz="3600" dirty="0"/>
          </a:p>
          <a:p>
            <a:r>
              <a:rPr lang="en-GB" sz="3600" dirty="0"/>
              <a:t>6.    79 – 55 = </a:t>
            </a:r>
          </a:p>
          <a:p>
            <a:endParaRPr lang="en-GB" sz="3600" dirty="0"/>
          </a:p>
          <a:p>
            <a:r>
              <a:rPr lang="en-GB" sz="3600" dirty="0"/>
              <a:t>7.    88 – 26 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r>
              <a:rPr lang="en-GB" sz="3600" dirty="0"/>
              <a:t>8.    56 – 51 =   </a:t>
            </a:r>
          </a:p>
        </p:txBody>
      </p:sp>
    </p:spTree>
    <p:extLst>
      <p:ext uri="{BB962C8B-B14F-4D97-AF65-F5344CB8AC3E}">
        <p14:creationId xmlns:p14="http://schemas.microsoft.com/office/powerpoint/2010/main" val="2136922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1398219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DE540-F46C-41AF-BCFC-266279AE1E8E}"/>
              </a:ext>
            </a:extLst>
          </p:cNvPr>
          <p:cNvSpPr/>
          <p:nvPr/>
        </p:nvSpPr>
        <p:spPr>
          <a:xfrm>
            <a:off x="4626366" y="279247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3D213-F5D7-400D-8357-EBFA8202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74" y="1626675"/>
            <a:ext cx="9966852" cy="42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7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DE540-F46C-41AF-BCFC-266279AE1E8E}"/>
              </a:ext>
            </a:extLst>
          </p:cNvPr>
          <p:cNvSpPr/>
          <p:nvPr/>
        </p:nvSpPr>
        <p:spPr>
          <a:xfrm>
            <a:off x="3738948" y="116515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25AD1-B3AA-4275-8128-A30B88B1E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14"/>
          <a:stretch/>
        </p:blipFill>
        <p:spPr>
          <a:xfrm>
            <a:off x="2678297" y="1206284"/>
            <a:ext cx="8637319" cy="39081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C9025E-CDA1-4B0D-8424-ADB747646C92}"/>
              </a:ext>
            </a:extLst>
          </p:cNvPr>
          <p:cNvCxnSpPr/>
          <p:nvPr/>
        </p:nvCxnSpPr>
        <p:spPr>
          <a:xfrm>
            <a:off x="542441" y="5649132"/>
            <a:ext cx="110347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090106-F22C-43AD-BBCF-3015351531BD}"/>
              </a:ext>
            </a:extLst>
          </p:cNvPr>
          <p:cNvCxnSpPr/>
          <p:nvPr/>
        </p:nvCxnSpPr>
        <p:spPr>
          <a:xfrm>
            <a:off x="542441" y="6103749"/>
            <a:ext cx="110347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D95F9-7017-495C-A916-8F3B9E021250}"/>
              </a:ext>
            </a:extLst>
          </p:cNvPr>
          <p:cNvCxnSpPr/>
          <p:nvPr/>
        </p:nvCxnSpPr>
        <p:spPr>
          <a:xfrm>
            <a:off x="542441" y="6568698"/>
            <a:ext cx="110347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11">
            <a:extLst>
              <a:ext uri="{FF2B5EF4-FFF2-40B4-BE49-F238E27FC236}">
                <a16:creationId xmlns:a16="http://schemas.microsoft.com/office/drawing/2014/main" id="{EC13933C-CE4C-42BC-BECA-A9AE8F372A00}"/>
              </a:ext>
            </a:extLst>
          </p:cNvPr>
          <p:cNvSpPr/>
          <p:nvPr/>
        </p:nvSpPr>
        <p:spPr>
          <a:xfrm>
            <a:off x="645309" y="4045659"/>
            <a:ext cx="4549736" cy="106878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2F2D4F-DA1F-4B49-8E6E-B75B6A4C614B}"/>
              </a:ext>
            </a:extLst>
          </p:cNvPr>
          <p:cNvSpPr/>
          <p:nvPr/>
        </p:nvSpPr>
        <p:spPr>
          <a:xfrm>
            <a:off x="1143421" y="4265728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 why they are the odd one out here…</a:t>
            </a:r>
          </a:p>
        </p:txBody>
      </p:sp>
    </p:spTree>
    <p:extLst>
      <p:ext uri="{BB962C8B-B14F-4D97-AF65-F5344CB8AC3E}">
        <p14:creationId xmlns:p14="http://schemas.microsoft.com/office/powerpoint/2010/main" val="3136363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597608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15.01.21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subtract to find change.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0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714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4784010" y="279247"/>
            <a:ext cx="262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168CD-0C07-48D8-A7EC-8722AC06327E}"/>
              </a:ext>
            </a:extLst>
          </p:cNvPr>
          <p:cNvSpPr/>
          <p:nvPr/>
        </p:nvSpPr>
        <p:spPr>
          <a:xfrm>
            <a:off x="1875966" y="1010489"/>
            <a:ext cx="8440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Sometimes we don’t have the correct coins to pay for something…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3964711" y="2495744"/>
            <a:ext cx="71556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I wanted to buy a cupcake but I only had these coins…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D842D-C356-474B-9F94-FD49EDC2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15" y="2042414"/>
            <a:ext cx="584835" cy="5548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F0930C-924C-4374-ABA2-C31AFFA9A7C9}"/>
              </a:ext>
            </a:extLst>
          </p:cNvPr>
          <p:cNvSpPr/>
          <p:nvPr/>
        </p:nvSpPr>
        <p:spPr>
          <a:xfrm>
            <a:off x="3505996" y="5238612"/>
            <a:ext cx="80730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would have to pay with the    20p    because I don’t have a 10p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02872-27A8-473C-A152-064DAFCFA330}"/>
              </a:ext>
            </a:extLst>
          </p:cNvPr>
          <p:cNvSpPr/>
          <p:nvPr/>
        </p:nvSpPr>
        <p:spPr>
          <a:xfrm>
            <a:off x="4679494" y="5759194"/>
            <a:ext cx="5457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other coins aren’t enough money.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32657-8885-4988-A0BC-BB36E8B8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86" y="3678831"/>
            <a:ext cx="983007" cy="1018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8BC43-5102-4D4A-BC04-128B5B30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88" y="3982712"/>
            <a:ext cx="755952" cy="715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DB90C0-5F82-450C-A43C-4AE57A815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837" y="3387266"/>
            <a:ext cx="1297560" cy="13105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47E28C-04F8-4157-99D6-998D72549D59}"/>
              </a:ext>
            </a:extLst>
          </p:cNvPr>
          <p:cNvCxnSpPr/>
          <p:nvPr/>
        </p:nvCxnSpPr>
        <p:spPr>
          <a:xfrm>
            <a:off x="7307450" y="5700277"/>
            <a:ext cx="674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A96E78F-09F2-4F04-84CC-334B8136A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93" y="1677339"/>
            <a:ext cx="2902973" cy="47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99683" y="362520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5" y="1392774"/>
            <a:ext cx="1663982" cy="162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27" y="1392774"/>
            <a:ext cx="1663982" cy="162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09" y="1392774"/>
            <a:ext cx="1663982" cy="1628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73" y="2069946"/>
            <a:ext cx="1004699" cy="95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611" y="2069946"/>
            <a:ext cx="1004699" cy="958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855" y="2069946"/>
            <a:ext cx="1004699" cy="95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393" y="2069946"/>
            <a:ext cx="1004699" cy="958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74" y="2066396"/>
            <a:ext cx="1004699" cy="958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291" y="2062846"/>
            <a:ext cx="1004699" cy="9585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46604" y="3052095"/>
            <a:ext cx="118718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__p           __p          __p       __p    __p    __p    __p    __p    __p </a:t>
            </a:r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8109302" y="3812548"/>
            <a:ext cx="1910091" cy="1582414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077772" y="4269417"/>
            <a:ext cx="1869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amounts.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51" y="5490673"/>
            <a:ext cx="256083" cy="1293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834" y="6464183"/>
            <a:ext cx="299611" cy="31992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429691" y="6622869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2069" y="6631576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08990" y="6631576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79035" y="6631576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41336" y="6640283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57517" y="6640283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60387" y="6635927"/>
            <a:ext cx="64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2891965" y="4166437"/>
            <a:ext cx="3857105" cy="132423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478061" y="4484457"/>
            <a:ext cx="2556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tens and ones that are missing…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938492" y="2080434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664300" y="4104957"/>
            <a:ext cx="15248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up your tens and ones to get your answer.</a:t>
            </a:r>
          </a:p>
        </p:txBody>
      </p:sp>
      <p:sp>
        <p:nvSpPr>
          <p:cNvPr id="36" name="Up Arrow 35"/>
          <p:cNvSpPr/>
          <p:nvPr/>
        </p:nvSpPr>
        <p:spPr>
          <a:xfrm>
            <a:off x="11215273" y="3461089"/>
            <a:ext cx="666205" cy="607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49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5439" y="1103479"/>
            <a:ext cx="11121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pay with a  coin worth more money, we will need some change (money back).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94E86-C957-4C5F-BF66-5512D634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8" y="2084603"/>
            <a:ext cx="1076325" cy="3324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86C02-942C-46FD-927C-8FF6AF9D2137}"/>
              </a:ext>
            </a:extLst>
          </p:cNvPr>
          <p:cNvSpPr/>
          <p:nvPr/>
        </p:nvSpPr>
        <p:spPr>
          <a:xfrm>
            <a:off x="734357" y="5408828"/>
            <a:ext cx="843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4448-08C6-46F4-BF9C-5367F572DFDB}"/>
              </a:ext>
            </a:extLst>
          </p:cNvPr>
          <p:cNvSpPr/>
          <p:nvPr/>
        </p:nvSpPr>
        <p:spPr>
          <a:xfrm>
            <a:off x="1694463" y="2891223"/>
            <a:ext cx="32770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 works out how much change she needs to give to her customers by subtracting (taking away).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852924" y="279247"/>
            <a:ext cx="44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Finding 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D3CA6-2CB9-4905-81E9-4BEFA013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539" y="2765426"/>
            <a:ext cx="910299" cy="9436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EFE2E-5E32-477F-A678-204C3C22631E}"/>
              </a:ext>
            </a:extLst>
          </p:cNvPr>
          <p:cNvCxnSpPr>
            <a:cxnSpLocks/>
          </p:cNvCxnSpPr>
          <p:nvPr/>
        </p:nvCxnSpPr>
        <p:spPr>
          <a:xfrm>
            <a:off x="7136969" y="3237228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ED273-25D8-4EAE-A158-ED5A0975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82" y="2805420"/>
            <a:ext cx="910300" cy="8636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E449E9-2436-49A6-BEFD-D7FB38CF6287}"/>
              </a:ext>
            </a:extLst>
          </p:cNvPr>
          <p:cNvCxnSpPr>
            <a:cxnSpLocks/>
          </p:cNvCxnSpPr>
          <p:nvPr/>
        </p:nvCxnSpPr>
        <p:spPr>
          <a:xfrm>
            <a:off x="8715213" y="3149405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D7343-BA0F-4626-922C-C6AB22748DB7}"/>
              </a:ext>
            </a:extLst>
          </p:cNvPr>
          <p:cNvCxnSpPr>
            <a:cxnSpLocks/>
          </p:cNvCxnSpPr>
          <p:nvPr/>
        </p:nvCxnSpPr>
        <p:spPr>
          <a:xfrm>
            <a:off x="8730711" y="3309553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673D0E-862C-4D1F-BBD3-44FDB79E0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498" r="54561" b="18915"/>
          <a:stretch/>
        </p:blipFill>
        <p:spPr>
          <a:xfrm>
            <a:off x="2066342" y="5148721"/>
            <a:ext cx="1320038" cy="461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30C6EE-88EC-45B8-B20F-0E0297C691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50"/>
          <a:stretch/>
        </p:blipFill>
        <p:spPr>
          <a:xfrm>
            <a:off x="3480963" y="4944993"/>
            <a:ext cx="1395919" cy="76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A62D6A-F53F-4C75-91BF-3038089C9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052" y="2739480"/>
            <a:ext cx="1017134" cy="9954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6409DF-86F4-4C58-B957-C1595162E954}"/>
              </a:ext>
            </a:extLst>
          </p:cNvPr>
          <p:cNvSpPr/>
          <p:nvPr/>
        </p:nvSpPr>
        <p:spPr>
          <a:xfrm>
            <a:off x="6147100" y="3746715"/>
            <a:ext cx="3919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20p        -       10p       =      10p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DEEF00-A726-47EF-8A28-1EA42B253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759" y="4717786"/>
            <a:ext cx="256083" cy="1293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3C7DFC-5CF5-4CC2-B5D8-66B685610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047" y="4717786"/>
            <a:ext cx="256083" cy="129343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1D7AA9-A5A7-42EC-AAB4-0904112800AF}"/>
              </a:ext>
            </a:extLst>
          </p:cNvPr>
          <p:cNvCxnSpPr>
            <a:cxnSpLocks/>
          </p:cNvCxnSpPr>
          <p:nvPr/>
        </p:nvCxnSpPr>
        <p:spPr>
          <a:xfrm flipH="1">
            <a:off x="8106931" y="4717786"/>
            <a:ext cx="455151" cy="1293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50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4784010" y="279247"/>
            <a:ext cx="262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168CD-0C07-48D8-A7EC-8722AC06327E}"/>
              </a:ext>
            </a:extLst>
          </p:cNvPr>
          <p:cNvSpPr/>
          <p:nvPr/>
        </p:nvSpPr>
        <p:spPr>
          <a:xfrm>
            <a:off x="1875966" y="1010489"/>
            <a:ext cx="8440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Sometimes we don’t have the correct coins to pay for something…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3855131" y="2495744"/>
            <a:ext cx="7374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I wanted to buy a cup of tea but I only had these coins…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0930C-924C-4374-ABA2-C31AFFA9A7C9}"/>
              </a:ext>
            </a:extLst>
          </p:cNvPr>
          <p:cNvSpPr/>
          <p:nvPr/>
        </p:nvSpPr>
        <p:spPr>
          <a:xfrm>
            <a:off x="3609389" y="5238612"/>
            <a:ext cx="7866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would have to pay with the               because I don’t have 30p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02872-27A8-473C-A152-064DAFCFA330}"/>
              </a:ext>
            </a:extLst>
          </p:cNvPr>
          <p:cNvSpPr/>
          <p:nvPr/>
        </p:nvSpPr>
        <p:spPr>
          <a:xfrm>
            <a:off x="4679494" y="5759194"/>
            <a:ext cx="5457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other coins aren’t enough money.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32657-8885-4988-A0BC-BB36E8B8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565" y="3753357"/>
            <a:ext cx="983007" cy="1018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8BC43-5102-4D4A-BC04-128B5B30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47" y="4065255"/>
            <a:ext cx="755952" cy="7150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47E28C-04F8-4157-99D6-998D72549D59}"/>
              </a:ext>
            </a:extLst>
          </p:cNvPr>
          <p:cNvCxnSpPr/>
          <p:nvPr/>
        </p:nvCxnSpPr>
        <p:spPr>
          <a:xfrm>
            <a:off x="7431434" y="5700277"/>
            <a:ext cx="674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550F602-3A7E-40F2-9083-46C3D38C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16" y="3148012"/>
            <a:ext cx="1647732" cy="1632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91302-4823-4DD4-95CC-B6840F4CF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547" y="1930421"/>
            <a:ext cx="561975" cy="62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26E7B-73DC-4478-8200-E0096C8A6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93" y="1677339"/>
            <a:ext cx="2902973" cy="47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12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5439" y="1103479"/>
            <a:ext cx="11121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pay with a  coin worth more money, we will need some change (money back).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94E86-C957-4C5F-BF66-5512D634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8" y="2084603"/>
            <a:ext cx="1076325" cy="3324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86C02-942C-46FD-927C-8FF6AF9D2137}"/>
              </a:ext>
            </a:extLst>
          </p:cNvPr>
          <p:cNvSpPr/>
          <p:nvPr/>
        </p:nvSpPr>
        <p:spPr>
          <a:xfrm>
            <a:off x="734357" y="5408828"/>
            <a:ext cx="843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4448-08C6-46F4-BF9C-5367F572DFDB}"/>
              </a:ext>
            </a:extLst>
          </p:cNvPr>
          <p:cNvSpPr/>
          <p:nvPr/>
        </p:nvSpPr>
        <p:spPr>
          <a:xfrm>
            <a:off x="1694463" y="2891223"/>
            <a:ext cx="32770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 works out how much change she needs to give to her customers by subtracting (taking away).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852924" y="279247"/>
            <a:ext cx="44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Finding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EFE2E-5E32-477F-A678-204C3C22631E}"/>
              </a:ext>
            </a:extLst>
          </p:cNvPr>
          <p:cNvCxnSpPr>
            <a:cxnSpLocks/>
          </p:cNvCxnSpPr>
          <p:nvPr/>
        </p:nvCxnSpPr>
        <p:spPr>
          <a:xfrm>
            <a:off x="7136969" y="3237228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E449E9-2436-49A6-BEFD-D7FB38CF6287}"/>
              </a:ext>
            </a:extLst>
          </p:cNvPr>
          <p:cNvCxnSpPr>
            <a:cxnSpLocks/>
          </p:cNvCxnSpPr>
          <p:nvPr/>
        </p:nvCxnSpPr>
        <p:spPr>
          <a:xfrm>
            <a:off x="8715213" y="3149405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D7343-BA0F-4626-922C-C6AB22748DB7}"/>
              </a:ext>
            </a:extLst>
          </p:cNvPr>
          <p:cNvCxnSpPr>
            <a:cxnSpLocks/>
          </p:cNvCxnSpPr>
          <p:nvPr/>
        </p:nvCxnSpPr>
        <p:spPr>
          <a:xfrm>
            <a:off x="8730711" y="3309553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409DF-86F4-4C58-B957-C1595162E954}"/>
              </a:ext>
            </a:extLst>
          </p:cNvPr>
          <p:cNvSpPr/>
          <p:nvPr/>
        </p:nvSpPr>
        <p:spPr>
          <a:xfrm>
            <a:off x="5954188" y="3764003"/>
            <a:ext cx="3239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50p        -          30p         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DEEF00-A726-47EF-8A28-1EA42B25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759" y="4717786"/>
            <a:ext cx="256083" cy="1293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3C7DFC-5CF5-4CC2-B5D8-66B68561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47" y="4717786"/>
            <a:ext cx="256083" cy="12934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ACC50-684C-4864-86DC-63E65219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672" y="2074630"/>
            <a:ext cx="1647732" cy="1632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FA7B2A-CC34-4C57-8EF8-FAAD96498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783" y="2794078"/>
            <a:ext cx="792295" cy="8862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F8D7C5-88D6-4106-AD9A-E46119096A2C}"/>
              </a:ext>
            </a:extLst>
          </p:cNvPr>
          <p:cNvCxnSpPr>
            <a:cxnSpLocks/>
          </p:cNvCxnSpPr>
          <p:nvPr/>
        </p:nvCxnSpPr>
        <p:spPr>
          <a:xfrm>
            <a:off x="9451374" y="4225668"/>
            <a:ext cx="1061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62AFEF-B7C8-4191-ACCD-F1BA04DEAB92}"/>
              </a:ext>
            </a:extLst>
          </p:cNvPr>
          <p:cNvSpPr/>
          <p:nvPr/>
        </p:nvSpPr>
        <p:spPr>
          <a:xfrm>
            <a:off x="9402287" y="2712203"/>
            <a:ext cx="1159808" cy="99475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A2F19F-0D44-442D-BCFA-C70275A7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946" y="4717786"/>
            <a:ext cx="256083" cy="12934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DCB806-EE20-4472-B14F-7C6548D16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15" y="4717786"/>
            <a:ext cx="256083" cy="1293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7F13E3-2B7A-4EF5-AA40-9805A0F74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84" y="4717786"/>
            <a:ext cx="256083" cy="129343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1D7AA9-A5A7-42EC-AAB4-0904112800AF}"/>
              </a:ext>
            </a:extLst>
          </p:cNvPr>
          <p:cNvCxnSpPr>
            <a:cxnSpLocks/>
          </p:cNvCxnSpPr>
          <p:nvPr/>
        </p:nvCxnSpPr>
        <p:spPr>
          <a:xfrm flipH="1">
            <a:off x="6153706" y="4717786"/>
            <a:ext cx="455151" cy="1293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C7D17D-3B30-4A22-885C-ABCB51624E9F}"/>
              </a:ext>
            </a:extLst>
          </p:cNvPr>
          <p:cNvCxnSpPr>
            <a:cxnSpLocks/>
          </p:cNvCxnSpPr>
          <p:nvPr/>
        </p:nvCxnSpPr>
        <p:spPr>
          <a:xfrm flipH="1">
            <a:off x="7098594" y="4706077"/>
            <a:ext cx="455151" cy="1293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6364BF-DD82-4C5A-A534-208529677863}"/>
              </a:ext>
            </a:extLst>
          </p:cNvPr>
          <p:cNvCxnSpPr>
            <a:cxnSpLocks/>
          </p:cNvCxnSpPr>
          <p:nvPr/>
        </p:nvCxnSpPr>
        <p:spPr>
          <a:xfrm flipH="1">
            <a:off x="6600159" y="4706077"/>
            <a:ext cx="455151" cy="1293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7CF750-31B5-4A85-A1F6-B046F33D2DAA}"/>
              </a:ext>
            </a:extLst>
          </p:cNvPr>
          <p:cNvGrpSpPr/>
          <p:nvPr/>
        </p:nvGrpSpPr>
        <p:grpSpPr>
          <a:xfrm>
            <a:off x="2319929" y="4887185"/>
            <a:ext cx="1914760" cy="752475"/>
            <a:chOff x="2087862" y="4823307"/>
            <a:chExt cx="1914760" cy="75247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94E94ED-D5F0-47FE-A8F2-4C80BEF62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025"/>
            <a:stretch/>
          </p:blipFill>
          <p:spPr>
            <a:xfrm>
              <a:off x="2732593" y="4823307"/>
              <a:ext cx="738772" cy="75247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5C3622-3B5F-4383-843A-366C2B8C7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0130"/>
            <a:stretch/>
          </p:blipFill>
          <p:spPr>
            <a:xfrm>
              <a:off x="3436443" y="4823307"/>
              <a:ext cx="566179" cy="7524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7854C9-3486-4902-AFF3-E014E13AC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7862" y="4823307"/>
              <a:ext cx="661265" cy="752474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FE3CE9B-0BB4-491B-BCE5-6C1268059247}"/>
              </a:ext>
            </a:extLst>
          </p:cNvPr>
          <p:cNvSpPr/>
          <p:nvPr/>
        </p:nvSpPr>
        <p:spPr>
          <a:xfrm>
            <a:off x="9668197" y="4822249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Betty’s change here. 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057F68DD-B794-4F89-99FD-32FF85518C28}"/>
              </a:ext>
            </a:extLst>
          </p:cNvPr>
          <p:cNvSpPr/>
          <p:nvPr/>
        </p:nvSpPr>
        <p:spPr>
          <a:xfrm rot="19329646">
            <a:off x="10419953" y="4283743"/>
            <a:ext cx="379709" cy="555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3C902A-6962-477A-A9BD-D1CF097E70EA}"/>
              </a:ext>
            </a:extLst>
          </p:cNvPr>
          <p:cNvSpPr/>
          <p:nvPr/>
        </p:nvSpPr>
        <p:spPr>
          <a:xfrm>
            <a:off x="9767856" y="1514794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coin here.</a:t>
            </a: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5A0EB630-8A2B-4496-9062-7A3AA6457507}"/>
              </a:ext>
            </a:extLst>
          </p:cNvPr>
          <p:cNvSpPr/>
          <p:nvPr/>
        </p:nvSpPr>
        <p:spPr>
          <a:xfrm rot="12538223">
            <a:off x="10171209" y="1936419"/>
            <a:ext cx="379709" cy="717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542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4784010" y="279247"/>
            <a:ext cx="262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168CD-0C07-48D8-A7EC-8722AC06327E}"/>
              </a:ext>
            </a:extLst>
          </p:cNvPr>
          <p:cNvSpPr/>
          <p:nvPr/>
        </p:nvSpPr>
        <p:spPr>
          <a:xfrm>
            <a:off x="1875966" y="1010489"/>
            <a:ext cx="8440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Sometimes we don’t have the correct coins to pay for something…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3895946" y="2495744"/>
            <a:ext cx="7293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I wanted to buy a milkshake but I only had these coins…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0930C-924C-4374-ABA2-C31AFFA9A7C9}"/>
              </a:ext>
            </a:extLst>
          </p:cNvPr>
          <p:cNvSpPr/>
          <p:nvPr/>
        </p:nvSpPr>
        <p:spPr>
          <a:xfrm>
            <a:off x="3609389" y="5238612"/>
            <a:ext cx="7866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would have to pay with the               because I don’t have 80p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02872-27A8-473C-A152-064DAFCFA330}"/>
              </a:ext>
            </a:extLst>
          </p:cNvPr>
          <p:cNvSpPr/>
          <p:nvPr/>
        </p:nvSpPr>
        <p:spPr>
          <a:xfrm>
            <a:off x="4679494" y="5759194"/>
            <a:ext cx="5457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other coins aren’t enough money.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32657-8885-4988-A0BC-BB36E8B8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706" y="3812273"/>
            <a:ext cx="983007" cy="101897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47E28C-04F8-4157-99D6-998D72549D59}"/>
              </a:ext>
            </a:extLst>
          </p:cNvPr>
          <p:cNvCxnSpPr/>
          <p:nvPr/>
        </p:nvCxnSpPr>
        <p:spPr>
          <a:xfrm>
            <a:off x="7431434" y="5700277"/>
            <a:ext cx="674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550F602-3A7E-40F2-9083-46C3D38CC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44" y="3203218"/>
            <a:ext cx="1647732" cy="1632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6F6BC-BE0E-4B61-B3AA-669BB2BE5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62" y="3521655"/>
            <a:ext cx="1359958" cy="1309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D153D-5856-4AFF-B3EC-6CB407876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502" y="1868979"/>
            <a:ext cx="666750" cy="714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1FE01-B5B5-42D3-A462-D6E4D1745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93" y="1677339"/>
            <a:ext cx="2902973" cy="47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23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5439" y="1103479"/>
            <a:ext cx="11121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pay with a  coin worth more money, we will need some change (money back).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94E86-C957-4C5F-BF66-5512D634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8" y="2084603"/>
            <a:ext cx="1076325" cy="3324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86C02-942C-46FD-927C-8FF6AF9D2137}"/>
              </a:ext>
            </a:extLst>
          </p:cNvPr>
          <p:cNvSpPr/>
          <p:nvPr/>
        </p:nvSpPr>
        <p:spPr>
          <a:xfrm>
            <a:off x="734357" y="5408828"/>
            <a:ext cx="843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4448-08C6-46F4-BF9C-5367F572DFDB}"/>
              </a:ext>
            </a:extLst>
          </p:cNvPr>
          <p:cNvSpPr/>
          <p:nvPr/>
        </p:nvSpPr>
        <p:spPr>
          <a:xfrm>
            <a:off x="1694463" y="2891223"/>
            <a:ext cx="32770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 works out how much change she needs to give to her customers by subtracting (taking away).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852924" y="279247"/>
            <a:ext cx="44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Finding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EFE2E-5E32-477F-A678-204C3C22631E}"/>
              </a:ext>
            </a:extLst>
          </p:cNvPr>
          <p:cNvCxnSpPr>
            <a:cxnSpLocks/>
          </p:cNvCxnSpPr>
          <p:nvPr/>
        </p:nvCxnSpPr>
        <p:spPr>
          <a:xfrm>
            <a:off x="7136969" y="3237228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E449E9-2436-49A6-BEFD-D7FB38CF6287}"/>
              </a:ext>
            </a:extLst>
          </p:cNvPr>
          <p:cNvCxnSpPr>
            <a:cxnSpLocks/>
          </p:cNvCxnSpPr>
          <p:nvPr/>
        </p:nvCxnSpPr>
        <p:spPr>
          <a:xfrm>
            <a:off x="8715213" y="3149405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D7343-BA0F-4626-922C-C6AB22748DB7}"/>
              </a:ext>
            </a:extLst>
          </p:cNvPr>
          <p:cNvCxnSpPr>
            <a:cxnSpLocks/>
          </p:cNvCxnSpPr>
          <p:nvPr/>
        </p:nvCxnSpPr>
        <p:spPr>
          <a:xfrm>
            <a:off x="8730711" y="3309553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409DF-86F4-4C58-B957-C1595162E954}"/>
              </a:ext>
            </a:extLst>
          </p:cNvPr>
          <p:cNvSpPr/>
          <p:nvPr/>
        </p:nvSpPr>
        <p:spPr>
          <a:xfrm>
            <a:off x="5890468" y="4077752"/>
            <a:ext cx="3326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100p       -          80p         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DEEF00-A726-47EF-8A28-1EA42B25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759" y="4717786"/>
            <a:ext cx="256083" cy="1293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3C7DFC-5CF5-4CC2-B5D8-66B68561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47" y="4717786"/>
            <a:ext cx="256083" cy="12934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F8D7C5-88D6-4106-AD9A-E46119096A2C}"/>
              </a:ext>
            </a:extLst>
          </p:cNvPr>
          <p:cNvCxnSpPr>
            <a:cxnSpLocks/>
          </p:cNvCxnSpPr>
          <p:nvPr/>
        </p:nvCxnSpPr>
        <p:spPr>
          <a:xfrm>
            <a:off x="9451374" y="4539417"/>
            <a:ext cx="1061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62AFEF-B7C8-4191-ACCD-F1BA04DEAB92}"/>
              </a:ext>
            </a:extLst>
          </p:cNvPr>
          <p:cNvSpPr/>
          <p:nvPr/>
        </p:nvSpPr>
        <p:spPr>
          <a:xfrm>
            <a:off x="9402287" y="2712203"/>
            <a:ext cx="1159808" cy="99475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A2F19F-0D44-442D-BCFA-C70275A7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946" y="4717786"/>
            <a:ext cx="256083" cy="12934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DCB806-EE20-4472-B14F-7C6548D16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15" y="4717786"/>
            <a:ext cx="256083" cy="1293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7F13E3-2B7A-4EF5-AA40-9805A0F74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84" y="4717786"/>
            <a:ext cx="256083" cy="129343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FE3CE9B-0BB4-491B-BCE5-6C1268059247}"/>
              </a:ext>
            </a:extLst>
          </p:cNvPr>
          <p:cNvSpPr/>
          <p:nvPr/>
        </p:nvSpPr>
        <p:spPr>
          <a:xfrm>
            <a:off x="9668197" y="5132661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Betty’s change here.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057F68DD-B794-4F89-99FD-32FF85518C28}"/>
              </a:ext>
            </a:extLst>
          </p:cNvPr>
          <p:cNvSpPr/>
          <p:nvPr/>
        </p:nvSpPr>
        <p:spPr>
          <a:xfrm rot="19329646">
            <a:off x="10627385" y="4586064"/>
            <a:ext cx="379709" cy="555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3C902A-6962-477A-A9BD-D1CF097E70EA}"/>
              </a:ext>
            </a:extLst>
          </p:cNvPr>
          <p:cNvSpPr/>
          <p:nvPr/>
        </p:nvSpPr>
        <p:spPr>
          <a:xfrm>
            <a:off x="9767856" y="1514794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coin here.</a:t>
            </a: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5A0EB630-8A2B-4496-9062-7A3AA6457507}"/>
              </a:ext>
            </a:extLst>
          </p:cNvPr>
          <p:cNvSpPr/>
          <p:nvPr/>
        </p:nvSpPr>
        <p:spPr>
          <a:xfrm rot="12538223">
            <a:off x="10171209" y="1936419"/>
            <a:ext cx="379709" cy="717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E21DB-3BD2-48E4-9DC8-62328FDFB904}"/>
              </a:ext>
            </a:extLst>
          </p:cNvPr>
          <p:cNvGrpSpPr/>
          <p:nvPr/>
        </p:nvGrpSpPr>
        <p:grpSpPr>
          <a:xfrm>
            <a:off x="2118069" y="4871034"/>
            <a:ext cx="2429791" cy="733425"/>
            <a:chOff x="2065498" y="5017221"/>
            <a:chExt cx="2429791" cy="7334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8D64C3-17C9-41D6-A6C4-3ACEDA984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5498" y="5017221"/>
              <a:ext cx="1228725" cy="733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A720574-52CD-4BB4-96DB-A98DA578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7667" y="5017221"/>
              <a:ext cx="666750" cy="7334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09C385-5B22-4829-891D-B1C307A42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0270" y="5017221"/>
              <a:ext cx="575019" cy="733424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11671CB-80BE-4053-B6BC-CADA6DAE5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553" y="2495635"/>
            <a:ext cx="1359958" cy="130958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BCC66BD-7340-4C05-9917-1A0967627277}"/>
              </a:ext>
            </a:extLst>
          </p:cNvPr>
          <p:cNvSpPr/>
          <p:nvPr/>
        </p:nvSpPr>
        <p:spPr>
          <a:xfrm>
            <a:off x="6047791" y="3750032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£1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05BBB41-5E32-4DC6-8929-1A95BEAB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139" y="2745064"/>
            <a:ext cx="867096" cy="9290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8E7BC4A-B42E-41A4-ACAF-92C14FD7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16" y="4717786"/>
            <a:ext cx="256083" cy="12934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E02A10-4C98-402D-A3EA-F6D65FB8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49" y="4717786"/>
            <a:ext cx="256083" cy="129343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203CF9-2707-4967-8869-5C0081A6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50" y="4717786"/>
            <a:ext cx="256083" cy="12934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9BD053-9A19-4A25-B554-B26F1168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031" y="4717786"/>
            <a:ext cx="256083" cy="12934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1FD9C34-DB81-4285-A853-EB6C8C5D8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91" y="4724854"/>
            <a:ext cx="256083" cy="129343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933E9E5-A44A-4760-A38F-85862A99F636}"/>
              </a:ext>
            </a:extLst>
          </p:cNvPr>
          <p:cNvSpPr/>
          <p:nvPr/>
        </p:nvSpPr>
        <p:spPr>
          <a:xfrm>
            <a:off x="2941928" y="6027003"/>
            <a:ext cx="18776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 out your tens…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355895B2-9FDA-46CC-89FE-F81B1D94A7EA}"/>
              </a:ext>
            </a:extLst>
          </p:cNvPr>
          <p:cNvSpPr/>
          <p:nvPr/>
        </p:nvSpPr>
        <p:spPr>
          <a:xfrm rot="3351094">
            <a:off x="4651337" y="5997267"/>
            <a:ext cx="379709" cy="6908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282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4784010" y="279247"/>
            <a:ext cx="262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168CD-0C07-48D8-A7EC-8722AC06327E}"/>
              </a:ext>
            </a:extLst>
          </p:cNvPr>
          <p:cNvSpPr/>
          <p:nvPr/>
        </p:nvSpPr>
        <p:spPr>
          <a:xfrm>
            <a:off x="1875966" y="1010489"/>
            <a:ext cx="8440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Sometimes we don’t have the correct coins to pay for something…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3893383" y="2495744"/>
            <a:ext cx="72982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I wanted to buy a cake slice but I only had these coins…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0930C-924C-4374-ABA2-C31AFFA9A7C9}"/>
              </a:ext>
            </a:extLst>
          </p:cNvPr>
          <p:cNvSpPr/>
          <p:nvPr/>
        </p:nvSpPr>
        <p:spPr>
          <a:xfrm>
            <a:off x="3609389" y="5238612"/>
            <a:ext cx="7866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would have to pay with the               because I don’t have 40p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02872-27A8-473C-A152-064DAFCFA330}"/>
              </a:ext>
            </a:extLst>
          </p:cNvPr>
          <p:cNvSpPr/>
          <p:nvPr/>
        </p:nvSpPr>
        <p:spPr>
          <a:xfrm>
            <a:off x="4679494" y="5759194"/>
            <a:ext cx="5457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other coins aren’t enough money.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47E28C-04F8-4157-99D6-998D72549D59}"/>
              </a:ext>
            </a:extLst>
          </p:cNvPr>
          <p:cNvCxnSpPr/>
          <p:nvPr/>
        </p:nvCxnSpPr>
        <p:spPr>
          <a:xfrm>
            <a:off x="7431434" y="5700277"/>
            <a:ext cx="674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550F602-3A7E-40F2-9083-46C3D38CC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824" y="3303078"/>
            <a:ext cx="1647732" cy="163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1C04A2-12E8-44BC-A368-3D59AA03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82" y="4024211"/>
            <a:ext cx="879040" cy="91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F6DA7B-427D-4A28-B351-570272FA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46" y="3945973"/>
            <a:ext cx="1017134" cy="9954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1689E9-6BA5-44DF-8D6E-4897BF373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423" y="1851242"/>
            <a:ext cx="684023" cy="6947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42EEC7-CC91-45C0-A434-19A18C05F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93" y="1677339"/>
            <a:ext cx="2902973" cy="47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339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5439" y="1103479"/>
            <a:ext cx="11121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pay with a  coin worth more money, we will need some change (money back).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94E86-C957-4C5F-BF66-5512D634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8" y="2084603"/>
            <a:ext cx="1076325" cy="3324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86C02-942C-46FD-927C-8FF6AF9D2137}"/>
              </a:ext>
            </a:extLst>
          </p:cNvPr>
          <p:cNvSpPr/>
          <p:nvPr/>
        </p:nvSpPr>
        <p:spPr>
          <a:xfrm>
            <a:off x="734357" y="5408828"/>
            <a:ext cx="843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4448-08C6-46F4-BF9C-5367F572DFDB}"/>
              </a:ext>
            </a:extLst>
          </p:cNvPr>
          <p:cNvSpPr/>
          <p:nvPr/>
        </p:nvSpPr>
        <p:spPr>
          <a:xfrm>
            <a:off x="1694463" y="2891223"/>
            <a:ext cx="32770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 works out how much change she needs to give to her customers by subtracting (taking away).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852924" y="279247"/>
            <a:ext cx="44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Finding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EFE2E-5E32-477F-A678-204C3C22631E}"/>
              </a:ext>
            </a:extLst>
          </p:cNvPr>
          <p:cNvCxnSpPr>
            <a:cxnSpLocks/>
          </p:cNvCxnSpPr>
          <p:nvPr/>
        </p:nvCxnSpPr>
        <p:spPr>
          <a:xfrm>
            <a:off x="7136969" y="3237228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E449E9-2436-49A6-BEFD-D7FB38CF6287}"/>
              </a:ext>
            </a:extLst>
          </p:cNvPr>
          <p:cNvCxnSpPr>
            <a:cxnSpLocks/>
          </p:cNvCxnSpPr>
          <p:nvPr/>
        </p:nvCxnSpPr>
        <p:spPr>
          <a:xfrm>
            <a:off x="8715213" y="3149405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D7343-BA0F-4626-922C-C6AB22748DB7}"/>
              </a:ext>
            </a:extLst>
          </p:cNvPr>
          <p:cNvCxnSpPr>
            <a:cxnSpLocks/>
          </p:cNvCxnSpPr>
          <p:nvPr/>
        </p:nvCxnSpPr>
        <p:spPr>
          <a:xfrm>
            <a:off x="8730711" y="3309553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409DF-86F4-4C58-B957-C1595162E954}"/>
              </a:ext>
            </a:extLst>
          </p:cNvPr>
          <p:cNvSpPr/>
          <p:nvPr/>
        </p:nvSpPr>
        <p:spPr>
          <a:xfrm>
            <a:off x="5916703" y="3892182"/>
            <a:ext cx="31710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50p       -          40p         =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F8D7C5-88D6-4106-AD9A-E46119096A2C}"/>
              </a:ext>
            </a:extLst>
          </p:cNvPr>
          <p:cNvCxnSpPr>
            <a:cxnSpLocks/>
          </p:cNvCxnSpPr>
          <p:nvPr/>
        </p:nvCxnSpPr>
        <p:spPr>
          <a:xfrm>
            <a:off x="9451374" y="4539417"/>
            <a:ext cx="1061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62AFEF-B7C8-4191-ACCD-F1BA04DEAB92}"/>
              </a:ext>
            </a:extLst>
          </p:cNvPr>
          <p:cNvSpPr/>
          <p:nvPr/>
        </p:nvSpPr>
        <p:spPr>
          <a:xfrm>
            <a:off x="9402287" y="2712203"/>
            <a:ext cx="1159808" cy="99475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E3CE9B-0BB4-491B-BCE5-6C1268059247}"/>
              </a:ext>
            </a:extLst>
          </p:cNvPr>
          <p:cNvSpPr/>
          <p:nvPr/>
        </p:nvSpPr>
        <p:spPr>
          <a:xfrm>
            <a:off x="9668197" y="5132661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Betty’s change here.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057F68DD-B794-4F89-99FD-32FF85518C28}"/>
              </a:ext>
            </a:extLst>
          </p:cNvPr>
          <p:cNvSpPr/>
          <p:nvPr/>
        </p:nvSpPr>
        <p:spPr>
          <a:xfrm rot="19329646">
            <a:off x="10627385" y="4586064"/>
            <a:ext cx="379709" cy="555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3C902A-6962-477A-A9BD-D1CF097E70EA}"/>
              </a:ext>
            </a:extLst>
          </p:cNvPr>
          <p:cNvSpPr/>
          <p:nvPr/>
        </p:nvSpPr>
        <p:spPr>
          <a:xfrm>
            <a:off x="9767856" y="1514794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coin here.</a:t>
            </a: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5A0EB630-8A2B-4496-9062-7A3AA6457507}"/>
              </a:ext>
            </a:extLst>
          </p:cNvPr>
          <p:cNvSpPr/>
          <p:nvPr/>
        </p:nvSpPr>
        <p:spPr>
          <a:xfrm rot="12538223">
            <a:off x="10171209" y="1936419"/>
            <a:ext cx="379709" cy="717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3E9E5-A44A-4760-A38F-85862A99F636}"/>
              </a:ext>
            </a:extLst>
          </p:cNvPr>
          <p:cNvSpPr/>
          <p:nvPr/>
        </p:nvSpPr>
        <p:spPr>
          <a:xfrm>
            <a:off x="4971466" y="6006167"/>
            <a:ext cx="1877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 out your tens…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355895B2-9FDA-46CC-89FE-F81B1D94A7EA}"/>
              </a:ext>
            </a:extLst>
          </p:cNvPr>
          <p:cNvSpPr/>
          <p:nvPr/>
        </p:nvSpPr>
        <p:spPr>
          <a:xfrm rot="1678019">
            <a:off x="6697377" y="5984542"/>
            <a:ext cx="379709" cy="5365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8CCFF13-E69C-4C8C-924E-297FCCAB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248" y="2243590"/>
            <a:ext cx="1647732" cy="16323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5CA9BA5-AFB5-4357-BBF7-2B39ED4DE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783" y="2740338"/>
            <a:ext cx="947496" cy="96230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C9410BD-4E62-4522-8ADA-9E7B29CC46FC}"/>
              </a:ext>
            </a:extLst>
          </p:cNvPr>
          <p:cNvSpPr/>
          <p:nvPr/>
        </p:nvSpPr>
        <p:spPr>
          <a:xfrm>
            <a:off x="4089004" y="4840273"/>
            <a:ext cx="1877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your sticks of 10…</a:t>
            </a:r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DE7F4383-241E-4125-9ADA-1460746C2DFA}"/>
              </a:ext>
            </a:extLst>
          </p:cNvPr>
          <p:cNvSpPr/>
          <p:nvPr/>
        </p:nvSpPr>
        <p:spPr>
          <a:xfrm rot="4672624">
            <a:off x="5726850" y="4909775"/>
            <a:ext cx="379709" cy="461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D657B-181D-4303-9643-FCEDE08165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14"/>
          <a:stretch/>
        </p:blipFill>
        <p:spPr>
          <a:xfrm>
            <a:off x="1844121" y="4989538"/>
            <a:ext cx="1171575" cy="6286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754AD7-2FD6-460E-ABD9-FD0D02491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696" y="4989863"/>
            <a:ext cx="676275" cy="628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E724FC-7FDC-4E3B-9614-C47488716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645" y="4989537"/>
            <a:ext cx="495300" cy="6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5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027DF-E576-41EB-BDE7-841DDA12140F}"/>
              </a:ext>
            </a:extLst>
          </p:cNvPr>
          <p:cNvSpPr/>
          <p:nvPr/>
        </p:nvSpPr>
        <p:spPr>
          <a:xfrm>
            <a:off x="4784010" y="279247"/>
            <a:ext cx="262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168CD-0C07-48D8-A7EC-8722AC06327E}"/>
              </a:ext>
            </a:extLst>
          </p:cNvPr>
          <p:cNvSpPr/>
          <p:nvPr/>
        </p:nvSpPr>
        <p:spPr>
          <a:xfrm>
            <a:off x="1875966" y="1010489"/>
            <a:ext cx="8440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Sometimes we don’t have the correct coins to pay for something…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035CB-63E7-4D99-9004-1B58CA2B284B}"/>
              </a:ext>
            </a:extLst>
          </p:cNvPr>
          <p:cNvSpPr/>
          <p:nvPr/>
        </p:nvSpPr>
        <p:spPr>
          <a:xfrm>
            <a:off x="3961094" y="2495744"/>
            <a:ext cx="7162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I wanted to buy a coffee but I only had these coins…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0930C-924C-4374-ABA2-C31AFFA9A7C9}"/>
              </a:ext>
            </a:extLst>
          </p:cNvPr>
          <p:cNvSpPr/>
          <p:nvPr/>
        </p:nvSpPr>
        <p:spPr>
          <a:xfrm>
            <a:off x="3609389" y="5238612"/>
            <a:ext cx="7866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would have to pay with the               because I don’t have 60p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02872-27A8-473C-A152-064DAFCFA330}"/>
              </a:ext>
            </a:extLst>
          </p:cNvPr>
          <p:cNvSpPr/>
          <p:nvPr/>
        </p:nvSpPr>
        <p:spPr>
          <a:xfrm>
            <a:off x="4679494" y="5759194"/>
            <a:ext cx="5457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other coins aren’t enough money.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47E28C-04F8-4157-99D6-998D72549D59}"/>
              </a:ext>
            </a:extLst>
          </p:cNvPr>
          <p:cNvCxnSpPr/>
          <p:nvPr/>
        </p:nvCxnSpPr>
        <p:spPr>
          <a:xfrm>
            <a:off x="7431434" y="5700277"/>
            <a:ext cx="674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0F6DA7B-427D-4A28-B351-570272FA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654" y="3700909"/>
            <a:ext cx="1267526" cy="12405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42EEC7-CC91-45C0-A434-19A18C05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93" y="1677339"/>
            <a:ext cx="2902973" cy="4778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7869E-14A5-4CC7-979C-04ED0B68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560" y="1873809"/>
            <a:ext cx="638175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627DE9-EBCD-4337-A7FA-729FB2730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559" y="4211843"/>
            <a:ext cx="764786" cy="729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D260F1-EF78-4BDC-9314-CA0363699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522" y="3900494"/>
            <a:ext cx="1081010" cy="10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B636AD-0DBF-4C7E-BE36-50BEC59D52D3}"/>
              </a:ext>
            </a:extLst>
          </p:cNvPr>
          <p:cNvSpPr/>
          <p:nvPr/>
        </p:nvSpPr>
        <p:spPr>
          <a:xfrm>
            <a:off x="535439" y="1103479"/>
            <a:ext cx="11121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pay with a  coin worth more money, we will need some change (money back).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94E86-C957-4C5F-BF66-5512D634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8" y="2084603"/>
            <a:ext cx="1076325" cy="3324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86C02-942C-46FD-927C-8FF6AF9D2137}"/>
              </a:ext>
            </a:extLst>
          </p:cNvPr>
          <p:cNvSpPr/>
          <p:nvPr/>
        </p:nvSpPr>
        <p:spPr>
          <a:xfrm>
            <a:off x="734357" y="5408828"/>
            <a:ext cx="843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4448-08C6-46F4-BF9C-5367F572DFDB}"/>
              </a:ext>
            </a:extLst>
          </p:cNvPr>
          <p:cNvSpPr/>
          <p:nvPr/>
        </p:nvSpPr>
        <p:spPr>
          <a:xfrm>
            <a:off x="1694463" y="2891223"/>
            <a:ext cx="32770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Betty works out how much change she needs to give to her customers by subtracting (taking away).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134D-D7AE-4971-AB6A-4E68FC4AE963}"/>
              </a:ext>
            </a:extLst>
          </p:cNvPr>
          <p:cNvSpPr/>
          <p:nvPr/>
        </p:nvSpPr>
        <p:spPr>
          <a:xfrm>
            <a:off x="3852924" y="279247"/>
            <a:ext cx="44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Finding Change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E449E9-2436-49A6-BEFD-D7FB38CF6287}"/>
              </a:ext>
            </a:extLst>
          </p:cNvPr>
          <p:cNvCxnSpPr>
            <a:cxnSpLocks/>
          </p:cNvCxnSpPr>
          <p:nvPr/>
        </p:nvCxnSpPr>
        <p:spPr>
          <a:xfrm>
            <a:off x="8715213" y="3149405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D7343-BA0F-4626-922C-C6AB22748DB7}"/>
              </a:ext>
            </a:extLst>
          </p:cNvPr>
          <p:cNvCxnSpPr>
            <a:cxnSpLocks/>
          </p:cNvCxnSpPr>
          <p:nvPr/>
        </p:nvCxnSpPr>
        <p:spPr>
          <a:xfrm>
            <a:off x="8730711" y="3309553"/>
            <a:ext cx="348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F8D7C5-88D6-4106-AD9A-E46119096A2C}"/>
              </a:ext>
            </a:extLst>
          </p:cNvPr>
          <p:cNvCxnSpPr>
            <a:cxnSpLocks/>
          </p:cNvCxnSpPr>
          <p:nvPr/>
        </p:nvCxnSpPr>
        <p:spPr>
          <a:xfrm>
            <a:off x="9451374" y="4539417"/>
            <a:ext cx="1061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62AFEF-B7C8-4191-ACCD-F1BA04DEAB92}"/>
              </a:ext>
            </a:extLst>
          </p:cNvPr>
          <p:cNvSpPr/>
          <p:nvPr/>
        </p:nvSpPr>
        <p:spPr>
          <a:xfrm>
            <a:off x="9402287" y="2712203"/>
            <a:ext cx="1159808" cy="99475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E3CE9B-0BB4-491B-BCE5-6C1268059247}"/>
              </a:ext>
            </a:extLst>
          </p:cNvPr>
          <p:cNvSpPr/>
          <p:nvPr/>
        </p:nvSpPr>
        <p:spPr>
          <a:xfrm>
            <a:off x="9668197" y="5132661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Betty’s change here.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057F68DD-B794-4F89-99FD-32FF85518C28}"/>
              </a:ext>
            </a:extLst>
          </p:cNvPr>
          <p:cNvSpPr/>
          <p:nvPr/>
        </p:nvSpPr>
        <p:spPr>
          <a:xfrm rot="19329646">
            <a:off x="10627385" y="4586064"/>
            <a:ext cx="379709" cy="555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3C902A-6962-477A-A9BD-D1CF097E70EA}"/>
              </a:ext>
            </a:extLst>
          </p:cNvPr>
          <p:cNvSpPr/>
          <p:nvPr/>
        </p:nvSpPr>
        <p:spPr>
          <a:xfrm>
            <a:off x="9767856" y="1514794"/>
            <a:ext cx="2523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the coin here.</a:t>
            </a: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5A0EB630-8A2B-4496-9062-7A3AA6457507}"/>
              </a:ext>
            </a:extLst>
          </p:cNvPr>
          <p:cNvSpPr/>
          <p:nvPr/>
        </p:nvSpPr>
        <p:spPr>
          <a:xfrm rot="12538223">
            <a:off x="10171209" y="1936419"/>
            <a:ext cx="379709" cy="717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3E9E5-A44A-4760-A38F-85862A99F636}"/>
              </a:ext>
            </a:extLst>
          </p:cNvPr>
          <p:cNvSpPr/>
          <p:nvPr/>
        </p:nvSpPr>
        <p:spPr>
          <a:xfrm>
            <a:off x="4971466" y="6006167"/>
            <a:ext cx="1877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 out your tens…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355895B2-9FDA-46CC-89FE-F81B1D94A7EA}"/>
              </a:ext>
            </a:extLst>
          </p:cNvPr>
          <p:cNvSpPr/>
          <p:nvPr/>
        </p:nvSpPr>
        <p:spPr>
          <a:xfrm rot="1678019">
            <a:off x="6697377" y="5984542"/>
            <a:ext cx="379709" cy="5365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9410BD-4E62-4522-8ADA-9E7B29CC46FC}"/>
              </a:ext>
            </a:extLst>
          </p:cNvPr>
          <p:cNvSpPr/>
          <p:nvPr/>
        </p:nvSpPr>
        <p:spPr>
          <a:xfrm>
            <a:off x="4089004" y="4840273"/>
            <a:ext cx="1877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your sticks of 10…</a:t>
            </a:r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DE7F4383-241E-4125-9ADA-1460746C2DFA}"/>
              </a:ext>
            </a:extLst>
          </p:cNvPr>
          <p:cNvSpPr/>
          <p:nvPr/>
        </p:nvSpPr>
        <p:spPr>
          <a:xfrm rot="4672624">
            <a:off x="5726850" y="4909775"/>
            <a:ext cx="379709" cy="461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DC56F-A57D-4366-B8D7-F2EA6CAA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684" y="5011011"/>
            <a:ext cx="809625" cy="628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F00EC-5C1C-420E-8BC8-5AF4CC06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12" y="5011011"/>
            <a:ext cx="647700" cy="628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FB9847-1C0C-4841-A909-C48F0DBA4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500" y="5011011"/>
            <a:ext cx="628650" cy="62864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C90B62-0881-420D-84B9-7E989ECBFEB3}"/>
              </a:ext>
            </a:extLst>
          </p:cNvPr>
          <p:cNvCxnSpPr>
            <a:cxnSpLocks/>
          </p:cNvCxnSpPr>
          <p:nvPr/>
        </p:nvCxnSpPr>
        <p:spPr>
          <a:xfrm>
            <a:off x="5435822" y="3706958"/>
            <a:ext cx="31657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1F5A62E-E974-499E-A700-582E0A571BDA}"/>
              </a:ext>
            </a:extLst>
          </p:cNvPr>
          <p:cNvSpPr/>
          <p:nvPr/>
        </p:nvSpPr>
        <p:spPr>
          <a:xfrm>
            <a:off x="4308571" y="1650314"/>
            <a:ext cx="25238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your own take away to work out the change for Betty…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875A8CCB-CDC3-44BD-841C-B1EE91256B2C}"/>
              </a:ext>
            </a:extLst>
          </p:cNvPr>
          <p:cNvSpPr/>
          <p:nvPr/>
        </p:nvSpPr>
        <p:spPr>
          <a:xfrm rot="9881913">
            <a:off x="6489192" y="2287374"/>
            <a:ext cx="379709" cy="5365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639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46659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399683" y="271079"/>
            <a:ext cx="4852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60095" y="1129094"/>
            <a:ext cx="4464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same strategy of drawing your tens and ones to count this money…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08438" y="2274273"/>
            <a:ext cx="112441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01" y="1932181"/>
            <a:ext cx="1095586" cy="1072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83" y="1932181"/>
            <a:ext cx="1095586" cy="1072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69" y="1931620"/>
            <a:ext cx="1095586" cy="1072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1" y="1931620"/>
            <a:ext cx="1095586" cy="107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333" y="1931620"/>
            <a:ext cx="1095586" cy="1072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911" y="1931620"/>
            <a:ext cx="1095586" cy="1072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01" y="3231553"/>
            <a:ext cx="1095586" cy="1072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83" y="3231553"/>
            <a:ext cx="1095586" cy="1072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829" y="4463039"/>
            <a:ext cx="1095586" cy="1072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585" y="4469851"/>
            <a:ext cx="1095586" cy="1072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01" y="4463039"/>
            <a:ext cx="1095586" cy="1072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37" y="4469851"/>
            <a:ext cx="1095586" cy="1072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1" y="4469851"/>
            <a:ext cx="1095586" cy="1072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65" y="4469851"/>
            <a:ext cx="1095586" cy="1072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0" y="4469290"/>
            <a:ext cx="1095586" cy="10722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37" y="4463039"/>
            <a:ext cx="1095586" cy="10722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1" y="5720094"/>
            <a:ext cx="1095586" cy="10722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65" y="5725009"/>
            <a:ext cx="1095586" cy="10722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0" y="5718758"/>
            <a:ext cx="1095586" cy="10722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76" y="5725009"/>
            <a:ext cx="1095586" cy="10722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747" y="2274272"/>
            <a:ext cx="764786" cy="729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53" y="2274272"/>
            <a:ext cx="764786" cy="729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239" y="2280523"/>
            <a:ext cx="764786" cy="729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97" y="4805692"/>
            <a:ext cx="764786" cy="729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83" y="3561529"/>
            <a:ext cx="764786" cy="729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13" y="3569848"/>
            <a:ext cx="764786" cy="729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58" y="3561144"/>
            <a:ext cx="764786" cy="725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255" y="3569848"/>
            <a:ext cx="764786" cy="7296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06" y="6065204"/>
            <a:ext cx="764786" cy="7296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20" y="6065204"/>
            <a:ext cx="764786" cy="72962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174237" y="2132817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562125" y="3450360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0942522" y="4650480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360894" y="5934670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8036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144EEC-5A7A-46ED-9E5A-21EFAE30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0" y="1847204"/>
            <a:ext cx="9667875" cy="4000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C28023-7975-41FE-B581-8677F5D53E4E}"/>
              </a:ext>
            </a:extLst>
          </p:cNvPr>
          <p:cNvSpPr/>
          <p:nvPr/>
        </p:nvSpPr>
        <p:spPr>
          <a:xfrm>
            <a:off x="4626365" y="403233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6146551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31798-D141-4B52-84B6-A466D1E6D745}"/>
              </a:ext>
            </a:extLst>
          </p:cNvPr>
          <p:cNvSpPr/>
          <p:nvPr/>
        </p:nvSpPr>
        <p:spPr>
          <a:xfrm>
            <a:off x="3738943" y="108766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CFAB2-A8CC-4D4C-8916-71989857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65" y="1111438"/>
            <a:ext cx="9485932" cy="37279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46F802-CB49-47A3-B0D8-765641F07D76}"/>
              </a:ext>
            </a:extLst>
          </p:cNvPr>
          <p:cNvSpPr/>
          <p:nvPr/>
        </p:nvSpPr>
        <p:spPr>
          <a:xfrm>
            <a:off x="3283593" y="4899619"/>
            <a:ext cx="5624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could buy the doll and have 50p change.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A77665-C97B-4849-95B3-C05E31892183}"/>
              </a:ext>
            </a:extLst>
          </p:cNvPr>
          <p:cNvSpPr/>
          <p:nvPr/>
        </p:nvSpPr>
        <p:spPr>
          <a:xfrm>
            <a:off x="282391" y="5361284"/>
            <a:ext cx="10805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other 3 single or combination of items and how much change he would get: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095742-468A-402A-B8A4-371F28190E22}"/>
              </a:ext>
            </a:extLst>
          </p:cNvPr>
          <p:cNvCxnSpPr/>
          <p:nvPr/>
        </p:nvCxnSpPr>
        <p:spPr>
          <a:xfrm>
            <a:off x="431367" y="6199322"/>
            <a:ext cx="56646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793D5B-6DAA-4CF0-B0C5-72AA7BDCA7CF}"/>
              </a:ext>
            </a:extLst>
          </p:cNvPr>
          <p:cNvCxnSpPr/>
          <p:nvPr/>
        </p:nvCxnSpPr>
        <p:spPr>
          <a:xfrm>
            <a:off x="431367" y="6646189"/>
            <a:ext cx="56646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DD2217-834F-4466-9E60-57FD2A0D36CD}"/>
              </a:ext>
            </a:extLst>
          </p:cNvPr>
          <p:cNvCxnSpPr>
            <a:cxnSpLocks/>
          </p:cNvCxnSpPr>
          <p:nvPr/>
        </p:nvCxnSpPr>
        <p:spPr>
          <a:xfrm>
            <a:off x="6656522" y="6204489"/>
            <a:ext cx="51583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456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829267"/>
            <a:ext cx="111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send any completed work/photographed evidence of completed work (practical activities) to </a:t>
            </a:r>
            <a:r>
              <a:rPr lang="en-GB" dirty="0">
                <a:hlinkClick r:id="rId4"/>
              </a:rPr>
              <a:t>pioneerspupils@gmail.com</a:t>
            </a:r>
            <a:r>
              <a:rPr lang="en-GB" dirty="0"/>
              <a:t>                       </a:t>
            </a:r>
            <a:r>
              <a:rPr lang="en-GB" dirty="0">
                <a:solidFill>
                  <a:schemeClr val="bg1"/>
                </a:solidFill>
              </a:rPr>
              <a:t>or</a:t>
            </a:r>
            <a:r>
              <a:rPr lang="en-GB" dirty="0"/>
              <a:t>                          deliver it to the dropbox outside of school on a Friday.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366295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866995" y="271079"/>
            <a:ext cx="391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Trickier Coins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61" y="1980922"/>
            <a:ext cx="1643942" cy="162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084" y="2288681"/>
            <a:ext cx="1274202" cy="1320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496" y="1980922"/>
            <a:ext cx="1612453" cy="16285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34415" y="1317719"/>
            <a:ext cx="57965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represent these coins using your tens and ones: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648833" y="3609500"/>
            <a:ext cx="87753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50p                                  20p                                 2p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648833" y="4482000"/>
            <a:ext cx="87753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                                   </a:t>
            </a:r>
            <a:r>
              <a:rPr lang="en-US" sz="3200" dirty="0" err="1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n-US" sz="32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O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50                                     20                                   2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551" y="5490673"/>
            <a:ext cx="256083" cy="1293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944" y="5470007"/>
            <a:ext cx="256083" cy="1293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337" y="5487343"/>
            <a:ext cx="256083" cy="1293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730" y="5488968"/>
            <a:ext cx="256083" cy="1293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123" y="5487343"/>
            <a:ext cx="256083" cy="1293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186" y="5490673"/>
            <a:ext cx="256083" cy="1293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D46F4-62F4-436C-8CCE-F06103ABE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917" y="5515094"/>
            <a:ext cx="256083" cy="1293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334" y="5850073"/>
            <a:ext cx="299611" cy="3199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7AE0AD-3FCB-41B6-AE81-CA49DFE85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111" y="5502929"/>
            <a:ext cx="299611" cy="3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866995" y="271079"/>
            <a:ext cx="391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Trickier Coins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160095" y="1377288"/>
            <a:ext cx="76252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same strategy of drawing your tens and ones to count this money…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43123" y="2169770"/>
            <a:ext cx="112441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77" y="1811930"/>
            <a:ext cx="1158805" cy="11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13" y="3116660"/>
            <a:ext cx="924004" cy="957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417" y="3116658"/>
            <a:ext cx="924004" cy="957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21" y="3116658"/>
            <a:ext cx="924004" cy="957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881" y="4242893"/>
            <a:ext cx="1149542" cy="1161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59" y="4262488"/>
            <a:ext cx="1158805" cy="1147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425" y="3002191"/>
            <a:ext cx="1095586" cy="1072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423" y="4249425"/>
            <a:ext cx="1149542" cy="1161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377" y="4680840"/>
            <a:ext cx="764786" cy="7296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965" y="4674308"/>
            <a:ext cx="764786" cy="729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832" y="3344373"/>
            <a:ext cx="764786" cy="729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789" y="4674309"/>
            <a:ext cx="764786" cy="7296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827" y="4680840"/>
            <a:ext cx="764786" cy="729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027" y="1888253"/>
            <a:ext cx="1095586" cy="1072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441" y="1895501"/>
            <a:ext cx="1095586" cy="10722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792" y="2234004"/>
            <a:ext cx="764786" cy="729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672" y="2240536"/>
            <a:ext cx="764786" cy="7296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859" y="5658887"/>
            <a:ext cx="924004" cy="9578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863" y="5544420"/>
            <a:ext cx="1095586" cy="10722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449" y="5460850"/>
            <a:ext cx="1149542" cy="11610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996" y="5460850"/>
            <a:ext cx="1149542" cy="11610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564" y="5455360"/>
            <a:ext cx="1149542" cy="1161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038" y="5455360"/>
            <a:ext cx="1149542" cy="116103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264509" y="2067746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018165" y="4577454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034433" y="3198768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013887" y="5544420"/>
            <a:ext cx="700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1935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2708</Words>
  <Application>Microsoft Office PowerPoint</Application>
  <PresentationFormat>Widescreen</PresentationFormat>
  <Paragraphs>425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Jess Stanners</cp:lastModifiedBy>
  <cp:revision>10</cp:revision>
  <dcterms:created xsi:type="dcterms:W3CDTF">2021-01-08T16:06:14Z</dcterms:created>
  <dcterms:modified xsi:type="dcterms:W3CDTF">2021-01-10T14:54:22Z</dcterms:modified>
</cp:coreProperties>
</file>