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689" r:id="rId3"/>
    <p:sldId id="667" r:id="rId4"/>
    <p:sldId id="690" r:id="rId5"/>
    <p:sldId id="609" r:id="rId6"/>
    <p:sldId id="294" r:id="rId7"/>
    <p:sldId id="691" r:id="rId8"/>
    <p:sldId id="692" r:id="rId9"/>
    <p:sldId id="668" r:id="rId10"/>
    <p:sldId id="669" r:id="rId11"/>
    <p:sldId id="688" r:id="rId12"/>
    <p:sldId id="693" r:id="rId13"/>
    <p:sldId id="696" r:id="rId14"/>
    <p:sldId id="695" r:id="rId15"/>
    <p:sldId id="694" r:id="rId16"/>
    <p:sldId id="698" r:id="rId17"/>
    <p:sldId id="701" r:id="rId18"/>
    <p:sldId id="700" r:id="rId19"/>
    <p:sldId id="697" r:id="rId20"/>
    <p:sldId id="703" r:id="rId21"/>
    <p:sldId id="699" r:id="rId22"/>
    <p:sldId id="702" r:id="rId23"/>
    <p:sldId id="704" r:id="rId24"/>
    <p:sldId id="705" r:id="rId25"/>
    <p:sldId id="7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1D5F8F-0321-4437-A56C-EBDBA805F12A}">
          <p14:sldIdLst>
            <p14:sldId id="257"/>
            <p14:sldId id="689"/>
            <p14:sldId id="667"/>
            <p14:sldId id="690"/>
            <p14:sldId id="609"/>
            <p14:sldId id="294"/>
            <p14:sldId id="691"/>
            <p14:sldId id="692"/>
          </p14:sldIdLst>
        </p14:section>
        <p14:section name="Untitled Section" id="{443E6808-32B6-4D85-9CEF-289F7E23DDE6}">
          <p14:sldIdLst>
            <p14:sldId id="668"/>
            <p14:sldId id="669"/>
            <p14:sldId id="688"/>
            <p14:sldId id="693"/>
            <p14:sldId id="696"/>
            <p14:sldId id="695"/>
            <p14:sldId id="694"/>
            <p14:sldId id="698"/>
            <p14:sldId id="701"/>
            <p14:sldId id="700"/>
            <p14:sldId id="697"/>
            <p14:sldId id="703"/>
            <p14:sldId id="699"/>
            <p14:sldId id="702"/>
            <p14:sldId id="704"/>
            <p14:sldId id="705"/>
            <p14:sldId id="7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McCartney [ Wheatley Hill Community Primary School ]" initials="R[WHCPS]" lastIdx="1" clrIdx="0">
    <p:extLst>
      <p:ext uri="{19B8F6BF-5375-455C-9EA6-DF929625EA0E}">
        <p15:presenceInfo xmlns:p15="http://schemas.microsoft.com/office/powerpoint/2012/main" userId="R.McCartney [ Wheatley Hill Community Primary School 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FF"/>
    <a:srgbClr val="FFAA93"/>
    <a:srgbClr val="FFCC66"/>
    <a:srgbClr val="99FF99"/>
    <a:srgbClr val="66CCFF"/>
    <a:srgbClr val="FF99FF"/>
    <a:srgbClr val="F4AA6C"/>
    <a:srgbClr val="FBCC05"/>
    <a:srgbClr val="E40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8A877-1558-43D1-3746-0722D16DBE9D}" v="90" dt="2021-02-28T21:49:56.711"/>
    <p1510:client id="{6A7DC79D-CCF0-6587-1617-B528F6DEAF1F}" v="15" dt="2021-06-28T06:25:17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5332" autoAdjust="0"/>
  </p:normalViewPr>
  <p:slideViewPr>
    <p:cSldViewPr snapToGrid="0">
      <p:cViewPr>
        <p:scale>
          <a:sx n="50" d="100"/>
          <a:sy n="50" d="100"/>
        </p:scale>
        <p:origin x="1070" y="874"/>
      </p:cViewPr>
      <p:guideLst/>
    </p:cSldViewPr>
  </p:slideViewPr>
  <p:outlineViewPr>
    <p:cViewPr>
      <p:scale>
        <a:sx n="33" d="100"/>
        <a:sy n="33" d="100"/>
      </p:scale>
      <p:origin x="0" y="-21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Graham [ Wheatley Hill Community Primary School ]" userId="S::k.graham315@whprimary.com::28938513-fcdf-4eed-8d1c-d8e694656955" providerId="AD" clId="Web-{6A7DC79D-CCF0-6587-1617-B528F6DEAF1F}"/>
    <pc:docChg chg="modSld">
      <pc:chgData name="K.Graham [ Wheatley Hill Community Primary School ]" userId="S::k.graham315@whprimary.com::28938513-fcdf-4eed-8d1c-d8e694656955" providerId="AD" clId="Web-{6A7DC79D-CCF0-6587-1617-B528F6DEAF1F}" dt="2021-06-28T06:25:17.389" v="6" actId="20577"/>
      <pc:docMkLst>
        <pc:docMk/>
      </pc:docMkLst>
      <pc:sldChg chg="modSp">
        <pc:chgData name="K.Graham [ Wheatley Hill Community Primary School ]" userId="S::k.graham315@whprimary.com::28938513-fcdf-4eed-8d1c-d8e694656955" providerId="AD" clId="Web-{6A7DC79D-CCF0-6587-1617-B528F6DEAF1F}" dt="2021-06-28T06:24:35.466" v="3" actId="20577"/>
        <pc:sldMkLst>
          <pc:docMk/>
          <pc:sldMk cId="2210006509" sldId="688"/>
        </pc:sldMkLst>
        <pc:spChg chg="mod">
          <ac:chgData name="K.Graham [ Wheatley Hill Community Primary School ]" userId="S::k.graham315@whprimary.com::28938513-fcdf-4eed-8d1c-d8e694656955" providerId="AD" clId="Web-{6A7DC79D-CCF0-6587-1617-B528F6DEAF1F}" dt="2021-06-28T06:24:35.466" v="3" actId="20577"/>
          <ac:spMkLst>
            <pc:docMk/>
            <pc:sldMk cId="2210006509" sldId="688"/>
            <ac:spMk id="6" creationId="{00000000-0000-0000-0000-000000000000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6A7DC79D-CCF0-6587-1617-B528F6DEAF1F}" dt="2021-06-28T06:25:17.389" v="6" actId="20577"/>
        <pc:sldMkLst>
          <pc:docMk/>
          <pc:sldMk cId="1419547862" sldId="703"/>
        </pc:sldMkLst>
        <pc:spChg chg="mod">
          <ac:chgData name="K.Graham [ Wheatley Hill Community Primary School ]" userId="S::k.graham315@whprimary.com::28938513-fcdf-4eed-8d1c-d8e694656955" providerId="AD" clId="Web-{6A7DC79D-CCF0-6587-1617-B528F6DEAF1F}" dt="2021-06-28T06:25:17.389" v="6" actId="20577"/>
          <ac:spMkLst>
            <pc:docMk/>
            <pc:sldMk cId="1419547862" sldId="703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6A7DC79D-CCF0-6587-1617-B528F6DEAF1F}" dt="2021-06-28T06:25:02.670" v="5" actId="20577"/>
          <ac:spMkLst>
            <pc:docMk/>
            <pc:sldMk cId="1419547862" sldId="703"/>
            <ac:spMk id="12" creationId="{00000000-0000-0000-0000-000000000000}"/>
          </ac:spMkLst>
        </pc:spChg>
      </pc:sldChg>
    </pc:docChg>
  </pc:docChgLst>
  <pc:docChgLst>
    <pc:chgData name="J. Stanners [ Wheatley Hill Primary School ]" userId="S::j.stanners300@whprimary.com::95d13023-5fe8-4aa6-af64-49ca2f97d09d" providerId="AD" clId="Web-{3448A877-1558-43D1-3746-0722D16DBE9D}"/>
    <pc:docChg chg="modSld">
      <pc:chgData name="J. Stanners [ Wheatley Hill Primary School ]" userId="S::j.stanners300@whprimary.com::95d13023-5fe8-4aa6-af64-49ca2f97d09d" providerId="AD" clId="Web-{3448A877-1558-43D1-3746-0722D16DBE9D}" dt="2021-02-28T21:49:56.711" v="75" actId="1076"/>
      <pc:docMkLst>
        <pc:docMk/>
      </pc:docMkLst>
      <pc:sldChg chg="modSp">
        <pc:chgData name="J. Stanners [ Wheatley Hill Primary School ]" userId="S::j.stanners300@whprimary.com::95d13023-5fe8-4aa6-af64-49ca2f97d09d" providerId="AD" clId="Web-{3448A877-1558-43D1-3746-0722D16DBE9D}" dt="2021-02-28T21:40:26.565" v="5" actId="20577"/>
        <pc:sldMkLst>
          <pc:docMk/>
          <pc:sldMk cId="1111861133" sldId="558"/>
        </pc:sldMkLst>
        <pc:spChg chg="mod">
          <ac:chgData name="J. Stanners [ Wheatley Hill Primary School ]" userId="S::j.stanners300@whprimary.com::95d13023-5fe8-4aa6-af64-49ca2f97d09d" providerId="AD" clId="Web-{3448A877-1558-43D1-3746-0722D16DBE9D}" dt="2021-02-28T21:40:26.565" v="5" actId="20577"/>
          <ac:spMkLst>
            <pc:docMk/>
            <pc:sldMk cId="1111861133" sldId="558"/>
            <ac:spMk id="9" creationId="{CB9E9162-59F3-7645-8AE5-7FAB3500B687}"/>
          </ac:spMkLst>
        </pc:spChg>
      </pc:sldChg>
      <pc:sldChg chg="addSp delSp modSp">
        <pc:chgData name="J. Stanners [ Wheatley Hill Primary School ]" userId="S::j.stanners300@whprimary.com::95d13023-5fe8-4aa6-af64-49ca2f97d09d" providerId="AD" clId="Web-{3448A877-1558-43D1-3746-0722D16DBE9D}" dt="2021-02-28T21:49:56.711" v="75" actId="1076"/>
        <pc:sldMkLst>
          <pc:docMk/>
          <pc:sldMk cId="1339712891" sldId="608"/>
        </pc:sldMkLst>
        <pc:spChg chg="mod">
          <ac:chgData name="J. Stanners [ Wheatley Hill Primary School ]" userId="S::j.stanners300@whprimary.com::95d13023-5fe8-4aa6-af64-49ca2f97d09d" providerId="AD" clId="Web-{3448A877-1558-43D1-3746-0722D16DBE9D}" dt="2021-02-28T21:49:51.429" v="73" actId="1076"/>
          <ac:spMkLst>
            <pc:docMk/>
            <pc:sldMk cId="1339712891" sldId="608"/>
            <ac:spMk id="5" creationId="{00000000-0000-0000-0000-000000000000}"/>
          </ac:spMkLst>
        </pc:spChg>
        <pc:spChg chg="mod">
          <ac:chgData name="J. Stanners [ Wheatley Hill Primary School ]" userId="S::j.stanners300@whprimary.com::95d13023-5fe8-4aa6-af64-49ca2f97d09d" providerId="AD" clId="Web-{3448A877-1558-43D1-3746-0722D16DBE9D}" dt="2021-02-28T21:49:56.711" v="75" actId="1076"/>
          <ac:spMkLst>
            <pc:docMk/>
            <pc:sldMk cId="1339712891" sldId="608"/>
            <ac:spMk id="7" creationId="{00000000-0000-0000-0000-000000000000}"/>
          </ac:spMkLst>
        </pc:spChg>
        <pc:spChg chg="del">
          <ac:chgData name="J. Stanners [ Wheatley Hill Primary School ]" userId="S::j.stanners300@whprimary.com::95d13023-5fe8-4aa6-af64-49ca2f97d09d" providerId="AD" clId="Web-{3448A877-1558-43D1-3746-0722D16DBE9D}" dt="2021-02-28T21:49:08.570" v="65"/>
          <ac:spMkLst>
            <pc:docMk/>
            <pc:sldMk cId="1339712891" sldId="608"/>
            <ac:spMk id="8" creationId="{00000000-0000-0000-0000-000000000000}"/>
          </ac:spMkLst>
        </pc:spChg>
        <pc:spChg chg="del">
          <ac:chgData name="J. Stanners [ Wheatley Hill Primary School ]" userId="S::j.stanners300@whprimary.com::95d13023-5fe8-4aa6-af64-49ca2f97d09d" providerId="AD" clId="Web-{3448A877-1558-43D1-3746-0722D16DBE9D}" dt="2021-02-28T21:49:11.133" v="66"/>
          <ac:spMkLst>
            <pc:docMk/>
            <pc:sldMk cId="1339712891" sldId="608"/>
            <ac:spMk id="9" creationId="{00000000-0000-0000-0000-000000000000}"/>
          </ac:spMkLst>
        </pc:spChg>
        <pc:picChg chg="del">
          <ac:chgData name="J. Stanners [ Wheatley Hill Primary School ]" userId="S::j.stanners300@whprimary.com::95d13023-5fe8-4aa6-af64-49ca2f97d09d" providerId="AD" clId="Web-{3448A877-1558-43D1-3746-0722D16DBE9D}" dt="2021-02-28T21:49:06.039" v="64"/>
          <ac:picMkLst>
            <pc:docMk/>
            <pc:sldMk cId="1339712891" sldId="608"/>
            <ac:picMk id="2" creationId="{00000000-0000-0000-0000-000000000000}"/>
          </ac:picMkLst>
        </pc:picChg>
        <pc:picChg chg="add mod">
          <ac:chgData name="J. Stanners [ Wheatley Hill Primary School ]" userId="S::j.stanners300@whprimary.com::95d13023-5fe8-4aa6-af64-49ca2f97d09d" providerId="AD" clId="Web-{3448A877-1558-43D1-3746-0722D16DBE9D}" dt="2021-02-28T21:49:53.398" v="74" actId="1076"/>
          <ac:picMkLst>
            <pc:docMk/>
            <pc:sldMk cId="1339712891" sldId="608"/>
            <ac:picMk id="10" creationId="{4F2D7912-C690-4166-B399-6E5556E85946}"/>
          </ac:picMkLst>
        </pc:picChg>
      </pc:sldChg>
      <pc:sldChg chg="addSp delSp modSp">
        <pc:chgData name="J. Stanners [ Wheatley Hill Primary School ]" userId="S::j.stanners300@whprimary.com::95d13023-5fe8-4aa6-af64-49ca2f97d09d" providerId="AD" clId="Web-{3448A877-1558-43D1-3746-0722D16DBE9D}" dt="2021-02-28T21:48:31.977" v="39" actId="1076"/>
        <pc:sldMkLst>
          <pc:docMk/>
          <pc:sldMk cId="3274510588" sldId="652"/>
        </pc:sldMkLst>
        <pc:spChg chg="mod">
          <ac:chgData name="J. Stanners [ Wheatley Hill Primary School ]" userId="S::j.stanners300@whprimary.com::95d13023-5fe8-4aa6-af64-49ca2f97d09d" providerId="AD" clId="Web-{3448A877-1558-43D1-3746-0722D16DBE9D}" dt="2021-02-28T21:48:31.977" v="39" actId="1076"/>
          <ac:spMkLst>
            <pc:docMk/>
            <pc:sldMk cId="3274510588" sldId="652"/>
            <ac:spMk id="5" creationId="{00000000-0000-0000-0000-000000000000}"/>
          </ac:spMkLst>
        </pc:spChg>
        <pc:spChg chg="del">
          <ac:chgData name="J. Stanners [ Wheatley Hill Primary School ]" userId="S::j.stanners300@whprimary.com::95d13023-5fe8-4aa6-af64-49ca2f97d09d" providerId="AD" clId="Web-{3448A877-1558-43D1-3746-0722D16DBE9D}" dt="2021-02-28T21:47:37.165" v="10"/>
          <ac:spMkLst>
            <pc:docMk/>
            <pc:sldMk cId="3274510588" sldId="652"/>
            <ac:spMk id="9" creationId="{00000000-0000-0000-0000-000000000000}"/>
          </ac:spMkLst>
        </pc:spChg>
        <pc:spChg chg="mod">
          <ac:chgData name="J. Stanners [ Wheatley Hill Primary School ]" userId="S::j.stanners300@whprimary.com::95d13023-5fe8-4aa6-af64-49ca2f97d09d" providerId="AD" clId="Web-{3448A877-1558-43D1-3746-0722D16DBE9D}" dt="2021-02-28T21:47:35.431" v="9" actId="20577"/>
          <ac:spMkLst>
            <pc:docMk/>
            <pc:sldMk cId="3274510588" sldId="652"/>
            <ac:spMk id="10" creationId="{4DB07379-2DA2-0043-9BF4-3A7BB3985E0C}"/>
          </ac:spMkLst>
        </pc:spChg>
        <pc:picChg chg="del">
          <ac:chgData name="J. Stanners [ Wheatley Hill Primary School ]" userId="S::j.stanners300@whprimary.com::95d13023-5fe8-4aa6-af64-49ca2f97d09d" providerId="AD" clId="Web-{3448A877-1558-43D1-3746-0722D16DBE9D}" dt="2021-02-28T21:47:29.181" v="6"/>
          <ac:picMkLst>
            <pc:docMk/>
            <pc:sldMk cId="3274510588" sldId="652"/>
            <ac:picMk id="2" creationId="{00000000-0000-0000-0000-000000000000}"/>
          </ac:picMkLst>
        </pc:picChg>
        <pc:picChg chg="add mod">
          <ac:chgData name="J. Stanners [ Wheatley Hill Primary School ]" userId="S::j.stanners300@whprimary.com::95d13023-5fe8-4aa6-af64-49ca2f97d09d" providerId="AD" clId="Web-{3448A877-1558-43D1-3746-0722D16DBE9D}" dt="2021-02-28T21:48:27.618" v="38" actId="1076"/>
          <ac:picMkLst>
            <pc:docMk/>
            <pc:sldMk cId="3274510588" sldId="652"/>
            <ac:picMk id="8" creationId="{893755E1-6AE3-4AED-853C-065A2D5E22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E92BF-6D48-41B0-A49B-B7D86EBF0B7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C7FE5-BBF7-42AB-8324-F736AB7ED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27A-AC5A-4337-A144-CC643A89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6EF0-A477-42C4-AFF5-E9A57E7C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2D24-609E-4DE8-9D87-B430996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1F07-5932-456E-8C24-FE5E5A43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59B4-3008-4CC5-9450-536D4C1C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79DC-4BCD-42FF-BA4F-9491DF5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186-84F9-4099-8C84-F46D6A90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1FD3-950D-4313-BC13-966EAF2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E33A-D07B-4FD7-A666-5B1AF7E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4AA6-C74F-4CCA-9CC0-25122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99B8-5C8A-4577-BBD1-40A66ED74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7724D-20B6-4E1A-B7B6-D7203EEB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7087-7DE4-4BBD-B5FE-9AC2EA0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1DA2-6E5E-485D-8E68-4069B2BB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7B73-078B-4247-B7EF-E8D377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4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E65-328A-47B9-8FC1-CDDF39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7A0-9658-4506-93A4-1B321EB6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1CA6-CE3E-4F55-AE92-49C2DF24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E0B-8E7A-4915-96D9-D6D792D3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3238-DDF4-48A6-8A0D-9C3B3F6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5CE7-26A0-4089-96AD-098D850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C9C76-531D-48B1-8F8B-13D94406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6ED-5D61-4F23-B1D4-F3CA13F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D7C-7BAF-46B1-865D-ED45BDE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42DA-7D3C-45CF-B459-FAC43E1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0789-77BA-44E5-9646-D09A1E97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2956-ECAC-4DDD-A789-68AD3566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45EF-D86F-4BAF-B171-6EE50699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BE65-1BEF-465B-A8A3-FE46700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A087-FC7B-492E-9383-AB76A530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F4CFD-5D3E-441F-BF46-3120B57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C067-FA36-4587-9951-9E9C41E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ADD8-ABB2-4672-A7B9-A145AA2D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FD2B-E9CF-4932-88DC-5D11616C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D8D5-1893-4903-81D5-28F26CC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D84A-5233-44C0-9082-6EEB8E446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6B76-F538-48C7-8268-5BBCC8AF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C1BB-79FC-465C-B6CB-84EDC79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70F9F-E399-4FEF-8ADB-B924E24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8AFB-B792-4CAE-89C6-CF88706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3AEB-430B-43C2-8CDA-FEA095F6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F9A1-09F2-41C6-9F80-01ED2EB2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FF6B-7ABA-4E56-A6EA-091F4D6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4242-2B2F-4109-B918-913F8DE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A75-9A2E-407A-968A-F629BFC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BB01-B743-468F-822E-4BE16B1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F3B3-E7F3-4405-845E-2FC355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FD3-E700-4387-8A18-1E6512A7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DDE-006B-4946-88E7-5DEB9B65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443D-2F45-4438-A616-0E4EAD1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3C37-67A3-4C06-8D2E-1C97DC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211-7805-4C4A-8F99-FA6082D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F8B-7314-41B4-82E2-7516C63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8645-0261-4476-ACEF-8FFC7D45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3399-A961-4356-9003-873E99C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182AA-1B90-4525-BE34-0E1521B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6368-D3AA-4019-A0EC-F3BD623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4136-F43D-4DD6-8743-61BEF59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C3E0C-B04B-4823-9694-790B67BE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25F6-B705-4B10-9D64-49BB31B7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30EC-E575-44FE-B8B2-4C0941FE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88B-5340-4AE3-A0DB-C3E372B3DDC9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BC33-23DF-4C4B-B576-E4192015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B1A-890F-4688-AB63-F7DD485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twinkl.co.uk/resource/39/6a/tg-ga-206-gem-hunter-2d-shapes-game-english_ver_1.html?__token__=exp=1623790011~acl=%2Fresource%2F39%2F6a%2Ftg-ga-206-gem-hunter-2d-shapes-game-english_ver_1.html%2A~hmac=10268698f0876fde0f1c7dae18b6b2af0d618052aaa3fc158badb8de6807351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28.06.21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71" y="2903777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name 3D Shapes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71F148-C280-4D24-AF62-D7B5A1BEF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84" y="164755"/>
            <a:ext cx="1276780" cy="9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2279651" y="512764"/>
            <a:ext cx="7885113" cy="3957637"/>
            <a:chOff x="755650" y="512761"/>
            <a:chExt cx="5082408" cy="3957638"/>
          </a:xfrm>
        </p:grpSpPr>
        <p:sp>
          <p:nvSpPr>
            <p:cNvPr id="34" name="Rectangle 33"/>
            <p:cNvSpPr/>
            <p:nvPr/>
          </p:nvSpPr>
          <p:spPr>
            <a:xfrm>
              <a:off x="755650" y="512761"/>
              <a:ext cx="1572712" cy="395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0498" y="512761"/>
              <a:ext cx="1572712" cy="395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65346" y="512761"/>
              <a:ext cx="1572712" cy="395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97112" y="4640142"/>
            <a:ext cx="788511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17738" y="1336675"/>
            <a:ext cx="8043862" cy="4445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245" name="TextBox 38"/>
          <p:cNvSpPr txBox="1">
            <a:spLocks noChangeArrowheads="1"/>
          </p:cNvSpPr>
          <p:nvPr/>
        </p:nvSpPr>
        <p:spPr bwMode="auto">
          <a:xfrm>
            <a:off x="8227747" y="4881355"/>
            <a:ext cx="1581150" cy="58477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have 5 flat faces.</a:t>
            </a:r>
          </a:p>
        </p:txBody>
      </p:sp>
      <p:sp>
        <p:nvSpPr>
          <p:cNvPr id="10246" name="TextBox 41"/>
          <p:cNvSpPr txBox="1">
            <a:spLocks noChangeArrowheads="1"/>
          </p:cNvSpPr>
          <p:nvPr/>
        </p:nvSpPr>
        <p:spPr bwMode="auto">
          <a:xfrm>
            <a:off x="2759771" y="4896743"/>
            <a:ext cx="1581150" cy="307777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have 12 edges</a:t>
            </a:r>
          </a:p>
        </p:txBody>
      </p:sp>
      <p:sp>
        <p:nvSpPr>
          <p:cNvPr id="10247" name="TextBox 42"/>
          <p:cNvSpPr txBox="1">
            <a:spLocks noChangeArrowheads="1"/>
          </p:cNvSpPr>
          <p:nvPr/>
        </p:nvSpPr>
        <p:spPr bwMode="auto">
          <a:xfrm>
            <a:off x="6632926" y="5609023"/>
            <a:ext cx="1582737" cy="307777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have 5 faces.</a:t>
            </a:r>
          </a:p>
        </p:txBody>
      </p:sp>
      <p:sp>
        <p:nvSpPr>
          <p:cNvPr id="10250" name="TextBox 46"/>
          <p:cNvSpPr txBox="1">
            <a:spLocks noChangeArrowheads="1"/>
          </p:cNvSpPr>
          <p:nvPr/>
        </p:nvSpPr>
        <p:spPr bwMode="auto">
          <a:xfrm>
            <a:off x="4552683" y="5405277"/>
            <a:ext cx="1582737" cy="338554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have 6 corners .</a:t>
            </a:r>
          </a:p>
        </p:txBody>
      </p:sp>
      <p:sp>
        <p:nvSpPr>
          <p:cNvPr id="10251" name="TextBox 47"/>
          <p:cNvSpPr txBox="1">
            <a:spLocks noChangeArrowheads="1"/>
          </p:cNvSpPr>
          <p:nvPr/>
        </p:nvSpPr>
        <p:spPr bwMode="auto">
          <a:xfrm>
            <a:off x="2389188" y="5470525"/>
            <a:ext cx="1581150" cy="58477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have 4 triangular face</a:t>
            </a:r>
          </a:p>
        </p:txBody>
      </p:sp>
      <p:sp>
        <p:nvSpPr>
          <p:cNvPr id="10252" name="TextBox 49"/>
          <p:cNvSpPr txBox="1">
            <a:spLocks noChangeArrowheads="1"/>
          </p:cNvSpPr>
          <p:nvPr/>
        </p:nvSpPr>
        <p:spPr bwMode="auto">
          <a:xfrm>
            <a:off x="6143627" y="4881355"/>
            <a:ext cx="1581150" cy="338554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have 6 faces</a:t>
            </a:r>
          </a:p>
        </p:txBody>
      </p:sp>
      <p:pic>
        <p:nvPicPr>
          <p:cNvPr id="1025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6700839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4136" t="36006" r="55308" b="47257"/>
          <a:stretch/>
        </p:blipFill>
        <p:spPr>
          <a:xfrm>
            <a:off x="3065887" y="512764"/>
            <a:ext cx="968919" cy="8239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8138" t="37077" r="42599" b="47793"/>
          <a:stretch/>
        </p:blipFill>
        <p:spPr>
          <a:xfrm>
            <a:off x="5843441" y="634872"/>
            <a:ext cx="757531" cy="663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594" y="573695"/>
            <a:ext cx="1201016" cy="682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188" y="1539433"/>
            <a:ext cx="764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Square- based pyramid                rectangle based                               cuboid</a:t>
            </a:r>
          </a:p>
          <a:p>
            <a:r>
              <a:rPr lang="en-GB" dirty="0"/>
              <a:t>                                                              pyramid</a:t>
            </a:r>
          </a:p>
        </p:txBody>
      </p:sp>
    </p:spTree>
    <p:extLst>
      <p:ext uri="{BB962C8B-B14F-4D97-AF65-F5344CB8AC3E}">
        <p14:creationId xmlns:p14="http://schemas.microsoft.com/office/powerpoint/2010/main" val="7986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66 0.0507 L -0.09766 0.05093 C -0.0944 0.04908 -0.09102 0.04792 -0.08776 0.04607 C -0.08659 0.04537 -0.08568 0.04398 -0.08451 0.04306 C -0.08347 0.04236 -0.08216 0.04213 -0.08112 0.0419 C -0.07682 0.03773 -0.07695 0.03727 -0.07214 0.03449 C -0.0711 0.0338 -0.06992 0.0338 -0.06888 0.03311 C -0.06758 0.03241 -0.0668 0.03102 -0.0655 0.03033 C -0.06419 0.0294 -0.06263 0.02963 -0.06107 0.02871 C -0.05951 0.02801 -0.0582 0.02662 -0.05664 0.02593 C -0.05378 0.02454 -0.04779 0.02315 -0.04779 0.02338 C -0.04076 0.0169 -0.04818 0.02292 -0.03555 0.01713 C -0.0332 0.01621 -0.03112 0.01528 -0.02891 0.01436 C -0.02591 0.01343 -0.02279 0.01273 -0.02005 0.01158 C -0.01784 0.01042 -0.0155 0.00949 -0.01328 0.00857 C -0.01185 0.00787 -0.01029 0.00764 -0.00899 0.00695 C -0.00768 0.00672 -0.00664 0.00625 -0.00547 0.00579 C -0.00378 0.0051 -0.00182 0.0051 0.00013 0.0044 C 0.00234 0.00348 0.00664 0.00139 0.00664 0.00162 C 0.0082 -0.00023 0.0095 -0.00208 0.0112 -0.00277 C 0.01328 -0.00416 0.01588 -0.00416 0.01784 -0.00578 C 0.01888 -0.00671 0.01992 -0.0081 0.02109 -0.00879 C 0.02252 -0.00949 0.02422 -0.00949 0.02565 -0.01018 C 0.03138 -0.01365 0.03659 -0.01852 0.04232 -0.02176 L 0.06445 -0.03472 C 0.06588 -0.0368 0.06706 -0.03889 0.06888 -0.04051 C 0.07018 -0.04143 0.072 -0.0412 0.07331 -0.04189 C 0.07578 -0.04305 0.08034 -0.04514 0.08216 -0.04768 C 0.08359 -0.0493 0.08424 -0.05185 0.08555 -0.05347 C 0.08828 -0.05671 0.09193 -0.05879 0.09453 -0.06227 C 0.09557 -0.06365 0.09648 -0.06527 0.09778 -0.06643 C 0.1013 -0.06967 0.10547 -0.07176 0.10898 -0.075 C 0.11081 -0.07708 0.11276 -0.07893 0.11445 -0.08102 C 0.11601 -0.08264 0.11732 -0.08495 0.11888 -0.0868 C 0.12057 -0.08842 0.12265 -0.08958 0.12435 -0.09097 C 0.12565 -0.09189 0.12669 -0.09282 0.12786 -0.09398 C 0.12851 -0.09537 0.12903 -0.09699 0.12995 -0.09838 C 0.13255 -0.10185 0.1362 -0.10416 0.13776 -0.10833 C 0.14023 -0.11458 0.13945 -0.11412 0.14336 -0.11852 C 0.14726 -0.12291 0.15182 -0.12662 0.1556 -0.13148 C 0.15768 -0.13449 0.16002 -0.13727 0.16224 -0.14027 C 0.16693 -0.1456 0.16745 -0.14467 0.17109 -0.15023 C 0.17331 -0.15347 0.1763 -0.15949 0.17786 -0.16319 C 0.17995 -0.16898 0.17786 -0.16689 0.17995 -0.17338 C 0.18047 -0.175 0.18151 -0.17639 0.18216 -0.17777 C 0.18255 -0.17963 0.18268 -0.18171 0.18346 -0.18356 C 0.18398 -0.18518 0.18502 -0.18634 0.18555 -0.18773 C 0.18633 -0.18958 0.18724 -0.19166 0.18776 -0.19352 C 0.18867 -0.19629 0.18971 -0.19907 0.18997 -0.20231 C 0.19036 -0.20509 0.19127 -0.21342 0.19232 -0.21666 C 0.19284 -0.21875 0.19388 -0.2206 0.19453 -0.22245 C 0.19648 -0.22847 0.19466 -0.22662 0.19778 -0.23402 C 0.19909 -0.23703 0.20091 -0.23981 0.20221 -0.24259 C 0.20338 -0.24537 0.20403 -0.25185 0.20443 -0.25416 C 0.20547 -0.25879 0.2056 -0.25856 0.20768 -0.26296 C 0.2082 -0.26481 0.20846 -0.26689 0.20898 -0.26852 C 0.20924 -0.27014 0.20976 -0.27152 0.21002 -0.27291 C 0.21081 -0.27731 0.21081 -0.28055 0.21224 -0.28449 C 0.21367 -0.28842 0.21523 -0.29236 0.2168 -0.29606 C 0.21706 -0.29861 0.21706 -0.30115 0.21784 -0.30324 C 0.21836 -0.30486 0.2194 -0.30602 0.22005 -0.30764 C 0.22148 -0.31088 0.22265 -0.31412 0.22331 -0.31782 C 0.22565 -0.32963 0.22331 -0.32037 0.22565 -0.33078 C 0.22591 -0.33217 0.2263 -0.33356 0.22669 -0.33518 C 0.22721 -0.33703 0.22734 -0.33889 0.22786 -0.34074 C 0.2289 -0.34583 0.2293 -0.3456 0.22995 -0.35092 C 0.23164 -0.36365 0.23034 -0.35926 0.23216 -0.36828 C 0.23255 -0.3699 0.23307 -0.37129 0.23346 -0.37268 C 0.23411 -0.37639 0.23463 -0.38055 0.23555 -0.38402 C 0.23607 -0.38564 0.23633 -0.38703 0.23672 -0.38865 C 0.23711 -0.39074 0.23737 -0.39328 0.23776 -0.39583 C 0.23815 -0.39722 0.2388 -0.39861 0.23893 -0.4 C 0.23932 -0.41157 0.23893 -0.42314 0.23893 -0.43449 L 0.23893 -0.43426 " pathEditMode="relative" rAng="0" ptsTypes="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5 0.1338 L -0.08425 0.13403 C -0.07839 0.1331 -0.07136 0.13241 -0.0655 0.13102 C -0.06393 0.13056 -0.0625 0.12963 -0.06094 0.1294 C -0.04844 0.12847 -0.03581 0.12847 -0.02331 0.12801 C -0.01849 0.12616 -0.01602 0.12523 -0.01094 0.12084 C -0.00873 0.11898 -0.00677 0.11667 -0.00443 0.11505 L 0.00234 0.11111 C 0.00729 0.10162 0.00234 0.10949 0.01562 0.09815 C 0.01679 0.09722 0.01784 0.09607 0.01901 0.09537 C 0.02005 0.09468 0.02135 0.09468 0.02239 0.09398 C 0.02461 0.09236 0.02669 0.09028 0.0289 0.08843 C 0.03021 0.08727 0.03125 0.08681 0.03229 0.08565 C 0.03411 0.08357 0.03593 0.08148 0.03776 0.07986 C 0.03971 0.07824 0.04166 0.07709 0.04336 0.07547 C 0.04544 0.07384 0.047 0.07176 0.04896 0.06991 C 0.05013 0.06898 0.05117 0.06806 0.05234 0.06736 C 0.05377 0.06574 0.05521 0.06412 0.05677 0.06273 C 0.05781 0.06204 0.05898 0.06181 0.06002 0.06134 C 0.06432 0.05602 0.06732 0.05116 0.07239 0.04722 C 0.0737 0.0463 0.07526 0.0456 0.07669 0.04445 C 0.07786 0.04352 0.0789 0.04259 0.08021 0.04144 C 0.08607 0.03009 0.07825 0.04398 0.08567 0.03426 C 0.08698 0.03287 0.08776 0.03056 0.08906 0.02894 C 0.09114 0.02593 0.09336 0.02315 0.09557 0.02037 L 0.10234 0.01181 C 0.10416 0.00926 0.10573 0.00672 0.10794 0.00486 C 0.10963 0.00347 0.11172 0.00209 0.11354 0.0007 C 0.1151 -0.00116 0.1164 -0.00324 0.11784 -0.00532 C 0.11901 -0.00694 0.11979 -0.00949 0.12109 -0.01088 C 0.12213 -0.0118 0.12343 -0.0118 0.12461 -0.01227 C 0.12669 -0.02037 0.12396 -0.01273 0.1289 -0.01944 C 0.13086 -0.02153 0.13294 -0.02639 0.1345 -0.0294 C 0.13802 -0.03518 0.14179 -0.04074 0.14453 -0.04768 C 0.15156 -0.06551 0.14609 -0.05278 0.15338 -0.06736 C 0.15468 -0.06991 0.15573 -0.07245 0.15677 -0.0743 C 0.15742 -0.07592 0.15794 -0.07778 0.15898 -0.07893 C 0.15989 -0.07963 0.1612 -0.07963 0.16224 -0.08009 C 0.16302 -0.08148 0.16367 -0.0831 0.16458 -0.08449 C 0.16562 -0.08611 0.16692 -0.08703 0.16784 -0.08866 C 0.16849 -0.09004 0.16836 -0.0919 0.16888 -0.09305 C 0.17265 -0.10139 0.17135 -0.09583 0.17565 -0.10278 C 0.18541 -0.11898 0.175 -0.10486 0.1845 -0.1169 C 0.18541 -0.12037 0.18607 -0.12384 0.18776 -0.12685 C 0.1888 -0.1287 0.19023 -0.12963 0.19114 -0.13125 C 0.19205 -0.13287 0.19271 -0.13518 0.19336 -0.1368 C 0.19401 -0.13842 0.19492 -0.13958 0.19544 -0.14097 C 0.19648 -0.14282 0.197 -0.14514 0.19791 -0.14676 C 0.19922 -0.14977 0.2013 -0.15231 0.20221 -0.15532 C 0.20495 -0.16389 0.20338 -0.16018 0.20677 -0.16643 C 0.20703 -0.16944 0.20729 -0.17245 0.20781 -0.17523 C 0.20833 -0.17731 0.20937 -0.17893 0.21002 -0.18055 C 0.21054 -0.18217 0.21067 -0.18379 0.2112 -0.18518 C 0.21172 -0.18657 0.21276 -0.18773 0.21328 -0.18935 C 0.2151 -0.19352 0.21432 -0.19583 0.21562 -0.20046 C 0.21836 -0.21203 0.21666 -0.20116 0.22005 -0.21065 C 0.22513 -0.22523 0.22005 -0.21342 0.22343 -0.22477 C 0.22448 -0.22801 0.22565 -0.23148 0.22656 -0.23472 C 0.22708 -0.23703 0.22734 -0.23935 0.22786 -0.24166 C 0.22812 -0.24305 0.22864 -0.24444 0.2289 -0.24606 C 0.22942 -0.24815 0.22942 -0.25092 0.22995 -0.25301 C 0.23047 -0.25509 0.23151 -0.25694 0.23229 -0.25879 C 0.23281 -0.26018 0.23307 -0.26134 0.23346 -0.26296 C 0.23476 -0.26921 0.23398 -0.26736 0.23554 -0.27268 C 0.2362 -0.27523 0.23724 -0.27778 0.23776 -0.27986 C 0.24023 -0.28912 0.23724 -0.28241 0.24114 -0.28981 C 0.24153 -0.29259 0.24179 -0.2956 0.24232 -0.29861 C 0.24284 -0.30139 0.24401 -0.30393 0.24453 -0.30671 L 0.24557 -0.31389 C 0.24596 -0.31991 0.247 -0.33935 0.24778 -0.34629 C 0.24804 -0.34838 0.2487 -0.35023 0.24896 -0.35231 C 0.25078 -0.36504 0.24843 -0.35903 0.25221 -0.3662 C 0.25416 -0.37778 0.25338 -0.37106 0.25338 -0.38588 L 0.25338 -0.38565 " pathEditMode="relative" rAng="0" ptsTypes="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44 0.0125 L -0.09244 0.01273 C -0.09023 0.01111 -0.08007 0.00602 -0.07695 0.0051 C -0.07539 0.00463 -0.07382 0.0044 -0.07226 0.00371 C -0.07122 0.00324 -0.07018 0.00255 -0.06901 0.00232 C -0.06601 0.00162 -0.06315 0.00116 -0.06015 0.0007 C -0.05911 0.00023 -0.05768 -0.00046 -0.05664 -0.00069 C -0.04752 -0.00208 -0.02877 -0.00347 -0.02877 -0.00324 C -0.02252 -0.00555 -0.02057 -0.00625 -0.01289 -0.00787 C -0.01067 -0.00833 -0.00859 -0.00902 -0.00638 -0.00926 C -0.00195 -0.00995 0.00196 -0.01018 0.00612 -0.01064 C 0.01185 -0.01319 0.01237 -0.01365 0.01745 -0.01504 C 0.01914 -0.01551 0.0211 -0.01574 0.02305 -0.01643 C 0.02487 -0.01736 0.0267 -0.01828 0.02852 -0.01921 C 0.03203 -0.02083 0.03555 -0.02152 0.03868 -0.02361 C 0.04024 -0.02477 0.04141 -0.02592 0.0431 -0.02639 C 0.05703 -0.03055 0.05495 -0.02777 0.06446 -0.03078 C 0.06576 -0.03125 0.0668 -0.03171 0.06797 -0.0324 C 0.07162 -0.03402 0.07526 -0.03634 0.07904 -0.03796 C 0.08008 -0.03865 0.08138 -0.03889 0.08256 -0.03958 C 0.0862 -0.0412 0.08972 -0.04398 0.09362 -0.04514 L 0.10274 -0.04791 C 0.10378 -0.04884 0.10482 -0.05023 0.10599 -0.05092 C 0.1142 -0.05532 0.1069 -0.04861 0.11485 -0.05509 C 0.11654 -0.05648 0.11797 -0.05833 0.11953 -0.05949 C 0.12058 -0.06041 0.12175 -0.06041 0.12279 -0.06111 C 0.12474 -0.06203 0.12644 -0.06296 0.12839 -0.06389 C 0.12943 -0.06435 0.1306 -0.06458 0.13164 -0.06527 C 0.13373 -0.06666 0.13555 -0.06852 0.13737 -0.06967 C 0.13894 -0.0706 0.14388 -0.07199 0.14519 -0.07245 C 0.15131 -0.07754 0.14597 -0.07361 0.1543 -0.07824 C 0.15586 -0.07893 0.15716 -0.08032 0.15873 -0.08102 C 0.15977 -0.08171 0.16107 -0.08194 0.16211 -0.08264 C 0.16745 -0.08634 0.1681 -0.08865 0.17331 -0.0912 C 0.17474 -0.09189 0.17631 -0.09189 0.17787 -0.09259 C 0.17943 -0.09328 0.1806 -0.09467 0.18216 -0.09537 C 0.18451 -0.09652 0.18685 -0.09722 0.1892 -0.09838 C 0.1905 -0.0993 0.19206 -0.1 0.19349 -0.10115 C 0.19571 -0.10301 0.19766 -0.10602 0.20026 -0.10717 C 0.20651 -0.10949 0.20078 -0.10694 0.20703 -0.11134 C 0.21693 -0.11852 0.20664 -0.10995 0.21485 -0.11689 C 0.21888 -0.125 0.21485 -0.11828 0.22058 -0.12407 C 0.22175 -0.12546 0.22266 -0.12731 0.22383 -0.1287 C 0.22904 -0.13426 0.22891 -0.13194 0.23399 -0.14004 C 0.23516 -0.14213 0.23581 -0.1449 0.23737 -0.14722 C 0.23972 -0.15092 0.24258 -0.15393 0.24519 -0.15717 C 0.24662 -0.15926 0.2487 -0.16041 0.24961 -0.16296 C 0.25482 -0.17569 0.24831 -0.16134 0.25651 -0.17453 C 0.25769 -0.17662 0.2586 -0.17939 0.25977 -0.18171 C 0.2612 -0.18402 0.26289 -0.18634 0.2642 -0.18889 C 0.26524 -0.19051 0.2655 -0.19282 0.26641 -0.19467 C 0.26706 -0.19629 0.26797 -0.19745 0.26862 -0.19884 C 0.26953 -0.20069 0.27006 -0.20301 0.27097 -0.20486 C 0.27201 -0.20671 0.27357 -0.20833 0.27435 -0.21041 C 0.27539 -0.2125 0.27565 -0.21527 0.2767 -0.21759 C 0.27748 -0.2199 0.27891 -0.22129 0.27995 -0.22338 C 0.2806 -0.22477 0.28138 -0.22639 0.28216 -0.22754 C 0.28321 -0.22963 0.28464 -0.23125 0.28555 -0.23356 C 0.29493 -0.25393 0.28737 -0.23819 0.29128 -0.2493 C 0.29193 -0.25115 0.29284 -0.25301 0.29349 -0.25509 C 0.29623 -0.26342 0.29245 -0.25532 0.29675 -0.26365 C 0.29779 -0.26898 0.29805 -0.27106 0.30013 -0.27662 C 0.30078 -0.27801 0.3017 -0.27939 0.30235 -0.28078 C 0.30287 -0.28217 0.303 -0.28379 0.30339 -0.28518 C 0.30769 -0.29745 0.3043 -0.28518 0.30703 -0.29514 C 0.30743 -0.29861 0.30743 -0.30208 0.30808 -0.30532 C 0.3086 -0.30787 0.30964 -0.30995 0.31029 -0.31227 C 0.31068 -0.31389 0.31107 -0.31527 0.31133 -0.31689 C 0.31537 -0.33055 0.31224 -0.31828 0.31472 -0.32824 C 0.3155 -0.33912 0.31498 -0.34143 0.31693 -0.34977 C 0.31758 -0.35277 0.31914 -0.35833 0.31914 -0.3581 C 0.31953 -0.36458 0.31966 -0.37083 0.32019 -0.37708 C 0.32045 -0.37893 0.3211 -0.38078 0.32149 -0.38287 C 0.32422 -0.40023 0.3211 -0.38402 0.32383 -0.39722 C 0.32318 -0.41203 0.32318 -0.42685 0.32253 -0.44166 C 0.32253 -0.44375 0.32175 -0.44537 0.32149 -0.44745 C 0.3211 -0.44884 0.32045 -0.45023 0.32019 -0.45185 C 0.32006 -0.45717 0.32019 -0.46227 0.32019 -0.46736 L 0.32019 -0.46713 " pathEditMode="relative" rAng="0" ptsTypes="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0.00879 L 0.03763 0.00926 C 0.03464 0.00602 0.03203 0.00301 0.02917 0.00023 C 0.02787 -0.0007 0.02631 -0.00139 0.02513 -0.00278 C 0.02396 -0.00371 0.02305 -0.00463 0.02188 -0.00533 C 0.01328 -0.01134 0.02461 -0.00139 0.01576 -0.00972 C 0.01472 -0.01204 0.0142 -0.01505 0.01263 -0.01713 C 0.01198 -0.01806 0.01016 -0.01736 0.00964 -0.01829 C 0.00886 -0.01945 0.00912 -0.02153 0.00847 -0.02269 C 0.00782 -0.02408 0.00638 -0.02454 0.00547 -0.0257 C 0.0043 -0.02709 0.00339 -0.02847 0.00235 -0.02986 C 0.00078 -0.03195 -0.0013 -0.03357 -0.00286 -0.03588 C -0.0039 -0.03704 -0.00468 -0.03889 -0.00573 -0.04005 C -0.00716 -0.04121 -0.00872 -0.04144 -0.01015 -0.04283 C -0.01119 -0.04398 -0.01198 -0.04607 -0.01302 -0.04722 C -0.01484 -0.04908 -0.01666 -0.05 -0.01823 -0.05139 C -0.02343 -0.06227 -0.01692 -0.04908 -0.02343 -0.06019 C -0.02422 -0.06158 -0.02487 -0.06296 -0.02552 -0.06435 C -0.0263 -0.06644 -0.02656 -0.06852 -0.0276 -0.07014 C -0.02851 -0.07153 -0.02968 -0.07222 -0.03073 -0.07292 C -0.03281 -0.08171 -0.03021 -0.07338 -0.0358 -0.0831 C -0.0375 -0.08588 -0.0388 -0.08889 -0.03997 -0.09167 C -0.04101 -0.09421 -0.04205 -0.09653 -0.0431 -0.09908 C -0.04375 -0.10046 -0.04453 -0.10185 -0.04518 -0.10347 C -0.04622 -0.10556 -0.04713 -0.1081 -0.0483 -0.11065 C -0.05026 -0.11459 -0.0513 -0.11644 -0.05351 -0.1206 C -0.05364 -0.12222 -0.0539 -0.12361 -0.05442 -0.125 C -0.05625 -0.1294 -0.0582 -0.13079 -0.05963 -0.13496 C -0.06354 -0.14584 -0.05625 -0.13125 -0.0638 -0.14514 C -0.06458 -0.14954 -0.06666 -0.16204 -0.06797 -0.16389 C -0.07122 -0.16829 -0.07122 -0.16759 -0.07317 -0.17384 C -0.07396 -0.17685 -0.07435 -0.17963 -0.075 -0.18241 L -0.07838 -0.1956 C -0.07864 -0.19699 -0.07864 -0.19838 -0.07916 -0.19977 C -0.07994 -0.20162 -0.08073 -0.20347 -0.08125 -0.20533 C -0.08177 -0.20695 -0.08203 -0.20857 -0.08229 -0.20972 C -0.08333 -0.21273 -0.08463 -0.21528 -0.08541 -0.21852 C -0.0931 -0.24398 -0.08255 -0.21204 -0.08958 -0.23426 C -0.09271 -0.24445 -0.09062 -0.23542 -0.09375 -0.24722 C -0.09453 -0.25023 -0.09505 -0.25301 -0.09583 -0.25579 C -0.09622 -0.25718 -0.09661 -0.2588 -0.09687 -0.26019 C -0.09739 -0.26389 -0.09791 -0.26806 -0.09896 -0.27176 C -0.09935 -0.27315 -0.09948 -0.27454 -0.09987 -0.27616 C -0.10078 -0.27963 -0.10039 -0.28426 -0.10195 -0.2875 C -0.10703 -0.29792 -0.10091 -0.28496 -0.10612 -0.29746 C -0.10664 -0.29908 -0.10768 -0.30023 -0.1082 -0.30185 C -0.11653 -0.32546 -0.10547 -0.29584 -0.11132 -0.31482 C -0.11185 -0.31644 -0.11276 -0.31783 -0.11328 -0.31898 C -0.1138 -0.32292 -0.11393 -0.32963 -0.11536 -0.33334 C -0.11601 -0.33519 -0.11692 -0.33658 -0.11757 -0.33796 C -0.11771 -0.33982 -0.1181 -0.34167 -0.11849 -0.34352 L -0.12174 -0.35671 L -0.12265 -0.36088 C -0.12291 -0.36227 -0.12343 -0.36389 -0.12369 -0.36505 C -0.12422 -0.36829 -0.12435 -0.37107 -0.12474 -0.37384 C -0.12526 -0.37685 -0.12604 -0.37963 -0.12682 -0.38241 C -0.12708 -0.3838 -0.1276 -0.38542 -0.12786 -0.38681 C -0.12812 -0.38935 -0.12838 -0.39167 -0.1289 -0.39398 C -0.13099 -0.40278 -0.13073 -0.3963 -0.13203 -0.40417 C -0.13372 -0.41551 -0.13216 -0.40949 -0.13385 -0.41968 C -0.13424 -0.42153 -0.13476 -0.42292 -0.13515 -0.42431 C -0.1358 -0.43218 -0.13593 -0.43959 -0.13724 -0.44722 C -0.1388 -0.45834 -0.13776 -0.45185 -0.14036 -0.46597 L -0.14114 -0.47176 C -0.14153 -0.47338 -0.14192 -0.4757 -0.14244 -0.47755 L -0.14323 -0.48195 C -0.14557 -0.50625 -0.14362 -0.49746 -0.14635 -0.50926 C -0.14674 -0.51528 -0.14687 -0.52176 -0.14739 -0.52778 C -0.14765 -0.5294 -0.1483 -0.53079 -0.14843 -0.53241 C -0.14896 -0.53727 -0.14922 -0.54259 -0.14935 -0.54792 C -0.14922 -0.55602 -0.14922 -0.56435 -0.14843 -0.57269 C -0.1483 -0.57431 -0.14778 -0.57639 -0.14739 -0.57801 C -0.14713 -0.57963 -0.14635 -0.58218 -0.14635 -0.58195 L -0.14635 -0.58218 " pathEditMode="relative" rAng="0" ptsTypes="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65 0.05208 L 0.09765 0.05231 C 0.09414 0.05254 0.09088 0.05277 0.08763 0.05347 C 0.08242 0.05463 0.08581 0.05509 0.08099 0.05787 C 0.07942 0.05879 0.07786 0.05879 0.07643 0.05949 L 0.0164 0.05787 C 0.01445 0.05787 0.01015 0.05416 0.00872 0.05347 C 0.00716 0.05277 0.0056 0.05254 0.00429 0.05208 C -0.00378 0.04884 0.00664 0.05208 -0.00456 0.04907 C -0.00612 0.04791 -0.00755 0.04699 -0.00912 0.04606 C -0.01081 0.0449 -0.01289 0.04444 -0.01472 0.04305 C -0.02383 0.03611 -0.01433 0.04027 -0.02357 0.03727 C -0.02539 0.03565 -0.02696 0.03379 -0.02904 0.03264 C -0.03086 0.03171 -0.03294 0.03194 -0.03464 0.03125 C -0.0362 0.03055 -0.03763 0.02916 -0.03919 0.02824 C -0.04024 0.02754 -0.04141 0.02754 -0.04245 0.02685 C -0.0444 0.02546 -0.0461 0.02384 -0.04805 0.02245 C -0.05065 0.02037 -0.05534 0.01759 -0.05794 0.01643 C -0.0612 0.01504 -0.06393 0.01551 -0.06693 0.01342 C -0.07461 0.00833 -0.06537 0.01203 -0.07461 0.00902 C -0.08255 0.00185 -0.07279 0.00995 -0.08242 0.00463 C -0.09701 -0.00348 -0.08555 2.96296E-6 -0.09805 -0.00278 C -0.09935 -0.0044 -0.10078 -0.00625 -0.10235 -0.00718 C -0.10443 -0.00857 -0.1069 -0.00903 -0.10912 -0.01019 C -0.11276 -0.01204 -0.11654 -0.01389 -0.12018 -0.01621 C -0.12162 -0.01713 -0.12318 -0.01806 -0.12461 -0.01922 C -0.12617 -0.02037 -0.12735 -0.02246 -0.12904 -0.02361 C -0.13151 -0.025 -0.13425 -0.02547 -0.13685 -0.02662 C -0.14258 -0.02894 -0.13789 -0.02709 -0.14466 -0.03102 C -0.14571 -0.03148 -0.14701 -0.03172 -0.14805 -0.03241 C -0.15143 -0.03473 -0.15222 -0.03727 -0.15586 -0.03982 C -0.15664 -0.04074 -0.15808 -0.04074 -0.15912 -0.04144 C -0.16107 -0.0426 -0.16276 -0.04422 -0.16472 -0.04584 C -0.16628 -0.04723 -0.16745 -0.04885 -0.16901 -0.05023 C -0.17044 -0.05139 -0.17214 -0.05209 -0.17357 -0.05324 C -0.17956 -0.05787 -0.17409 -0.05486 -0.18008 -0.05764 C -0.19349 -0.07547 -0.17787 -0.05533 -0.18789 -0.06644 C -0.20026 -0.08033 -0.17904 -0.05903 -0.19675 -0.07685 C -0.19779 -0.07801 -0.19922 -0.07871 -0.20026 -0.07986 C -0.20248 -0.08264 -0.20456 -0.08588 -0.2069 -0.08866 L -0.21576 -0.1007 C -0.21758 -0.10301 -0.21992 -0.1051 -0.22123 -0.1081 C -0.22201 -0.10949 -0.22253 -0.11111 -0.22357 -0.1125 C -0.22435 -0.11366 -0.22591 -0.11412 -0.22683 -0.11551 C -0.22826 -0.11713 -0.22891 -0.11945 -0.23008 -0.1213 C -0.23112 -0.12292 -0.23255 -0.12408 -0.2336 -0.1257 C -0.24089 -0.13935 -0.23047 -0.12454 -0.23919 -0.13611 C -0.23946 -0.1382 -0.23946 -0.14028 -0.24024 -0.14213 C -0.24076 -0.14375 -0.24154 -0.14514 -0.24245 -0.14653 C -0.24336 -0.14815 -0.24714 -0.15463 -0.24805 -0.15695 C -0.24883 -0.15926 -0.24974 -0.16505 -0.25026 -0.16713 C -0.25039 -0.16875 -0.25078 -0.17037 -0.2513 -0.17176 C -0.25495 -0.18148 -0.25287 -0.16968 -0.25586 -0.18496 C -0.25651 -0.18889 -0.25638 -0.19352 -0.25794 -0.19676 C -0.26446 -0.20996 -0.25443 -0.18912 -0.26237 -0.21019 C -0.26315 -0.21227 -0.2638 -0.21412 -0.26472 -0.21621 C -0.26537 -0.2176 -0.26628 -0.21898 -0.26693 -0.2206 C -0.26784 -0.22338 -0.26836 -0.22639 -0.26901 -0.2294 C -0.2694 -0.23102 -0.26953 -0.23264 -0.27018 -0.2338 C -0.27422 -0.2419 -0.27175 -0.23681 -0.27683 -0.25023 C -0.27748 -0.25209 -0.27826 -0.25417 -0.27904 -0.25602 C -0.27982 -0.25764 -0.28086 -0.25903 -0.28138 -0.26065 C -0.28216 -0.26343 -0.28242 -0.26667 -0.28347 -0.26945 C -0.28425 -0.27153 -0.28516 -0.27338 -0.28568 -0.27547 L -0.28893 -0.28866 L -0.29128 -0.29769 C -0.29154 -0.29908 -0.2918 -0.3007 -0.29245 -0.30209 C -0.2931 -0.30348 -0.29401 -0.30486 -0.29453 -0.30648 C -0.29558 -0.30926 -0.29558 -0.31273 -0.29675 -0.31528 C -0.29766 -0.3169 -0.29857 -0.31829 -0.29909 -0.31991 C -0.30013 -0.32269 -0.30065 -0.3257 -0.3013 -0.32871 L -0.30235 -0.3331 C -0.30274 -0.33473 -0.30326 -0.33611 -0.30352 -0.3375 C -0.30391 -0.33959 -0.3043 -0.34144 -0.30456 -0.34352 C -0.30586 -0.34931 -0.3056 -0.34607 -0.3056 -0.34931 L -0.3056 -0.34908 " pathEditMode="relative" rAng="0" ptsTypes="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6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1.11111E-6 0.00023 C 0.00295 -0.00116 0.00625 -0.00209 0.00955 -0.00301 C 0.01077 -0.00347 0.01181 -0.00417 0.01285 -0.00463 C 0.01441 -0.00509 0.0158 -0.00556 0.01736 -0.00602 C 0.0184 -0.00648 0.01962 -0.00718 0.02066 -0.00764 C 0.02222 -0.0081 0.02361 -0.00834 0.025 -0.0088 C 0.02726 -0.00972 0.02969 -0.00996 0.0316 -0.01181 C 0.03611 -0.01574 0.03351 -0.01435 0.03924 -0.01621 L 0.04583 -0.02199 C 0.04705 -0.02292 0.04792 -0.02431 0.04913 -0.02477 C 0.05017 -0.02523 0.05139 -0.0257 0.05243 -0.02639 C 0.05538 -0.02824 0.05799 -0.03195 0.06129 -0.03357 C 0.06354 -0.03449 0.0658 -0.03472 0.06771 -0.03634 C 0.07188 -0.04005 0.06979 -0.03866 0.07431 -0.04074 C 0.07535 -0.04213 0.07622 -0.04398 0.07761 -0.04491 C 0.07865 -0.04584 0.07986 -0.0456 0.0809 -0.0463 C 0.08212 -0.04722 0.08316 -0.04838 0.0842 -0.04931 C 0.08507 -0.05093 0.08559 -0.05255 0.08646 -0.05347 C 0.08941 -0.05741 0.09184 -0.05857 0.09531 -0.06088 C 0.09601 -0.06227 0.09636 -0.06389 0.09722 -0.06528 C 0.09827 -0.0669 0.09965 -0.06783 0.10052 -0.06968 C 0.10156 -0.0713 0.10174 -0.07361 0.10278 -0.07523 C 0.10938 -0.08519 0.10521 -0.07431 0.11059 -0.08403 C 0.11146 -0.08588 0.11163 -0.0882 0.11285 -0.08959 C 0.11406 -0.09167 0.11597 -0.09236 0.11719 -0.09421 C 0.1191 -0.09676 0.12066 -0.09931 0.12153 -0.10278 C 0.12188 -0.10417 0.12188 -0.10602 0.12257 -0.10695 C 0.12344 -0.10834 0.12483 -0.10903 0.12604 -0.10996 C 0.1283 -0.11991 0.125 -0.10787 0.13021 -0.12014 C 0.13073 -0.12153 0.13073 -0.12315 0.13142 -0.12454 C 0.13195 -0.12593 0.13281 -0.12732 0.13351 -0.12871 C 0.13438 -0.13079 0.1349 -0.13287 0.13577 -0.13449 C 0.13646 -0.13611 0.13733 -0.13727 0.13802 -0.13889 C 0.1408 -0.14514 0.14011 -0.14491 0.14254 -0.15185 C 0.14306 -0.15371 0.14392 -0.15579 0.14445 -0.15764 C 0.14514 -0.15926 0.14618 -0.16042 0.1467 -0.16181 C 0.14774 -0.16482 0.14792 -0.16806 0.14896 -0.1706 C 0.15 -0.17361 0.15139 -0.17639 0.15226 -0.17917 C 0.1533 -0.1831 0.15313 -0.18727 0.15452 -0.19097 C 0.1559 -0.19491 0.15781 -0.19838 0.15903 -0.20255 C 0.15938 -0.20394 0.15972 -0.20533 0.1599 -0.20671 C 0.16129 -0.2132 0.16042 -0.21134 0.16215 -0.2169 C 0.16285 -0.21945 0.16354 -0.22176 0.16441 -0.22408 C 0.16493 -0.22593 0.16597 -0.22778 0.16649 -0.22986 C 0.16702 -0.23195 0.16719 -0.2338 0.16771 -0.23565 C 0.1691 -0.24213 0.16962 -0.24144 0.17083 -0.24722 C 0.1717 -0.25093 0.17205 -0.25509 0.17309 -0.2588 C 0.17344 -0.26019 0.17361 -0.26181 0.17413 -0.2632 C 0.17483 -0.26459 0.1757 -0.26597 0.17639 -0.26759 C 0.17674 -0.26921 0.17708 -0.2713 0.17743 -0.27315 C 0.17778 -0.27477 0.1783 -0.27616 0.17865 -0.27755 C 0.17917 -0.28033 0.17917 -0.28334 0.17969 -0.28611 C 0.18038 -0.29005 0.1816 -0.29398 0.18195 -0.29769 C 0.18438 -0.32361 0.1816 -0.29213 0.1842 -0.33241 C 0.18455 -0.33912 0.18577 -0.34746 0.18646 -0.35417 C 0.18681 -0.35834 0.18715 -0.36273 0.1875 -0.36713 C 0.19063 -0.40046 0.18889 -0.37917 0.1908 -0.40602 C 0.19115 -0.42246 0.19202 -0.43866 0.19202 -0.45533 C 0.19202 -0.46667 0.19115 -0.47824 0.1908 -0.49005 C 0.1908 -0.49329 0.1908 -0.49676 0.1908 -0.49977 L 0.1908 -0.49954 " pathEditMode="relative" rAng="0" ptsTypes="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0A11-33A5-4782-A83B-614DD55A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82" y="43507"/>
            <a:ext cx="1050874" cy="780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2055" y="433683"/>
            <a:ext cx="4856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Can you complete the 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631" t="31839" r="27144" b="38746"/>
          <a:stretch/>
        </p:blipFill>
        <p:spPr>
          <a:xfrm>
            <a:off x="793902" y="1679729"/>
            <a:ext cx="7351812" cy="4259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8571" y="1679729"/>
            <a:ext cx="3075942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/>
              <a:t>Can you support your child to help them complete the table.</a:t>
            </a:r>
          </a:p>
        </p:txBody>
      </p:sp>
    </p:spTree>
    <p:extLst>
      <p:ext uri="{BB962C8B-B14F-4D97-AF65-F5344CB8AC3E}">
        <p14:creationId xmlns:p14="http://schemas.microsoft.com/office/powerpoint/2010/main" val="221000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30.06.2021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9710" y="2948671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describe line of symmetry in a 2d shape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0A11-33A5-4782-A83B-614DD55A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82" y="43507"/>
            <a:ext cx="1050874" cy="780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128" t="29866" r="30897" b="33092"/>
          <a:stretch/>
        </p:blipFill>
        <p:spPr>
          <a:xfrm>
            <a:off x="460375" y="974690"/>
            <a:ext cx="5192989" cy="5438602"/>
          </a:xfrm>
          <a:prstGeom prst="rect">
            <a:avLst/>
          </a:prstGeom>
        </p:spPr>
      </p:pic>
      <p:sp>
        <p:nvSpPr>
          <p:cNvPr id="7" name="AutoShape 2" descr="https://encrypted-tbn0.gstatic.com/images?q=tbn:ANd9GcQrUZ8y2rZG_Bp9LhGHpxxCkU7ZGFgp7yBQbAtqQrdlGOAnABuGBH-b2palyLKb2WtmUiGNB8jf&amp;usqp=C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encrypted-tbn0.gstatic.com/images?q=tbn:ANd9GcQrUZ8y2rZG_Bp9LhGHpxxCkU7ZGFgp7yBQbAtqQrdlGOAnABuGBH-b2palyLKb2WtmUiGNB8jf&amp;usqp=CA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936" y="2595154"/>
            <a:ext cx="3243399" cy="3243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4274" y="312738"/>
            <a:ext cx="3492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</a:t>
            </a:r>
            <a:r>
              <a:rPr lang="en-GB" b="1" dirty="0"/>
              <a:t>ine of symmetry</a:t>
            </a:r>
            <a:r>
              <a:rPr lang="en-GB" dirty="0"/>
              <a:t> is a </a:t>
            </a:r>
            <a:r>
              <a:rPr lang="en-GB" b="1" dirty="0"/>
              <a:t>line</a:t>
            </a:r>
            <a:r>
              <a:rPr lang="en-GB" dirty="0"/>
              <a:t> that cuts a shape exactly in half. This means that if you were to fold the shape along the </a:t>
            </a:r>
            <a:r>
              <a:rPr lang="en-GB" b="1" dirty="0"/>
              <a:t>line</a:t>
            </a:r>
            <a:r>
              <a:rPr lang="en-GB" dirty="0"/>
              <a:t>, both halves would match exactly.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804905" y="2690948"/>
            <a:ext cx="0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0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0A11-33A5-4782-A83B-614DD55A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82" y="43507"/>
            <a:ext cx="1050874" cy="780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854" t="34840" r="48910" b="28643"/>
          <a:stretch/>
        </p:blipFill>
        <p:spPr>
          <a:xfrm>
            <a:off x="1242647" y="2157047"/>
            <a:ext cx="4314092" cy="2332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2647" y="5565503"/>
            <a:ext cx="4820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https://www.youtube.com/watch?v=SJlhywRfvh8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1570" y="5565503"/>
            <a:ext cx="497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https://www.youtube.com/watch?v=pu2dcm8BlAo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499" t="25612" r="37001" b="20641"/>
          <a:stretch/>
        </p:blipFill>
        <p:spPr>
          <a:xfrm>
            <a:off x="6631570" y="2167327"/>
            <a:ext cx="4389120" cy="2322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5261" y="500693"/>
            <a:ext cx="892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Watch the clips to help support your learning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96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4901" y="756364"/>
            <a:ext cx="4057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Can you use your finger and draw a line of symmetry.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8678" t="33963" r="9558" b="25648"/>
          <a:stretch/>
        </p:blipFill>
        <p:spPr>
          <a:xfrm>
            <a:off x="403410" y="233081"/>
            <a:ext cx="6275295" cy="62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0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1.07.2021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9710" y="2948671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describe line of symmetry in a 2d shape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0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3001" t="24542" r="41568" b="62403"/>
          <a:stretch/>
        </p:blipFill>
        <p:spPr>
          <a:xfrm>
            <a:off x="3726660" y="3110314"/>
            <a:ext cx="2325008" cy="29980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983642" y="3256712"/>
            <a:ext cx="11186" cy="17205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3001" t="24542" r="41568" b="62403"/>
          <a:stretch/>
        </p:blipFill>
        <p:spPr>
          <a:xfrm>
            <a:off x="1022677" y="3139440"/>
            <a:ext cx="2302421" cy="2968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847" y="4977289"/>
            <a:ext cx="2164080" cy="1131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26221" y="521965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Name   </a:t>
            </a:r>
            <a:r>
              <a:rPr lang="en-GB" sz="1200" u="sng" dirty="0"/>
              <a:t> square</a:t>
            </a:r>
          </a:p>
          <a:p>
            <a:r>
              <a:rPr lang="en-GB" sz="1200" dirty="0"/>
              <a:t>Sides   </a:t>
            </a:r>
            <a:r>
              <a:rPr lang="en-GB" sz="1200" u="sng" dirty="0"/>
              <a:t>4</a:t>
            </a:r>
          </a:p>
          <a:p>
            <a:r>
              <a:rPr lang="en-GB" sz="1200" dirty="0"/>
              <a:t>Lines of symmetry  </a:t>
            </a:r>
            <a:r>
              <a:rPr lang="en-GB" sz="1200" u="sng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34152" y="214717"/>
            <a:ext cx="8720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A line of symmetry</a:t>
            </a:r>
            <a:r>
              <a:rPr lang="en-GB" sz="3200" dirty="0"/>
              <a:t> is a </a:t>
            </a:r>
            <a:r>
              <a:rPr lang="en-GB" sz="3200" b="1" dirty="0"/>
              <a:t>line</a:t>
            </a:r>
            <a:r>
              <a:rPr lang="en-GB" sz="3200" dirty="0"/>
              <a:t> that cuts a shape exactly in half. This means that if you were to fold the shape along the </a:t>
            </a:r>
            <a:r>
              <a:rPr lang="en-GB" sz="3200" b="1" dirty="0"/>
              <a:t>line</a:t>
            </a:r>
            <a:r>
              <a:rPr lang="en-GB" sz="3200" dirty="0"/>
              <a:t>, both halves would match exactly</a:t>
            </a:r>
            <a:r>
              <a:rPr lang="en-GB" dirty="0"/>
              <a:t>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3001" t="24542" r="41568" b="62403"/>
          <a:stretch/>
        </p:blipFill>
        <p:spPr>
          <a:xfrm>
            <a:off x="6554351" y="3139440"/>
            <a:ext cx="2325008" cy="29980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3001" t="24542" r="41568" b="62403"/>
          <a:stretch/>
        </p:blipFill>
        <p:spPr>
          <a:xfrm>
            <a:off x="9416947" y="3110314"/>
            <a:ext cx="2325008" cy="29980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H="1">
            <a:off x="6844207" y="4117000"/>
            <a:ext cx="1972092" cy="953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803757" y="3256712"/>
            <a:ext cx="1640730" cy="17205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803757" y="3256712"/>
            <a:ext cx="1736202" cy="17205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451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5065" t="24419" r="35737" b="-78"/>
          <a:stretch/>
        </p:blipFill>
        <p:spPr>
          <a:xfrm>
            <a:off x="14020799" y="-579120"/>
            <a:ext cx="5303521" cy="7437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5129" t="32409" r="65384" b="49822"/>
          <a:stretch/>
        </p:blipFill>
        <p:spPr>
          <a:xfrm>
            <a:off x="538567" y="684751"/>
            <a:ext cx="3812578" cy="3864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25129" t="32409" r="65384" b="49822"/>
          <a:stretch/>
        </p:blipFill>
        <p:spPr>
          <a:xfrm>
            <a:off x="5160232" y="671665"/>
            <a:ext cx="2739251" cy="27762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25129" t="32409" r="65384" b="49822"/>
          <a:stretch/>
        </p:blipFill>
        <p:spPr>
          <a:xfrm>
            <a:off x="6852832" y="3795543"/>
            <a:ext cx="2739251" cy="27762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2906" y="2801073"/>
            <a:ext cx="3460081" cy="16320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10228" y="2986268"/>
            <a:ext cx="3217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  Triangle</a:t>
            </a:r>
          </a:p>
          <a:p>
            <a:r>
              <a:rPr lang="en-GB" dirty="0"/>
              <a:t>Sides  3</a:t>
            </a:r>
          </a:p>
          <a:p>
            <a:r>
              <a:rPr lang="en-GB" dirty="0"/>
              <a:t>Lines of symmetry 3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25129" t="32409" r="65384" b="49822"/>
          <a:stretch/>
        </p:blipFill>
        <p:spPr>
          <a:xfrm>
            <a:off x="8708570" y="684751"/>
            <a:ext cx="2739251" cy="27762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6658099" y="579068"/>
            <a:ext cx="2" cy="15738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308747" y="1226916"/>
            <a:ext cx="1311859" cy="9259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65814" y="4305782"/>
            <a:ext cx="1520157" cy="9599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17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112" t="23958" r="28419" b="49399"/>
          <a:stretch/>
        </p:blipFill>
        <p:spPr>
          <a:xfrm>
            <a:off x="281763" y="635055"/>
            <a:ext cx="7809264" cy="45614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418765" y="635055"/>
            <a:ext cx="34452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Can you write or </a:t>
            </a:r>
            <a:r>
              <a:rPr lang="en-GB" sz="3200"/>
              <a:t>tell an adult </a:t>
            </a:r>
            <a:r>
              <a:rPr lang="en-GB" sz="3200" dirty="0"/>
              <a:t>the name of </a:t>
            </a:r>
            <a:r>
              <a:rPr lang="en-GB" sz="3200"/>
              <a:t>the shapes, </a:t>
            </a:r>
            <a:r>
              <a:rPr lang="en-GB" sz="3200" dirty="0"/>
              <a:t>how many sides and the amount of lines of symmetry each shape has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65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2061A2-172D-413F-AF63-A759DCD887D1}"/>
              </a:ext>
            </a:extLst>
          </p:cNvPr>
          <p:cNvSpPr txBox="1"/>
          <p:nvPr/>
        </p:nvSpPr>
        <p:spPr>
          <a:xfrm>
            <a:off x="8048361" y="1483044"/>
            <a:ext cx="39694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Lets take a look at some 3D shapes. Can you get an adult to read the  names of the shapes to you and repeat them</a:t>
            </a:r>
            <a:r>
              <a:rPr lang="en-GB" sz="2000" dirty="0"/>
              <a:t>.</a:t>
            </a:r>
          </a:p>
          <a:p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E2EF5-69D9-4F9A-8F82-A8E1BAE7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493" y="223205"/>
            <a:ext cx="1139336" cy="846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772" t="25717" r="13734" b="15918"/>
          <a:stretch/>
        </p:blipFill>
        <p:spPr>
          <a:xfrm>
            <a:off x="223520" y="1403683"/>
            <a:ext cx="7569200" cy="4428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8560" y="230727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3D Shapes</a:t>
            </a:r>
          </a:p>
        </p:txBody>
      </p:sp>
    </p:spTree>
    <p:extLst>
      <p:ext uri="{BB962C8B-B14F-4D97-AF65-F5344CB8AC3E}">
        <p14:creationId xmlns:p14="http://schemas.microsoft.com/office/powerpoint/2010/main" val="289568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2.07.2021</a:t>
            </a:r>
            <a:r>
              <a:rPr lang="en-GB" dirty="0"/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9710" y="2948671"/>
            <a:ext cx="1042959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L.O. To be able to draw line of </a:t>
            </a:r>
            <a:r>
              <a:rPr lang="en-GB" sz="4000" dirty="0" err="1"/>
              <a:t>symmerty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47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96589"/>
              </p:ext>
            </p:extLst>
          </p:nvPr>
        </p:nvGraphicFramePr>
        <p:xfrm>
          <a:off x="2032000" y="528322"/>
          <a:ext cx="821944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430">
                  <a:extLst>
                    <a:ext uri="{9D8B030D-6E8A-4147-A177-3AD203B41FA5}">
                      <a16:colId xmlns:a16="http://schemas.microsoft.com/office/drawing/2014/main" val="2172231886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2690196335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3245612098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3670679701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151020352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3363664940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4064413027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1657078474"/>
                    </a:ext>
                  </a:extLst>
                </a:gridCol>
              </a:tblGrid>
              <a:tr h="7353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63982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16525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55588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43063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41684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55643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183243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26438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flipH="1">
            <a:off x="2032000" y="528322"/>
            <a:ext cx="4064000" cy="58826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</p:cNvCxnSpPr>
          <p:nvPr/>
        </p:nvCxnSpPr>
        <p:spPr>
          <a:xfrm flipH="1">
            <a:off x="2032000" y="6410962"/>
            <a:ext cx="41097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0"/>
          </p:cNvCxnSpPr>
          <p:nvPr/>
        </p:nvCxnSpPr>
        <p:spPr>
          <a:xfrm>
            <a:off x="6141720" y="528322"/>
            <a:ext cx="4109720" cy="58826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41720" y="223520"/>
            <a:ext cx="0" cy="66344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2"/>
          </p:cNvCxnSpPr>
          <p:nvPr/>
        </p:nvCxnSpPr>
        <p:spPr>
          <a:xfrm>
            <a:off x="6141720" y="6410962"/>
            <a:ext cx="41097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3680" y="528322"/>
            <a:ext cx="1209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Symmetry is where each side needs to look the same. </a:t>
            </a:r>
          </a:p>
        </p:txBody>
      </p:sp>
    </p:spTree>
    <p:extLst>
      <p:ext uri="{BB962C8B-B14F-4D97-AF65-F5344CB8AC3E}">
        <p14:creationId xmlns:p14="http://schemas.microsoft.com/office/powerpoint/2010/main" val="2094840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145" t="37701" r="44239" b="54002"/>
          <a:stretch/>
        </p:blipFill>
        <p:spPr>
          <a:xfrm>
            <a:off x="8962214" y="534414"/>
            <a:ext cx="2254426" cy="3868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0503" t="37391" r="46899" b="53944"/>
          <a:stretch/>
        </p:blipFill>
        <p:spPr>
          <a:xfrm>
            <a:off x="6775515" y="511980"/>
            <a:ext cx="2167853" cy="39137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8949650" y="249002"/>
            <a:ext cx="12564" cy="4513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2476" t="49793" r="51398" b="42868"/>
          <a:stretch/>
        </p:blipFill>
        <p:spPr>
          <a:xfrm>
            <a:off x="500380" y="714246"/>
            <a:ext cx="5412178" cy="350926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3193905" y="86442"/>
            <a:ext cx="12564" cy="4513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6640" y="5080000"/>
            <a:ext cx="8514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Symmetry is where each side needs to look the same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492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163" t="31447" r="42224" b="32067"/>
          <a:stretch/>
        </p:blipFill>
        <p:spPr>
          <a:xfrm>
            <a:off x="497839" y="629920"/>
            <a:ext cx="4836161" cy="5748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855" t="40388" r="41778" b="27209"/>
          <a:stretch/>
        </p:blipFill>
        <p:spPr>
          <a:xfrm>
            <a:off x="6614159" y="629920"/>
            <a:ext cx="4312921" cy="4354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3160" y="530352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Can you use you finger and draw the other side of the shape.</a:t>
            </a:r>
          </a:p>
        </p:txBody>
      </p:sp>
    </p:spTree>
    <p:extLst>
      <p:ext uri="{BB962C8B-B14F-4D97-AF65-F5344CB8AC3E}">
        <p14:creationId xmlns:p14="http://schemas.microsoft.com/office/powerpoint/2010/main" val="546487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335" t="47880" r="41850" b="15650"/>
          <a:stretch/>
        </p:blipFill>
        <p:spPr>
          <a:xfrm>
            <a:off x="731520" y="914399"/>
            <a:ext cx="4442364" cy="4921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429" t="29070" r="40100" b="35581"/>
          <a:stretch/>
        </p:blipFill>
        <p:spPr>
          <a:xfrm>
            <a:off x="6459444" y="973333"/>
            <a:ext cx="5140584" cy="48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1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106" t="55272" r="41946" b="5814"/>
          <a:stretch/>
        </p:blipFill>
        <p:spPr>
          <a:xfrm>
            <a:off x="396239" y="350519"/>
            <a:ext cx="5074921" cy="6305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190" t="26744" r="41862" b="34186"/>
          <a:stretch/>
        </p:blipFill>
        <p:spPr>
          <a:xfrm>
            <a:off x="6370319" y="350519"/>
            <a:ext cx="5090161" cy="63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1"/>
          <p:cNvGrpSpPr>
            <a:grpSpLocks/>
          </p:cNvGrpSpPr>
          <p:nvPr/>
        </p:nvGrpSpPr>
        <p:grpSpPr bwMode="auto">
          <a:xfrm>
            <a:off x="400050" y="723900"/>
            <a:ext cx="10196513" cy="5621339"/>
            <a:chOff x="741669" y="728663"/>
            <a:chExt cx="7899094" cy="5616576"/>
          </a:xfrm>
        </p:grpSpPr>
        <p:sp>
          <p:nvSpPr>
            <p:cNvPr id="2" name="Rectangle 1"/>
            <p:cNvSpPr/>
            <p:nvPr/>
          </p:nvSpPr>
          <p:spPr>
            <a:xfrm>
              <a:off x="6434223" y="728663"/>
              <a:ext cx="2206540" cy="561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Comic Sans MS" panose="030F0702030302020204" pitchFamily="66" charset="0"/>
              </a:endParaRPr>
            </a:p>
          </p:txBody>
        </p:sp>
        <p:grpSp>
          <p:nvGrpSpPr>
            <p:cNvPr id="8206" name="Group 2"/>
            <p:cNvGrpSpPr>
              <a:grpSpLocks/>
            </p:cNvGrpSpPr>
            <p:nvPr/>
          </p:nvGrpSpPr>
          <p:grpSpPr bwMode="auto">
            <a:xfrm>
              <a:off x="755955" y="728663"/>
              <a:ext cx="5408403" cy="5616576"/>
              <a:chOff x="755955" y="728662"/>
              <a:chExt cx="5415069" cy="596847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55955" y="728662"/>
                <a:ext cx="1629130" cy="18708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48925" y="728662"/>
                <a:ext cx="1629129" cy="18708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41894" y="728662"/>
                <a:ext cx="1629130" cy="18708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55955" y="2778321"/>
                <a:ext cx="1629130" cy="1869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48925" y="2778321"/>
                <a:ext cx="1629129" cy="1869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41894" y="2778321"/>
                <a:ext cx="1629130" cy="1869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55955" y="4826293"/>
                <a:ext cx="1629130" cy="1870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48925" y="4826293"/>
                <a:ext cx="1629129" cy="1870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8207" name="TextBox 4"/>
            <p:cNvSpPr txBox="1">
              <a:spLocks noChangeArrowheads="1"/>
            </p:cNvSpPr>
            <p:nvPr/>
          </p:nvSpPr>
          <p:spPr bwMode="auto">
            <a:xfrm>
              <a:off x="755955" y="728663"/>
              <a:ext cx="1627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j-lt"/>
                  <a:ea typeface="Sassoon Infant Rg" panose="02000503030000020003" pitchFamily="2" charset="0"/>
                  <a:cs typeface="Sassoon Infant Rg" panose="02000503030000020003" pitchFamily="2" charset="0"/>
                </a:rPr>
                <a:t>cone</a:t>
              </a:r>
            </a:p>
          </p:txBody>
        </p:sp>
        <p:sp>
          <p:nvSpPr>
            <p:cNvPr id="8208" name="TextBox 19"/>
            <p:cNvSpPr txBox="1">
              <a:spLocks noChangeArrowheads="1"/>
            </p:cNvSpPr>
            <p:nvPr/>
          </p:nvSpPr>
          <p:spPr bwMode="auto">
            <a:xfrm>
              <a:off x="2652945" y="728663"/>
              <a:ext cx="1627124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j-lt"/>
                  <a:ea typeface="Sassoon Infant Rg" panose="02000503030000020003" pitchFamily="2" charset="0"/>
                  <a:cs typeface="Sassoon Infant Rg" panose="02000503030000020003" pitchFamily="2" charset="0"/>
                </a:rPr>
                <a:t>cuboid</a:t>
              </a:r>
            </a:p>
          </p:txBody>
        </p:sp>
        <p:sp>
          <p:nvSpPr>
            <p:cNvPr id="8209" name="TextBox 21"/>
            <p:cNvSpPr txBox="1">
              <a:spLocks noChangeArrowheads="1"/>
            </p:cNvSpPr>
            <p:nvPr/>
          </p:nvSpPr>
          <p:spPr bwMode="auto">
            <a:xfrm>
              <a:off x="4537234" y="2657475"/>
              <a:ext cx="1627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j-lt"/>
                  <a:ea typeface="Sassoon Infant Rg" panose="02000503030000020003" pitchFamily="2" charset="0"/>
                  <a:cs typeface="Sassoon Infant Rg" panose="02000503030000020003" pitchFamily="2" charset="0"/>
                </a:rPr>
                <a:t>triangular prism</a:t>
              </a:r>
            </a:p>
          </p:txBody>
        </p:sp>
        <p:sp>
          <p:nvSpPr>
            <p:cNvPr id="8210" name="TextBox 22"/>
            <p:cNvSpPr txBox="1">
              <a:spLocks noChangeArrowheads="1"/>
            </p:cNvSpPr>
            <p:nvPr/>
          </p:nvSpPr>
          <p:spPr bwMode="auto">
            <a:xfrm>
              <a:off x="4537234" y="728663"/>
              <a:ext cx="1627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j-lt"/>
                  <a:ea typeface="Sassoon Infant Rg" panose="02000503030000020003" pitchFamily="2" charset="0"/>
                  <a:cs typeface="Sassoon Infant Rg" panose="02000503030000020003" pitchFamily="2" charset="0"/>
                </a:rPr>
                <a:t>sphere</a:t>
              </a:r>
            </a:p>
          </p:txBody>
        </p:sp>
        <p:sp>
          <p:nvSpPr>
            <p:cNvPr id="8211" name="TextBox 23"/>
            <p:cNvSpPr txBox="1">
              <a:spLocks noChangeArrowheads="1"/>
            </p:cNvSpPr>
            <p:nvPr/>
          </p:nvSpPr>
          <p:spPr bwMode="auto">
            <a:xfrm>
              <a:off x="2638658" y="2657475"/>
              <a:ext cx="1627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j-lt"/>
                  <a:ea typeface="Sassoon Infant Rg" panose="02000503030000020003" pitchFamily="2" charset="0"/>
                  <a:cs typeface="Sassoon Infant Rg" panose="02000503030000020003" pitchFamily="2" charset="0"/>
                </a:rPr>
                <a:t>cylinder</a:t>
              </a:r>
            </a:p>
          </p:txBody>
        </p:sp>
        <p:sp>
          <p:nvSpPr>
            <p:cNvPr id="8212" name="TextBox 24"/>
            <p:cNvSpPr txBox="1">
              <a:spLocks noChangeArrowheads="1"/>
            </p:cNvSpPr>
            <p:nvPr/>
          </p:nvSpPr>
          <p:spPr bwMode="auto">
            <a:xfrm>
              <a:off x="741669" y="2657475"/>
              <a:ext cx="1627124" cy="36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j-lt"/>
                  <a:ea typeface="Sassoon Infant Rg" panose="02000503030000020003" pitchFamily="2" charset="0"/>
                  <a:cs typeface="Sassoon Infant Rg" panose="02000503030000020003" pitchFamily="2" charset="0"/>
                </a:rPr>
                <a:t>square base pyramid</a:t>
              </a:r>
            </a:p>
          </p:txBody>
        </p:sp>
        <p:sp>
          <p:nvSpPr>
            <p:cNvPr id="8213" name="TextBox 25"/>
            <p:cNvSpPr txBox="1">
              <a:spLocks noChangeArrowheads="1"/>
            </p:cNvSpPr>
            <p:nvPr/>
          </p:nvSpPr>
          <p:spPr bwMode="auto">
            <a:xfrm>
              <a:off x="741669" y="4584701"/>
              <a:ext cx="162712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j-lt"/>
                  <a:ea typeface="Sassoon Infant Rg" panose="02000503030000020003" pitchFamily="2" charset="0"/>
                  <a:cs typeface="Sassoon Infant Rg" panose="02000503030000020003" pitchFamily="2" charset="0"/>
                </a:rPr>
                <a:t>tetrahedron</a:t>
              </a:r>
            </a:p>
          </p:txBody>
        </p:sp>
        <p:sp>
          <p:nvSpPr>
            <p:cNvPr id="8214" name="TextBox 28"/>
            <p:cNvSpPr txBox="1">
              <a:spLocks noChangeArrowheads="1"/>
            </p:cNvSpPr>
            <p:nvPr/>
          </p:nvSpPr>
          <p:spPr bwMode="auto">
            <a:xfrm>
              <a:off x="2646595" y="4584701"/>
              <a:ext cx="162712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j-lt"/>
                  <a:ea typeface="Sassoon Infant Rg" panose="02000503030000020003" pitchFamily="2" charset="0"/>
                  <a:cs typeface="Sassoon Infant Rg" panose="02000503030000020003" pitchFamily="2" charset="0"/>
                </a:rPr>
                <a:t>cube</a:t>
              </a:r>
            </a:p>
          </p:txBody>
        </p:sp>
        <p:sp>
          <p:nvSpPr>
            <p:cNvPr id="8215" name="TextBox 29"/>
            <p:cNvSpPr txBox="1">
              <a:spLocks noChangeArrowheads="1"/>
            </p:cNvSpPr>
            <p:nvPr/>
          </p:nvSpPr>
          <p:spPr bwMode="auto">
            <a:xfrm>
              <a:off x="4543584" y="4584701"/>
              <a:ext cx="1627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GB" altLang="en-US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endParaRPr>
            </a:p>
          </p:txBody>
        </p:sp>
        <p:sp>
          <p:nvSpPr>
            <p:cNvPr id="8216" name="TextBox 38"/>
            <p:cNvSpPr txBox="1">
              <a:spLocks noChangeArrowheads="1"/>
            </p:cNvSpPr>
            <p:nvPr/>
          </p:nvSpPr>
          <p:spPr bwMode="auto">
            <a:xfrm>
              <a:off x="6427874" y="733425"/>
              <a:ext cx="22128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600">
                  <a:solidFill>
                    <a:schemeClr val="tx1"/>
                  </a:solidFill>
                  <a:latin typeface="+mj-lt"/>
                  <a:ea typeface="Sassoon Infant Rg" panose="02000503030000020003" pitchFamily="2" charset="0"/>
                  <a:cs typeface="Sassoon Infant Rg" panose="02000503030000020003" pitchFamily="2" charset="0"/>
                </a:rPr>
                <a:t>What are these shapes?</a:t>
              </a:r>
            </a:p>
          </p:txBody>
        </p:sp>
      </p:grpSp>
      <p:pic>
        <p:nvPicPr>
          <p:cNvPr id="820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6700839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74993" t="61546" r="16386" b="23203"/>
          <a:stretch/>
        </p:blipFill>
        <p:spPr>
          <a:xfrm>
            <a:off x="9511189" y="1423107"/>
            <a:ext cx="792480" cy="7518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34136" t="36006" r="55308" b="47257"/>
          <a:stretch/>
        </p:blipFill>
        <p:spPr>
          <a:xfrm>
            <a:off x="9309898" y="3650062"/>
            <a:ext cx="1082058" cy="9201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48138" t="37077" r="42599" b="47793"/>
          <a:stretch/>
        </p:blipFill>
        <p:spPr>
          <a:xfrm>
            <a:off x="7967094" y="5009452"/>
            <a:ext cx="1151933" cy="10090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61925" t="32391" r="29746" b="45918"/>
          <a:stretch/>
        </p:blipFill>
        <p:spPr>
          <a:xfrm>
            <a:off x="8068431" y="2265616"/>
            <a:ext cx="820646" cy="1146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71116" t="35604" r="13590" b="48329"/>
          <a:stretch/>
        </p:blipFill>
        <p:spPr>
          <a:xfrm>
            <a:off x="9119027" y="5153481"/>
            <a:ext cx="1284276" cy="7235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48713" t="60240" r="43173" b="22755"/>
          <a:stretch/>
        </p:blipFill>
        <p:spPr>
          <a:xfrm>
            <a:off x="8133717" y="3548350"/>
            <a:ext cx="909188" cy="10218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62082" t="60754" r="29840" b="21916"/>
          <a:stretch/>
        </p:blipFill>
        <p:spPr>
          <a:xfrm>
            <a:off x="9552036" y="2429751"/>
            <a:ext cx="751633" cy="8647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33805" t="59572" r="54707" b="20478"/>
          <a:stretch/>
        </p:blipFill>
        <p:spPr>
          <a:xfrm>
            <a:off x="8005103" y="1292771"/>
            <a:ext cx="947302" cy="882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7323" y="4818181"/>
            <a:ext cx="252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drop and drag the correct shape to its name.</a:t>
            </a:r>
          </a:p>
        </p:txBody>
      </p:sp>
    </p:spTree>
    <p:extLst>
      <p:ext uri="{BB962C8B-B14F-4D97-AF65-F5344CB8AC3E}">
        <p14:creationId xmlns:p14="http://schemas.microsoft.com/office/powerpoint/2010/main" val="373940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EE2EF5-69D9-4F9A-8F82-A8E1BAE7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493" y="223205"/>
            <a:ext cx="1139336" cy="84604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70280"/>
              </p:ext>
            </p:extLst>
          </p:nvPr>
        </p:nvGraphicFramePr>
        <p:xfrm>
          <a:off x="711201" y="452025"/>
          <a:ext cx="9364649" cy="512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807">
                  <a:extLst>
                    <a:ext uri="{9D8B030D-6E8A-4147-A177-3AD203B41FA5}">
                      <a16:colId xmlns:a16="http://schemas.microsoft.com/office/drawing/2014/main" val="3556740196"/>
                    </a:ext>
                  </a:extLst>
                </a:gridCol>
                <a:gridCol w="1337807">
                  <a:extLst>
                    <a:ext uri="{9D8B030D-6E8A-4147-A177-3AD203B41FA5}">
                      <a16:colId xmlns:a16="http://schemas.microsoft.com/office/drawing/2014/main" val="3374257636"/>
                    </a:ext>
                  </a:extLst>
                </a:gridCol>
                <a:gridCol w="1337807">
                  <a:extLst>
                    <a:ext uri="{9D8B030D-6E8A-4147-A177-3AD203B41FA5}">
                      <a16:colId xmlns:a16="http://schemas.microsoft.com/office/drawing/2014/main" val="3633639787"/>
                    </a:ext>
                  </a:extLst>
                </a:gridCol>
                <a:gridCol w="1337807">
                  <a:extLst>
                    <a:ext uri="{9D8B030D-6E8A-4147-A177-3AD203B41FA5}">
                      <a16:colId xmlns:a16="http://schemas.microsoft.com/office/drawing/2014/main" val="2849085546"/>
                    </a:ext>
                  </a:extLst>
                </a:gridCol>
                <a:gridCol w="1337807">
                  <a:extLst>
                    <a:ext uri="{9D8B030D-6E8A-4147-A177-3AD203B41FA5}">
                      <a16:colId xmlns:a16="http://schemas.microsoft.com/office/drawing/2014/main" val="2668196155"/>
                    </a:ext>
                  </a:extLst>
                </a:gridCol>
                <a:gridCol w="1337807">
                  <a:extLst>
                    <a:ext uri="{9D8B030D-6E8A-4147-A177-3AD203B41FA5}">
                      <a16:colId xmlns:a16="http://schemas.microsoft.com/office/drawing/2014/main" val="3942612917"/>
                    </a:ext>
                  </a:extLst>
                </a:gridCol>
                <a:gridCol w="1337807">
                  <a:extLst>
                    <a:ext uri="{9D8B030D-6E8A-4147-A177-3AD203B41FA5}">
                      <a16:colId xmlns:a16="http://schemas.microsoft.com/office/drawing/2014/main" val="278714403"/>
                    </a:ext>
                  </a:extLst>
                </a:gridCol>
              </a:tblGrid>
              <a:tr h="1182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149346"/>
                  </a:ext>
                </a:extLst>
              </a:tr>
              <a:tr h="19714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352321"/>
                  </a:ext>
                </a:extLst>
              </a:tr>
              <a:tr h="19714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33627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3805" t="59572" r="54707" b="20478"/>
          <a:stretch/>
        </p:blipFill>
        <p:spPr>
          <a:xfrm>
            <a:off x="933743" y="628159"/>
            <a:ext cx="947302" cy="882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4993" t="61546" r="16386" b="23203"/>
          <a:stretch/>
        </p:blipFill>
        <p:spPr>
          <a:xfrm>
            <a:off x="2287448" y="646225"/>
            <a:ext cx="862152" cy="817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1925" t="32391" r="29746" b="45918"/>
          <a:stretch/>
        </p:blipFill>
        <p:spPr>
          <a:xfrm>
            <a:off x="3699631" y="562184"/>
            <a:ext cx="726164" cy="1014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2082" t="60754" r="29840" b="21916"/>
          <a:stretch/>
        </p:blipFill>
        <p:spPr>
          <a:xfrm>
            <a:off x="4968186" y="617591"/>
            <a:ext cx="751633" cy="864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4136" t="36006" r="55308" b="47257"/>
          <a:stretch/>
        </p:blipFill>
        <p:spPr>
          <a:xfrm>
            <a:off x="6168764" y="562184"/>
            <a:ext cx="1082058" cy="9201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8138" t="37077" r="42599" b="47793"/>
          <a:stretch/>
        </p:blipFill>
        <p:spPr>
          <a:xfrm>
            <a:off x="7526056" y="586347"/>
            <a:ext cx="1054818" cy="923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1116" t="35604" r="13590" b="48329"/>
          <a:stretch/>
        </p:blipFill>
        <p:spPr>
          <a:xfrm>
            <a:off x="8781750" y="709317"/>
            <a:ext cx="1203533" cy="678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98392" y="1510335"/>
            <a:ext cx="17194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Can you look around the house and draw two items that look like the shapes.</a:t>
            </a:r>
          </a:p>
        </p:txBody>
      </p:sp>
    </p:spTree>
    <p:extLst>
      <p:ext uri="{BB962C8B-B14F-4D97-AF65-F5344CB8AC3E}">
        <p14:creationId xmlns:p14="http://schemas.microsoft.com/office/powerpoint/2010/main" val="61693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2061A2-172D-413F-AF63-A759DCD887D1}"/>
              </a:ext>
            </a:extLst>
          </p:cNvPr>
          <p:cNvSpPr txBox="1"/>
          <p:nvPr/>
        </p:nvSpPr>
        <p:spPr>
          <a:xfrm>
            <a:off x="2654852" y="223205"/>
            <a:ext cx="7235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Have a go at the games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E2EF5-69D9-4F9A-8F82-A8E1BAE7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493" y="223205"/>
            <a:ext cx="1139336" cy="846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5886" y="6008969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85016" y="5266174"/>
            <a:ext cx="571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https://www.education.com/game/dino-crunch-3dshapes/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3529" t="24359" r="12857" b="15068"/>
          <a:stretch/>
        </p:blipFill>
        <p:spPr>
          <a:xfrm>
            <a:off x="1037491" y="1647231"/>
            <a:ext cx="4186649" cy="31182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7873" y="5195054"/>
            <a:ext cx="545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https://www.education.com/game/2d-3d-shape-match/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3942" t="20039" r="13323" b="20196"/>
          <a:stretch/>
        </p:blipFill>
        <p:spPr>
          <a:xfrm>
            <a:off x="7083485" y="1647231"/>
            <a:ext cx="4157662" cy="31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7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29.06.2021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9710" y="2948671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describe properties of 3D shapes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F8195A-D12B-44BD-8DA9-B6DEF84B56FD}"/>
              </a:ext>
            </a:extLst>
          </p:cNvPr>
          <p:cNvSpPr txBox="1"/>
          <p:nvPr/>
        </p:nvSpPr>
        <p:spPr>
          <a:xfrm>
            <a:off x="13334708" y="6596390"/>
            <a:ext cx="202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Sunda</a:t>
            </a:r>
            <a:endParaRPr lang="en-GB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E7A32-07DA-4CE3-AB5F-1D95B78DECCA}"/>
              </a:ext>
            </a:extLst>
          </p:cNvPr>
          <p:cNvSpPr txBox="1"/>
          <p:nvPr/>
        </p:nvSpPr>
        <p:spPr>
          <a:xfrm>
            <a:off x="310515" y="236765"/>
            <a:ext cx="631158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</a:rPr>
              <a:t>Cuboids have: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latin typeface="+mn-lt"/>
            </a:endParaRPr>
          </a:p>
          <a:p>
            <a:pPr marL="285750" indent="-28575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6 faces</a:t>
            </a:r>
          </a:p>
          <a:p>
            <a:pPr marL="285750" indent="-28575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12 edges</a:t>
            </a:r>
          </a:p>
          <a:p>
            <a:pPr marL="285750" indent="-28575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8 vertices/corners</a:t>
            </a:r>
          </a:p>
          <a:p>
            <a:pPr marL="285750" indent="-28575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edges that are </a:t>
            </a:r>
            <a:r>
              <a:rPr lang="en-GB" sz="2800" b="1" dirty="0">
                <a:latin typeface="+mn-lt"/>
              </a:rPr>
              <a:t>not</a:t>
            </a:r>
            <a:r>
              <a:rPr lang="en-GB" sz="2800" dirty="0">
                <a:latin typeface="+mn-lt"/>
              </a:rPr>
              <a:t> all the same length.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18" y="1447800"/>
            <a:ext cx="3647558" cy="370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935480" y="1965960"/>
            <a:ext cx="5501640" cy="13331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2641" y="3262932"/>
            <a:ext cx="4663825" cy="702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5840" y="4596114"/>
            <a:ext cx="5368157" cy="4322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4240A11-33A5-4782-A83B-614DD55A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82" y="43507"/>
            <a:ext cx="1050874" cy="780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87412" y="3179678"/>
            <a:ext cx="71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828" t="23646" r="4491" b="4510"/>
          <a:stretch/>
        </p:blipFill>
        <p:spPr>
          <a:xfrm>
            <a:off x="789440" y="735890"/>
            <a:ext cx="10091143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5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2200276" y="474663"/>
            <a:ext cx="8043862" cy="4000500"/>
            <a:chOff x="755650" y="512761"/>
            <a:chExt cx="6837270" cy="3964251"/>
          </a:xfrm>
        </p:grpSpPr>
        <p:sp>
          <p:nvSpPr>
            <p:cNvPr id="34" name="Rectangle 33"/>
            <p:cNvSpPr/>
            <p:nvPr/>
          </p:nvSpPr>
          <p:spPr>
            <a:xfrm>
              <a:off x="755650" y="512761"/>
              <a:ext cx="1572008" cy="3957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0738" y="512761"/>
              <a:ext cx="1572008" cy="3957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65825" y="512761"/>
              <a:ext cx="1572008" cy="3957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20912" y="519111"/>
              <a:ext cx="1572008" cy="3957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97112" y="4627726"/>
            <a:ext cx="788511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224" name="TextBox 38"/>
          <p:cNvSpPr txBox="1">
            <a:spLocks noChangeArrowheads="1"/>
          </p:cNvSpPr>
          <p:nvPr/>
        </p:nvSpPr>
        <p:spPr bwMode="auto">
          <a:xfrm>
            <a:off x="4460187" y="5330989"/>
            <a:ext cx="1581150" cy="30797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have 5 flat surface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7738" y="1336675"/>
            <a:ext cx="8043862" cy="4445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226" name="TextBox 41"/>
          <p:cNvSpPr txBox="1">
            <a:spLocks noChangeArrowheads="1"/>
          </p:cNvSpPr>
          <p:nvPr/>
        </p:nvSpPr>
        <p:spPr bwMode="auto">
          <a:xfrm>
            <a:off x="4507737" y="5765801"/>
            <a:ext cx="1581150" cy="276999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curved side</a:t>
            </a:r>
          </a:p>
        </p:txBody>
      </p:sp>
      <p:sp>
        <p:nvSpPr>
          <p:cNvPr id="9227" name="TextBox 42"/>
          <p:cNvSpPr txBox="1">
            <a:spLocks noChangeArrowheads="1"/>
          </p:cNvSpPr>
          <p:nvPr/>
        </p:nvSpPr>
        <p:spPr bwMode="auto">
          <a:xfrm>
            <a:off x="8453438" y="4749152"/>
            <a:ext cx="1582737" cy="276999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No vertices</a:t>
            </a:r>
          </a:p>
        </p:txBody>
      </p:sp>
      <p:sp>
        <p:nvSpPr>
          <p:cNvPr id="9228" name="TextBox 43"/>
          <p:cNvSpPr txBox="1">
            <a:spLocks noChangeArrowheads="1"/>
          </p:cNvSpPr>
          <p:nvPr/>
        </p:nvSpPr>
        <p:spPr bwMode="auto">
          <a:xfrm>
            <a:off x="4441529" y="4706771"/>
            <a:ext cx="1581150" cy="523220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have 2 flat surfaces.</a:t>
            </a:r>
          </a:p>
        </p:txBody>
      </p:sp>
      <p:sp>
        <p:nvSpPr>
          <p:cNvPr id="9229" name="TextBox 44"/>
          <p:cNvSpPr txBox="1">
            <a:spLocks noChangeArrowheads="1"/>
          </p:cNvSpPr>
          <p:nvPr/>
        </p:nvSpPr>
        <p:spPr bwMode="auto">
          <a:xfrm>
            <a:off x="2444221" y="5765801"/>
            <a:ext cx="1581150" cy="276999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have 4 corners</a:t>
            </a:r>
          </a:p>
        </p:txBody>
      </p:sp>
      <p:sp>
        <p:nvSpPr>
          <p:cNvPr id="9230" name="TextBox 45"/>
          <p:cNvSpPr txBox="1">
            <a:spLocks noChangeArrowheads="1"/>
          </p:cNvSpPr>
          <p:nvPr/>
        </p:nvSpPr>
        <p:spPr bwMode="auto">
          <a:xfrm>
            <a:off x="6435725" y="4759326"/>
            <a:ext cx="1581150" cy="30797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have 4 sides.</a:t>
            </a:r>
          </a:p>
        </p:txBody>
      </p:sp>
      <p:sp>
        <p:nvSpPr>
          <p:cNvPr id="9231" name="TextBox 46"/>
          <p:cNvSpPr txBox="1">
            <a:spLocks noChangeArrowheads="1"/>
          </p:cNvSpPr>
          <p:nvPr/>
        </p:nvSpPr>
        <p:spPr bwMode="auto">
          <a:xfrm>
            <a:off x="2445746" y="4736039"/>
            <a:ext cx="1582737" cy="30797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Perfectly round</a:t>
            </a:r>
          </a:p>
        </p:txBody>
      </p:sp>
      <p:sp>
        <p:nvSpPr>
          <p:cNvPr id="9232" name="TextBox 47"/>
          <p:cNvSpPr txBox="1">
            <a:spLocks noChangeArrowheads="1"/>
          </p:cNvSpPr>
          <p:nvPr/>
        </p:nvSpPr>
        <p:spPr bwMode="auto">
          <a:xfrm>
            <a:off x="2447333" y="5250920"/>
            <a:ext cx="1581150" cy="30797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 flat surface</a:t>
            </a:r>
          </a:p>
        </p:txBody>
      </p:sp>
      <p:sp>
        <p:nvSpPr>
          <p:cNvPr id="9233" name="TextBox 48"/>
          <p:cNvSpPr txBox="1">
            <a:spLocks noChangeArrowheads="1"/>
          </p:cNvSpPr>
          <p:nvPr/>
        </p:nvSpPr>
        <p:spPr bwMode="auto">
          <a:xfrm>
            <a:off x="8455025" y="5250920"/>
            <a:ext cx="1581150" cy="30797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4 triangular faces</a:t>
            </a:r>
          </a:p>
        </p:txBody>
      </p:sp>
      <p:sp>
        <p:nvSpPr>
          <p:cNvPr id="9234" name="TextBox 49"/>
          <p:cNvSpPr txBox="1">
            <a:spLocks noChangeArrowheads="1"/>
          </p:cNvSpPr>
          <p:nvPr/>
        </p:nvSpPr>
        <p:spPr bwMode="auto">
          <a:xfrm>
            <a:off x="6500020" y="5228463"/>
            <a:ext cx="1582737" cy="30797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No edges.</a:t>
            </a:r>
          </a:p>
        </p:txBody>
      </p:sp>
      <p:pic>
        <p:nvPicPr>
          <p:cNvPr id="923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6700839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33805" t="59572" r="54707" b="20478"/>
          <a:stretch/>
        </p:blipFill>
        <p:spPr>
          <a:xfrm>
            <a:off x="2762480" y="524996"/>
            <a:ext cx="759943" cy="707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74993" t="61546" r="16386" b="23203"/>
          <a:stretch/>
        </p:blipFill>
        <p:spPr>
          <a:xfrm>
            <a:off x="4838047" y="563187"/>
            <a:ext cx="731634" cy="6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088" y="517855"/>
            <a:ext cx="546424" cy="7668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62082" t="60754" r="29840" b="21916"/>
          <a:stretch/>
        </p:blipFill>
        <p:spPr>
          <a:xfrm>
            <a:off x="8958630" y="540356"/>
            <a:ext cx="603345" cy="694114"/>
          </a:xfrm>
          <a:prstGeom prst="rect">
            <a:avLst/>
          </a:prstGeom>
        </p:spPr>
      </p:pic>
      <p:sp>
        <p:nvSpPr>
          <p:cNvPr id="30" name="TextBox 47"/>
          <p:cNvSpPr txBox="1">
            <a:spLocks noChangeArrowheads="1"/>
          </p:cNvSpPr>
          <p:nvPr/>
        </p:nvSpPr>
        <p:spPr bwMode="auto">
          <a:xfrm>
            <a:off x="6500020" y="5665788"/>
            <a:ext cx="1581150" cy="30797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One point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453438" y="5734825"/>
            <a:ext cx="1581150" cy="30797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2 curved edges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344" y="481071"/>
            <a:ext cx="1585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drop and drag the correct properties  to it shape.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7112" y="1504709"/>
            <a:ext cx="788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Triangular based                 sphere                             cone                            cylinder</a:t>
            </a:r>
          </a:p>
          <a:p>
            <a:r>
              <a:rPr lang="en-GB" dirty="0"/>
              <a:t>     pyramid</a:t>
            </a:r>
          </a:p>
        </p:txBody>
      </p:sp>
    </p:spTree>
    <p:extLst>
      <p:ext uri="{BB962C8B-B14F-4D97-AF65-F5344CB8AC3E}">
        <p14:creationId xmlns:p14="http://schemas.microsoft.com/office/powerpoint/2010/main" val="12583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0.0294 L 0.10482 0.02963 C 0.11745 0.01875 0.1069 0.02639 0.11771 0.0206 C 0.12239 0.01806 0.12031 0.01875 0.12409 0.01574 C 0.12526 0.01482 0.12669 0.01412 0.12786 0.0132 C 0.13255 0.00695 0.12656 0.01435 0.13242 0.00949 C 0.1388 0.0044 0.1293 0.00926 0.13711 0.00579 C 0.14948 -0.00509 0.13125 0.01065 0.14271 0.00209 C 0.14453 0.0007 0.14609 -0.00162 0.14818 -0.00277 C 0.14974 -0.0037 0.1513 -0.0044 0.15286 -0.00532 C 0.15377 -0.00602 0.15469 -0.00694 0.15573 -0.00764 C 0.1569 -0.00856 0.15807 -0.00949 0.15937 -0.01018 C 0.16094 -0.01111 0.1625 -0.01157 0.16406 -0.01273 C 0.16536 -0.01365 0.1664 -0.01527 0.16771 -0.01643 C 0.16953 -0.01805 0.17135 -0.01967 0.17318 -0.02129 C 0.18555 -0.0324 0.16732 -0.01643 0.17877 -0.025 C 0.18073 -0.02639 0.18242 -0.0287 0.18437 -0.02986 L 0.1918 -0.03495 C 0.19336 -0.03703 0.19505 -0.03865 0.19635 -0.04097 C 0.19896 -0.04606 0.19857 -0.04583 0.20286 -0.05092 C 0.20482 -0.05324 0.20703 -0.05416 0.20937 -0.05578 C 0.21094 -0.05717 0.2125 -0.05833 0.21406 -0.05949 C 0.21523 -0.06065 0.2164 -0.06203 0.21771 -0.06319 C 0.21849 -0.06412 0.21953 -0.06481 0.22044 -0.06574 C 0.22187 -0.06736 0.22291 -0.06921 0.22409 -0.0706 C 0.22565 -0.07245 0.22734 -0.07384 0.22877 -0.07569 C 0.23099 -0.07847 0.23307 -0.08148 0.23515 -0.08426 L 0.23802 -0.08796 L 0.24075 -0.09166 C 0.2418 -0.09282 0.24284 -0.09398 0.24349 -0.09537 C 0.24453 -0.09699 0.24557 -0.09861 0.24635 -0.10023 C 0.25013 -0.10833 0.24635 -0.10277 0.25013 -0.10764 C 0.25234 -0.11713 0.24922 -0.10555 0.25286 -0.11504 C 0.25677 -0.12546 0.25026 -0.11203 0.25573 -0.12245 C 0.25755 -0.13287 0.25521 -0.12338 0.25846 -0.12986 C 0.26276 -0.13889 0.25781 -0.13171 0.26211 -0.13727 C 0.26263 -0.13981 0.26315 -0.14236 0.26406 -0.14467 C 0.26458 -0.14652 0.26523 -0.14791 0.26575 -0.14977 C 0.2664 -0.15208 0.26719 -0.15463 0.26771 -0.15717 C 0.26797 -0.15879 0.26797 -0.16041 0.26849 -0.16203 C 0.26901 -0.16342 0.26979 -0.16458 0.27044 -0.16574 C 0.27083 -0.16736 0.27083 -0.16921 0.27135 -0.1706 C 0.27187 -0.17199 0.27265 -0.17315 0.27318 -0.1743 C 0.27396 -0.17592 0.27448 -0.17777 0.27513 -0.1794 C 0.27565 -0.18148 0.27617 -0.18356 0.27682 -0.18541 C 0.28021 -0.19444 0.27734 -0.18333 0.28073 -0.19421 C 0.28138 -0.19652 0.2819 -0.19907 0.28242 -0.20162 C 0.28281 -0.20277 0.28255 -0.20463 0.28346 -0.20532 L 0.2862 -0.20764 C 0.28711 -0.21134 0.28763 -0.21527 0.28906 -0.21875 C 0.29219 -0.22754 0.29062 -0.22407 0.29349 -0.22986 C 0.29427 -0.23287 0.29479 -0.23565 0.29544 -0.23865 C 0.29557 -0.23981 0.29596 -0.2412 0.29635 -0.24236 C 0.29713 -0.2449 0.29818 -0.24722 0.29909 -0.24977 C 0.29974 -0.25185 0.30026 -0.25393 0.30104 -0.25578 C 0.30182 -0.2581 0.30286 -0.25995 0.30377 -0.26203 C 0.30416 -0.26319 0.3043 -0.26458 0.30469 -0.26574 C 0.30742 -0.27407 0.30586 -0.26759 0.30937 -0.27685 C 0.31315 -0.28703 0.30677 -0.27361 0.31211 -0.28426 C 0.3125 -0.28588 0.31263 -0.2875 0.31302 -0.28912 C 0.31328 -0.29051 0.31367 -0.29166 0.31406 -0.29282 C 0.31484 -0.29884 0.3151 -0.30416 0.31575 -0.31018 C 0.31614 -0.31227 0.3164 -0.31435 0.3168 -0.31643 C 0.31719 -0.31921 0.31719 -0.32222 0.31771 -0.325 C 0.31797 -0.32754 0.31888 -0.32986 0.31953 -0.3324 C 0.31979 -0.33356 0.32031 -0.33495 0.32044 -0.33611 C 0.32148 -0.34352 0.32083 -0.34027 0.32239 -0.34606 C 0.32252 -0.34884 0.32291 -0.35185 0.32318 -0.35463 C 0.32461 -0.36551 0.3237 -0.35277 0.32513 -0.3669 C 0.32578 -0.37477 0.32682 -0.39051 0.32682 -0.39027 C 0.32721 -0.39838 0.32786 -0.40602 0.32786 -0.41389 C 0.32786 -0.42916 0.32682 -0.44444 0.32682 -0.45949 L 0.32682 -0.45926 " pathEditMode="relative" rAng="0" ptsTypes="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00768 -0.526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84 -0.01482 L 0.33984 -0.01459 C 0.33971 -0.01551 0.33971 -0.01621 0.33971 -0.0169 C 0.33971 -0.01713 0.33971 -0.01713 0.33971 -0.0176 C 0.33958 -0.01783 0.33958 -0.01852 0.33958 -0.01875 C 0.33958 -0.01922 0.33958 -0.01922 0.33958 -0.01945 C 0.33958 -0.01945 0.33958 -0.01968 0.33958 -0.01991 C 0.33945 -0.02061 0.33945 -0.02153 0.33945 -0.022 C 0.33932 -0.02385 0.33945 -0.02153 0.33932 -0.02315 C 0.33932 -0.02338 0.33932 -0.02362 0.33932 -0.02385 C 0.33932 -0.02408 0.33932 -0.02477 0.33932 -0.02524 C 0.33932 -0.02547 0.33932 -0.02547 0.33932 -0.0257 C 0.33919 -0.02616 0.33919 -0.02662 0.33919 -0.02709 C 0.33919 -0.02848 0.33919 -0.02801 0.33906 -0.02894 C 0.33906 -0.0294 0.33906 -0.02987 0.33906 -0.03102 C 0.33906 -0.03125 0.33906 -0.03172 0.33906 -0.03218 C 0.33893 -0.03403 0.33906 -0.03264 0.33893 -0.03403 C 0.3388 -0.03612 0.33893 -0.03496 0.3388 -0.03588 C 0.3388 -0.03612 0.3388 -0.03635 0.3388 -0.03658 C 0.33867 -0.03912 0.3388 -0.03704 0.33867 -0.03843 C 0.33867 -0.03889 0.33867 -0.03936 0.33867 -0.03982 C 0.33867 -0.04028 0.33867 -0.04028 0.33867 -0.04098 C 0.33867 -0.04144 0.33867 -0.0419 0.33867 -0.04237 C 0.33854 -0.0426 0.33854 -0.04329 0.33854 -0.04352 C 0.33854 -0.04375 0.33854 -0.04399 0.33854 -0.04422 C 0.33854 -0.04445 0.33854 -0.04514 0.33854 -0.04561 C 0.33854 -0.04723 0.33854 -0.04723 0.33841 -0.04792 C 0.33841 -0.05348 0.33854 -0.04352 0.33841 -0.05047 C 0.33841 -0.05186 0.33841 -0.05417 0.33828 -0.0551 C 0.33828 -0.05625 0.33828 -0.05602 0.33828 -0.05764 C 0.33828 -0.05903 0.33815 -0.06019 0.33815 -0.06135 C 0.33815 -0.06366 0.33815 -0.06158 0.33802 -0.06389 C 0.33802 -0.06459 0.33802 -0.06575 0.33802 -0.06644 C 0.33802 -0.06713 0.33802 -0.0676 0.33802 -0.06829 C 0.33802 -0.06875 0.33789 -0.06922 0.33789 -0.06968 C 0.33789 -0.06991 0.33789 -0.07014 0.33789 -0.07037 C 0.33789 -0.07153 0.33789 -0.07246 0.33789 -0.07338 C 0.33789 -0.07408 0.33776 -0.07431 0.33776 -0.07477 C 0.33776 -0.075 0.33776 -0.075 0.33776 -0.07547 C 0.33776 -0.07755 0.33776 -0.07755 0.33763 -0.07987 C 0.33763 -0.08033 0.33763 -0.08102 0.33763 -0.08172 C 0.33763 -0.08241 0.33763 -0.0838 0.33763 -0.08426 C 0.3375 -0.0845 0.3375 -0.0845 0.3375 -0.08473 C 0.33737 -0.08866 0.33763 -0.0838 0.3375 -0.0875 C 0.3375 -0.08774 0.3375 -0.08774 0.3375 -0.08797 C 0.3375 -0.08843 0.3375 -0.08889 0.3375 -0.08936 C 0.33737 -0.09051 0.33737 -0.09121 0.33737 -0.0919 C 0.33737 -0.09213 0.33737 -0.09283 0.33737 -0.09329 C 0.33724 -0.09491 0.33737 -0.09237 0.33724 -0.09514 C 0.33724 -0.0963 0.33724 -0.09838 0.33724 -0.09954 L 0.33711 -0.10209 C 0.33711 -0.10278 0.33711 -0.10371 0.33711 -0.10463 C 0.33711 -0.10533 0.33711 -0.10579 0.33711 -0.10649 C 0.33698 -0.10741 0.33698 -0.10811 0.33698 -0.10903 C 0.33698 -0.1095 0.33698 -0.10973 0.33698 -0.11042 C 0.33698 -0.11135 0.33698 -0.1125 0.33698 -0.11343 C 0.33698 -0.11389 0.33698 -0.11436 0.33685 -0.11482 C 0.33685 -0.11598 0.33685 -0.1176 0.33685 -0.11852 C 0.33685 -0.11945 0.33685 -0.11991 0.33685 -0.12107 C 0.33672 -0.12338 0.33672 -0.12616 0.33672 -0.12755 C 0.33672 -0.12801 0.33659 -0.12825 0.33659 -0.12871 C 0.33659 -0.1294 0.33659 -0.12987 0.33659 -0.13056 C 0.33659 -0.13311 0.33659 -0.13334 0.33646 -0.13635 C 0.33646 -0.13681 0.33646 -0.13704 0.33646 -0.13774 C 0.33646 -0.1382 0.33646 -0.13889 0.33646 -0.13959 C 0.33646 -0.14028 0.33646 -0.14075 0.33646 -0.14144 C 0.33633 -0.1426 0.33633 -0.14399 0.33633 -0.14514 C 0.33633 -0.14653 0.33633 -0.14908 0.33633 -0.14885 C 0.33633 -0.15 0.33633 -0.15093 0.3362 -0.15162 C 0.3362 -0.15278 0.3362 -0.15371 0.3362 -0.15487 C 0.3362 -0.15533 0.3362 -0.15556 0.3362 -0.15625 C 0.3362 -0.16227 0.3362 -0.15556 0.3362 -0.16042 C 0.33607 -0.1669 0.3362 -0.16112 0.33607 -0.16575 C 0.33607 -0.172 0.33607 -0.16528 0.33607 -0.16945 C 0.33607 -0.16991 0.33607 -0.17061 0.33607 -0.1713 C 0.33607 -0.17223 0.33607 -0.17292 0.33607 -0.17385 C 0.33594 -0.17755 0.33607 -0.17524 0.33594 -0.17825 C 0.33594 -0.17917 0.33594 -0.1801 0.33594 -0.18079 C 0.33594 -0.18172 0.33594 -0.18264 0.33594 -0.18334 C 0.33594 -0.18403 0.33594 -0.18426 0.33594 -0.18473 C 0.33594 -0.18565 0.33594 -0.18681 0.33594 -0.18797 C 0.33594 -0.18843 0.33581 -0.18866 0.33581 -0.18912 C 0.33581 -0.19422 0.33594 -0.18727 0.33581 -0.19352 C 0.33581 -0.19422 0.33581 -0.19491 0.33581 -0.19537 C 0.33581 -0.1963 0.33581 -0.19723 0.33581 -0.19815 C 0.33581 -0.19977 0.33568 -0.20255 0.33568 -0.20232 C 0.33568 -0.20695 0.33568 -0.20139 0.33568 -0.20625 C 0.33568 -0.21135 0.33568 -0.20533 0.33568 -0.2095 C 0.33568 -0.21019 0.33568 -0.21088 0.33568 -0.21135 C 0.33568 -0.21204 0.33555 -0.21227 0.33555 -0.21274 C 0.33555 -0.2132 0.33555 -0.21389 0.33555 -0.21459 C 0.33555 -0.21644 0.33555 -0.21783 0.33555 -0.21968 C 0.33555 -0.22061 0.33555 -0.2213 0.33555 -0.22223 C 0.33555 -0.22292 0.33555 -0.22362 0.33555 -0.22408 C 0.33555 -0.22477 0.33555 -0.225 0.33541 -0.22524 L 0.33541 -0.22917 C 0.33541 -0.22987 0.33541 -0.23056 0.33541 -0.23102 C 0.33541 -0.23287 0.33541 -0.2345 0.33541 -0.23635 L 0.33541 -0.24005 C 0.33541 -0.24075 0.33541 -0.24121 0.33541 -0.2419 C 0.33541 -0.24422 0.33541 -0.24422 0.33541 -0.2463 C 0.33528 -0.25139 0.33541 -0.24653 0.33528 -0.25394 L 0.33528 -0.25649 C 0.33528 -0.25764 0.33528 -0.25903 0.33528 -0.26042 C 0.33528 -0.26112 0.33528 -0.26135 0.33528 -0.26227 C 0.33528 -0.26482 0.33528 -0.26806 0.33528 -0.27061 C 0.33515 -0.275 0.33528 -0.27107 0.33515 -0.27639 C 0.33515 -0.27848 0.33515 -0.28033 0.33515 -0.28264 C 0.33515 -0.28334 0.33515 -0.2845 0.33515 -0.28519 C 0.33515 -0.28565 0.33515 -0.28635 0.33515 -0.28704 C 0.33515 -0.28889 0.33515 -0.29051 0.33515 -0.29213 C 0.33515 -0.29283 0.33515 -0.29352 0.33515 -0.29399 C 0.33515 -0.29769 0.33515 -0.30139 0.33515 -0.30487 C 0.33515 -0.30764 0.33515 -0.31042 0.33515 -0.3132 C 0.33515 -0.31667 0.33515 -0.32037 0.33515 -0.32385 C 0.33502 -0.33774 0.33515 -0.33426 0.33515 -0.34213 L 0.33515 -0.34213 " pathEditMode="relative" rAng="0" ptsTypes="A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4 0.05949 L 0.05534 0.05995 C 0.03243 0.05671 0.0543 0.06041 0.03711 0.05578 C 0.02552 0.05277 0.03438 0.05601 0.02448 0.05324 C 0.02201 0.05254 0.01953 0.05185 0.01732 0.05069 C 0.01628 0.05023 0.01537 0.04976 0.01459 0.04953 C 0.0125 0.04861 0.01042 0.04837 0.00808 0.04814 C 0.00209 0.04513 0.00964 0.04837 0.00013 0.0456 C -0.00078 0.04537 -0.00156 0.04467 -0.0026 0.04444 C -0.00416 0.04375 -0.00573 0.04351 -0.00703 0.04305 C -0.00833 0.04236 -0.00937 0.04143 -0.0108 0.04074 C -0.01172 0.04004 -0.01276 0.03981 -0.01341 0.03935 C -0.01588 0.03773 -0.0181 0.03541 -0.02057 0.03425 C -0.0233 0.0331 -0.02448 0.03263 -0.02695 0.03055 C -0.02812 0.02939 -0.02916 0.02777 -0.0306 0.02662 C -0.04036 0.0199 -0.03724 0.02337 -0.04505 0.01921 C -0.0483 0.01736 -0.04987 0.01527 -0.05312 0.01273 C -0.05547 0.01111 -0.0582 0.00995 -0.06041 0.00787 C -0.06119 0.00694 -0.06198 0.00601 -0.06302 0.00509 C -0.06393 0.00462 -0.06497 0.00439 -0.06588 0.00393 C -0.06966 0.00162 -0.07109 4.81481E-6 -0.07474 -0.00348 C -0.07474 -0.00325 -0.08021 -0.00857 -0.08021 -0.00834 C -0.08359 -0.0132 -0.08164 -0.01181 -0.08567 -0.01366 C -0.08841 -0.01829 -0.08958 -0.0213 -0.09297 -0.025 C -0.09375 -0.02593 -0.09479 -0.02639 -0.09557 -0.02755 C -0.10442 -0.03774 -0.0931 -0.02524 -0.10026 -0.03496 C -0.1013 -0.03658 -0.1026 -0.03727 -0.10364 -0.03889 C -0.10468 -0.04051 -0.10547 -0.04237 -0.10651 -0.04399 C -0.10703 -0.04491 -0.10781 -0.04538 -0.10833 -0.0463 C -0.10885 -0.04792 -0.10924 -0.05 -0.10989 -0.05163 C -0.11093 -0.05371 -0.11354 -0.05764 -0.11458 -0.06042 C -0.11497 -0.06158 -0.1151 -0.06297 -0.11549 -0.06413 C -0.1164 -0.06667 -0.11771 -0.06899 -0.11914 -0.07176 C -0.11966 -0.07292 -0.12031 -0.07408 -0.12083 -0.07547 C -0.12161 -0.07709 -0.12226 -0.07871 -0.12265 -0.08033 C -0.12291 -0.08195 -0.12291 -0.08334 -0.12343 -0.08426 C -0.12435 -0.08612 -0.12552 -0.0875 -0.1263 -0.08936 C -0.12903 -0.09561 -0.12734 -0.09283 -0.12903 -0.09815 C -0.12942 -0.09977 -0.13021 -0.10139 -0.13073 -0.10301 C -0.13112 -0.10463 -0.13125 -0.10579 -0.13164 -0.10695 C -0.13359 -0.11181 -0.13489 -0.11436 -0.13698 -0.11829 C -0.13737 -0.11968 -0.13776 -0.12084 -0.13802 -0.122 C -0.13841 -0.12408 -0.13841 -0.12663 -0.13893 -0.12848 C -0.13932 -0.13033 -0.1401 -0.13172 -0.14088 -0.13334 C -0.14362 -0.14283 -0.14101 -0.13704 -0.14518 -0.14468 C -0.14583 -0.14746 -0.14622 -0.15 -0.14713 -0.15232 C -0.14765 -0.15417 -0.14843 -0.15556 -0.14896 -0.15741 C -0.14974 -0.15996 -0.15 -0.1625 -0.15052 -0.16505 C -0.15091 -0.16621 -0.1513 -0.16737 -0.15156 -0.16899 C -0.15182 -0.17061 -0.15195 -0.17223 -0.15247 -0.17385 C -0.15286 -0.17524 -0.15364 -0.17639 -0.15442 -0.17755 C -0.15859 -0.19561 -0.15416 -0.17686 -0.15703 -0.19005 C -0.15716 -0.19167 -0.15755 -0.19283 -0.15781 -0.19399 C -0.15911 -0.2 -0.15859 -0.19862 -0.15976 -0.20533 C -0.16028 -0.2088 -0.1608 -0.21227 -0.16146 -0.21551 C -0.16185 -0.21667 -0.16224 -0.21806 -0.1625 -0.21922 C -0.16289 -0.2213 -0.16302 -0.22362 -0.16341 -0.2257 C -0.16393 -0.23033 -0.16406 -0.2301 -0.1651 -0.2345 C -0.16536 -0.23913 -0.16549 -0.24352 -0.16601 -0.24838 C -0.16614 -0.25047 -0.16666 -0.25255 -0.16692 -0.2544 C -0.16718 -0.25718 -0.16757 -0.25973 -0.16797 -0.26204 C -0.1681 -0.26737 -0.16849 -0.27223 -0.16875 -0.27709 C -0.16901 -0.28149 -0.16953 -0.28565 -0.16966 -0.29005 C -0.17005 -0.29584 -0.17031 -0.30186 -0.17031 -0.30741 C -0.17031 -0.31806 -0.17018 -0.32848 -0.16966 -0.33913 C -0.16953 -0.34445 -0.16901 -0.34931 -0.16797 -0.3544 C -0.16718 -0.35695 -0.16692 -0.3595 -0.16601 -0.36181 L -0.1651 -0.36413 L -0.1651 -0.36389 " pathEditMode="relative" rAng="0" ptsTypes="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-0.49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82 0.01944 L -0.10182 0.01967 C -0.0983 0.01828 -0.0944 0.01782 -0.09075 0.01597 C -0.08203 0.01134 -0.08554 0.01088 -0.08086 0.00601 C -0.07487 -0.00047 -0.07942 0.00509 -0.0733 0.00092 C -0.06367 -0.00533 -0.07526 0.00023 -0.06588 -0.00394 C -0.06471 -0.00556 -0.06367 -0.00741 -0.06211 -0.0088 C -0.06054 -0.01042 -0.05859 -0.01112 -0.05703 -0.01227 C -0.05586 -0.0132 -0.05481 -0.01436 -0.05338 -0.01551 C -0.05182 -0.01667 -0.04987 -0.0176 -0.0483 -0.01875 C -0.04388 -0.02246 -0.04518 -0.02269 -0.03971 -0.02547 C -0.03815 -0.02616 -0.03619 -0.02639 -0.03463 -0.02709 C -0.03346 -0.02801 -0.03242 -0.02963 -0.03099 -0.03033 C -0.02265 -0.03473 -0.02148 -0.03149 -0.01471 -0.04028 C -0.01263 -0.04306 -0.01106 -0.04653 -0.00859 -0.04838 L -0.00091 -0.05533 C 0.00026 -0.05625 0.0017 -0.05718 0.00274 -0.05857 C 0.00391 -0.05996 0.00495 -0.06204 0.00651 -0.06343 C 0.00808 -0.06482 0.01003 -0.06551 0.01159 -0.0669 C 0.01394 -0.06899 0.01628 -0.07153 0.01901 -0.07338 C 0.02058 -0.07454 0.02253 -0.07547 0.02383 -0.07662 C 0.02735 -0.0794 0.03112 -0.08149 0.03399 -0.08496 C 0.03464 -0.08612 0.03529 -0.0875 0.03633 -0.0882 C 0.03881 -0.08982 0.04141 -0.09051 0.04401 -0.09167 C 0.04558 -0.09375 0.04701 -0.0963 0.04883 -0.09815 C 0.05078 -0.10024 0.053 -0.10139 0.05508 -0.10325 C 0.0569 -0.10487 0.05821 -0.10649 0.06003 -0.10811 C 0.06172 -0.1095 0.06341 -0.11019 0.06524 -0.11135 C 0.06784 -0.11343 0.06993 -0.11598 0.07253 -0.11806 C 0.07461 -0.11968 0.0767 -0.12153 0.07891 -0.12292 C 0.08034 -0.12431 0.08216 -0.125 0.08373 -0.12639 C 0.08633 -0.12825 0.08881 -0.13056 0.09128 -0.13287 C 0.09623 -0.1375 0.10222 -0.14237 0.10612 -0.14792 C 0.10964 -0.15232 0.10756 -0.15047 0.11263 -0.15278 L 0.11993 -0.1625 C 0.12123 -0.16436 0.12266 -0.16575 0.1237 -0.1676 C 0.12956 -0.1794 0.12214 -0.16482 0.12995 -0.17917 C 0.13086 -0.18079 0.13138 -0.18287 0.13243 -0.18403 C 0.13347 -0.18542 0.13503 -0.18635 0.1362 -0.1875 C 0.14076 -0.19676 0.13607 -0.18843 0.14362 -0.19723 C 0.15756 -0.21389 0.1431 -0.19908 0.15482 -0.21065 C 0.15703 -0.21922 0.15456 -0.2125 0.1586 -0.21875 C 0.16328 -0.22686 0.15847 -0.22153 0.16485 -0.22732 C 0.16576 -0.22894 0.16641 -0.23056 0.16732 -0.23218 C 0.16849 -0.2338 0.17006 -0.23519 0.17097 -0.23704 C 0.17214 -0.23912 0.17253 -0.24144 0.17357 -0.24375 C 0.17422 -0.24537 0.17513 -0.247 0.17591 -0.24862 C 0.17722 -0.25093 0.17852 -0.25301 0.17982 -0.25533 C 0.1806 -0.25695 0.18138 -0.2588 0.18216 -0.26019 C 0.18464 -0.26366 0.18724 -0.2669 0.18985 -0.27014 L 0.19349 -0.275 C 0.19623 -0.27871 0.19753 -0.28102 0.20091 -0.28357 C 0.20222 -0.28426 0.20352 -0.2845 0.20456 -0.28519 C 0.20547 -0.28658 0.20612 -0.28843 0.20716 -0.29005 C 0.20795 -0.29121 0.20899 -0.29213 0.20964 -0.29329 C 0.2112 -0.29607 0.21185 -0.29908 0.21341 -0.30162 C 0.21485 -0.30371 0.2168 -0.30487 0.21836 -0.30672 C 0.21966 -0.30811 0.22097 -0.30973 0.22214 -0.31135 C 0.22357 -0.31644 0.22318 -0.31713 0.22591 -0.3213 C 0.22722 -0.32315 0.22839 -0.32454 0.22956 -0.32639 C 0.2306 -0.32801 0.23112 -0.32987 0.23216 -0.33125 C 0.23412 -0.33473 0.23568 -0.33542 0.23841 -0.33797 C 0.24414 -0.34954 0.24089 -0.34561 0.24714 -0.35116 C 0.24753 -0.35301 0.24766 -0.35463 0.24831 -0.35602 C 0.25013 -0.35926 0.25456 -0.36459 0.25456 -0.36436 C 0.25651 -0.36945 0.25912 -0.37755 0.26211 -0.38264 C 0.26276 -0.3838 0.26381 -0.38473 0.26446 -0.38612 C 0.26628 -0.38843 0.26797 -0.39144 0.26953 -0.39422 C 0.27253 -0.40556 0.27019 -0.40162 0.27435 -0.40741 C 0.27774 -0.41991 0.27331 -0.40463 0.27826 -0.41737 C 0.2793 -0.42014 0.27956 -0.42292 0.28086 -0.42547 C 0.28138 -0.42686 0.28256 -0.42778 0.28321 -0.42894 C 0.28412 -0.43056 0.28503 -0.43218 0.28568 -0.4338 C 0.28659 -0.43588 0.28724 -0.43843 0.28828 -0.44051 C 0.28881 -0.4419 0.28998 -0.4426 0.29076 -0.44399 C 0.2918 -0.44537 0.29245 -0.447 0.29336 -0.44885 C 0.29362 -0.45093 0.29401 -0.45325 0.29453 -0.45533 C 0.29571 -0.46019 0.29727 -0.46297 0.29935 -0.4669 C 0.29987 -0.46899 0.29987 -0.47153 0.30078 -0.47362 C 0.30547 -0.48588 0.30599 -0.47454 0.30951 -0.49329 C 0.30977 -0.49561 0.31003 -0.49792 0.31068 -0.50024 C 0.3112 -0.50186 0.31237 -0.50325 0.31315 -0.50487 C 0.3142 -0.50718 0.31498 -0.5095 0.31576 -0.51181 C 0.31862 -0.5213 0.31472 -0.51204 0.3194 -0.52153 C 0.32227 -0.53334 0.32045 -0.52848 0.32435 -0.53635 C 0.32487 -0.53866 0.32513 -0.54075 0.32565 -0.54306 C 0.32644 -0.5463 0.32748 -0.54954 0.32826 -0.55301 C 0.32852 -0.55533 0.32878 -0.55741 0.3293 -0.5595 C 0.32982 -0.56088 0.33099 -0.56181 0.3319 -0.56297 C 0.33216 -0.56459 0.33243 -0.56644 0.33308 -0.56783 C 0.34024 -0.58311 0.3306 -0.55625 0.33815 -0.57616 C 0.33881 -0.57778 0.3392 -0.5794 0.33946 -0.58102 C 0.34128 -0.59121 0.34076 -0.59051 0.34076 -0.60232 L 0.34076 -0.60209 " pathEditMode="relative" rAng="0" ptsTypes="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-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24 L -1.11111E-6 0.00023 C -1.11111E-6 -0.00394 0.00017 -0.0088 0.00035 -0.01112 C 0.00035 -0.01158 0.00035 -0.01204 0.00035 -0.01274 C 0.00035 -0.01366 0.00035 -0.01482 0.00052 -0.01551 C 0.00052 -0.0169 0.00052 -0.0169 0.0007 -0.01875 C 0.0007 -0.01968 0.0007 -0.02084 0.0007 -0.022 C 0.00087 -0.02639 0.00087 -0.0301 0.00104 -0.03288 C 0.00104 -0.03519 0.00122 -0.03727 0.00139 -0.04028 C 0.00139 -0.04121 0.00139 -0.0426 0.00139 -0.04352 C 0.00156 -0.04468 0.00156 -0.04514 0.00156 -0.04653 C 0.00174 -0.04862 0.00174 -0.05116 0.00191 -0.05255 L 0.00208 -0.05579 C 0.00208 -0.05903 0.00208 -0.0595 0.00226 -0.06204 C 0.00226 -0.0625 0.00226 -0.06297 0.00226 -0.06343 C 0.00226 -0.06528 0.00243 -0.06667 0.00243 -0.06806 C 0.00243 -0.06899 0.00243 -0.06899 0.00243 -0.06968 C 0.00243 -0.07038 0.00243 -0.07176 0.00261 -0.07269 C 0.00261 -0.07408 0.00261 -0.07477 0.00261 -0.0757 C 0.00261 -0.07686 0.00261 -0.07755 0.00278 -0.07894 C 0.00278 -0.08056 0.00278 -0.08334 0.00278 -0.08496 C 0.00278 -0.08635 0.00295 -0.08681 0.00295 -0.08797 C 0.00295 -0.09005 0.00313 -0.0926 0.00313 -0.09422 C 0.00313 -0.09538 0.00313 -0.09584 0.0033 -0.09746 C 0.0033 -0.09954 0.0033 -0.10278 0.0033 -0.10487 C 0.00347 -0.10672 0.00347 -0.10764 0.00347 -0.10973 C 0.00347 -0.11366 0.00365 -0.11829 0.00365 -0.122 C 0.00365 -0.12477 0.00365 -0.12593 0.00382 -0.12987 C 0.00382 -0.13125 0.00382 -0.13288 0.00382 -0.1345 C 0.00382 -0.14561 0.00382 -0.13334 0.00382 -0.14213 C 0.00382 -0.14399 0.00399 -0.1463 0.00399 -0.14815 C 0.00399 -0.15 0.00399 -0.15116 0.00399 -0.15278 C 0.00399 -0.16158 0.00399 -0.15325 0.00399 -0.16227 C 0.00417 -0.16459 0.00417 -0.16713 0.00417 -0.16968 C 0.00417 -0.17269 0.00434 -0.17917 0.00434 -0.17894 C 0.00434 -0.18056 0.00434 -0.18218 0.00434 -0.18357 C 0.00434 -0.1875 0.00434 -0.18843 0.00434 -0.19121 C 0.00452 -0.20417 0.00434 -0.19144 0.00452 -0.20186 C 0.00452 -0.20348 0.00452 -0.2051 0.00452 -0.20672 C 0.00452 -0.20834 0.00452 -0.2095 0.00452 -0.21135 C 0.00469 -0.22408 0.00452 -0.21737 0.00469 -0.22362 C 0.00469 -0.2257 0.00469 -0.22778 0.00469 -0.22987 C 0.00469 -0.23149 0.00486 -0.23264 0.00486 -0.23426 C 0.00486 -0.2375 0.00486 -0.24075 0.00486 -0.24375 C 0.00486 -0.24676 0.00486 -0.24977 0.00486 -0.25301 L 0.00486 -0.25903 C 0.00504 -0.29746 0.00504 -0.28264 0.00504 -0.30348 L 0.00504 -0.30348 " pathEditMode="relative" rAng="0" ptsTypes="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0.06528 L -0.06406 0.06551 C -0.06055 0.06296 -0.05664 0.06111 -0.05313 0.05857 C -0.05156 0.05741 -0.05065 0.05486 -0.04935 0.05371 C -0.04675 0.05116 -0.04375 0.05023 -0.04063 0.04884 C -0.03893 0.04722 -0.0375 0.04537 -0.03581 0.04398 C -0.03021 0.03982 -0.02956 0.03958 -0.02448 0.0375 C -0.02292 0.03588 -0.02123 0.03426 -0.01966 0.03264 C -0.01836 0.03148 -0.01706 0.03079 -0.01576 0.0294 C -0.01445 0.02801 -0.01354 0.02546 -0.01211 0.02454 C -0.01081 0.02338 -0.00886 0.02338 -0.00716 0.02292 C -0.00586 0.0213 -0.00469 0.01945 -0.00352 0.01806 C -0.00169 0.01621 0.00664 0.00949 0.00898 0.00671 C 0.01002 0.00533 0.01042 0.00301 0.01146 0.00185 C 0.01302 -1.48148E-6 0.01471 -0.00139 0.01627 -0.00324 C 0.01823 -0.00509 0.01979 -0.00741 0.02135 -0.00949 C 0.02292 -0.0118 0.02487 -0.01366 0.02643 -0.01597 C 0.0276 -0.01829 0.02877 -0.02037 0.03008 -0.02245 C 0.03086 -0.02407 0.03164 -0.02592 0.03242 -0.02731 C 0.03398 -0.03009 0.03581 -0.03264 0.0375 -0.03542 C 0.03971 -0.04491 0.03737 -0.03704 0.04492 -0.04861 C 0.04596 -0.04977 0.04648 -0.05185 0.04739 -0.05347 C 0.04935 -0.05625 0.05364 -0.06134 0.05364 -0.06111 C 0.05456 -0.06412 0.05508 -0.0669 0.05612 -0.06967 C 0.05716 -0.07245 0.06549 -0.08495 0.06601 -0.08565 C 0.06927 -0.09028 0.07331 -0.09398 0.07591 -0.09884 C 0.07708 -0.10092 0.07851 -0.10301 0.07969 -0.10532 C 0.0806 -0.10694 0.08125 -0.10856 0.08216 -0.11018 C 0.08555 -0.11551 0.08594 -0.11366 0.08841 -0.11967 C 0.09336 -0.13333 0.08489 -0.11574 0.09206 -0.12963 C 0.09479 -0.14745 0.09127 -0.12893 0.09583 -0.14421 C 0.09635 -0.14629 0.09635 -0.14861 0.097 -0.15069 C 0.09844 -0.15417 0.10195 -0.16042 0.10195 -0.16018 C 0.10377 -0.17268 0.10221 -0.16458 0.10573 -0.17662 C 0.10625 -0.17824 0.10638 -0.18009 0.1069 -0.18148 C 0.10768 -0.1831 0.10872 -0.18472 0.10937 -0.18634 C 0.11562 -0.20231 0.10846 -0.18796 0.11445 -0.1993 C 0.11497 -0.20208 0.11497 -0.20486 0.11562 -0.20741 C 0.11771 -0.21597 0.11784 -0.21157 0.1207 -0.21875 C 0.12148 -0.22153 0.12239 -0.22407 0.12305 -0.22708 C 0.12396 -0.23009 0.12448 -0.23518 0.12552 -0.23842 C 0.12656 -0.24097 0.12812 -0.24352 0.1293 -0.24629 C 0.13021 -0.24907 0.13385 -0.26204 0.13424 -0.26412 C 0.1345 -0.26759 0.13489 -0.2706 0.13542 -0.27407 C 0.13581 -0.27616 0.13633 -0.27824 0.13659 -0.28032 C 0.13711 -0.28379 0.1375 -0.2868 0.13802 -0.29028 C 0.13841 -0.29236 0.13893 -0.29444 0.13919 -0.29676 C 0.14127 -0.31111 0.13854 -0.30417 0.14284 -0.31296 C 0.14323 -0.31597 0.14323 -0.31967 0.14414 -0.32268 C 0.14466 -0.32454 0.14596 -0.32569 0.14674 -0.32754 C 0.14726 -0.32893 0.14752 -0.33079 0.14792 -0.33217 C 0.14844 -0.33495 0.14857 -0.33773 0.14909 -0.34051 C 0.15052 -0.34815 0.15052 -0.34282 0.15156 -0.35185 C 0.15208 -0.35602 0.15221 -0.36042 0.15273 -0.36481 C 0.15469 -0.38032 0.15312 -0.36667 0.15534 -0.37754 C 0.15586 -0.38032 0.15573 -0.38333 0.15664 -0.38588 C 0.15716 -0.38727 0.15924 -0.38889 0.15924 -0.38866 L 0.15924 -0.38889 " pathEditMode="relative" rAng="0" ptsTypes="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9 0.01088 L 0.04219 0.01111 C 0.03737 0.00787 0.03282 0.00556 0.02826 0.00255 C 0.02696 0.00185 0.02605 0.00023 0.02448 -0.00069 C 0.02279 -0.00162 0.02045 -0.00162 0.01836 -0.00208 C 0.0168 -0.00254 0.01511 -0.00324 0.01355 -0.0037 C 0.01237 -0.00486 0.01107 -0.00625 0.00977 -0.00694 C 0.00039 -0.01203 0.00886 -0.00463 0.00105 -0.0118 C -0.00052 -0.01342 -0.00221 -0.01481 -0.00377 -0.01643 C -0.0056 -0.01852 -0.00677 -0.02129 -0.00885 -0.02315 C -0.00989 -0.02384 -0.01132 -0.02384 -0.01237 -0.02453 C -0.01406 -0.02616 -0.01575 -0.02801 -0.01731 -0.0294 C -0.01862 -0.03055 -0.02018 -0.03148 -0.02135 -0.03264 C -0.02252 -0.03403 -0.02343 -0.03611 -0.02487 -0.03727 C -0.02721 -0.03981 -0.0302 -0.0412 -0.03229 -0.04375 C -0.03346 -0.0456 -0.03476 -0.04699 -0.03593 -0.04861 C -0.0401 -0.05324 -0.04075 -0.05301 -0.04466 -0.05671 C -0.04635 -0.05833 -0.04804 -0.05949 -0.04948 -0.06134 C -0.05091 -0.06296 -0.05143 -0.06458 -0.05221 -0.0662 C -0.05325 -0.06828 -0.05455 -0.0706 -0.05586 -0.07268 C -0.05716 -0.0743 -0.05846 -0.07569 -0.0595 -0.07731 C -0.06614 -0.08912 -0.05989 -0.08264 -0.06679 -0.08866 C -0.0677 -0.09028 -0.06836 -0.09213 -0.0694 -0.09352 C -0.07122 -0.09629 -0.07395 -0.09815 -0.07565 -0.10162 C -0.07708 -0.10463 -0.07929 -0.10741 -0.08073 -0.11088 C -0.08385 -0.12153 -0.08177 -0.11666 -0.08685 -0.12546 C -0.09023 -0.13912 -0.08541 -0.12245 -0.09049 -0.13333 C -0.09114 -0.13495 -0.09114 -0.13703 -0.09166 -0.13819 C -0.09323 -0.14166 -0.09492 -0.14491 -0.09674 -0.14791 C -0.10221 -0.15879 -0.09544 -0.14583 -0.10534 -0.16551 C -0.10612 -0.16736 -0.10716 -0.16852 -0.10768 -0.17037 C -0.10846 -0.17291 -0.10898 -0.17592 -0.11028 -0.17847 C -0.11185 -0.18125 -0.11367 -0.18379 -0.11523 -0.18634 C -0.11614 -0.18796 -0.11705 -0.18935 -0.11784 -0.1912 C -0.12174 -0.20023 -0.11836 -0.19514 -0.12278 -0.20092 C -0.12656 -0.2162 -0.12031 -0.19236 -0.12643 -0.21203 C -0.12721 -0.21528 -0.1276 -0.21875 -0.12877 -0.22153 L -0.13372 -0.23449 C -0.13593 -0.24791 -0.13372 -0.23703 -0.13737 -0.24884 C -0.13789 -0.25023 -0.13815 -0.25208 -0.13867 -0.2537 C -0.13906 -0.25578 -0.13919 -0.2581 -0.13997 -0.25995 C -0.14049 -0.2618 -0.14179 -0.26319 -0.14231 -0.26481 C -0.14323 -0.26921 -0.1431 -0.27407 -0.14492 -0.27754 C -0.15221 -0.2919 -0.14101 -0.26921 -0.14987 -0.29213 C -0.15065 -0.29421 -0.15169 -0.29629 -0.15247 -0.29838 C -0.15299 -0.30069 -0.15312 -0.30278 -0.15364 -0.30486 C -0.15416 -0.30717 -0.15534 -0.30903 -0.15612 -0.31134 C -0.15885 -0.32083 -0.1552 -0.31528 -0.15989 -0.32083 L -0.16211 -0.33055 C -0.16263 -0.33217 -0.1625 -0.33403 -0.16341 -0.33541 L -0.16601 -0.33842 C -0.16614 -0.34028 -0.16679 -0.34166 -0.16705 -0.34328 C -0.1681 -0.34977 -0.1681 -0.35648 -0.16966 -0.36273 L -0.17187 -0.37199 L -0.17187 -0.37176 " pathEditMode="relative" rAng="0" ptsTypes="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-0.03565 L 0.10834 -0.03542 C 0.10456 -0.03496 0.10065 -0.03357 0.09701 -0.03357 C 0.09414 -0.03357 0.09115 -0.03472 0.08815 -0.03565 C 0.0849 -0.03658 0.08164 -0.03773 0.07826 -0.03912 C 0.07552 -0.04028 0.07253 -0.04167 0.06966 -0.0426 C 0.06628 -0.04375 0.06302 -0.04398 0.05951 -0.04445 C 0.05677 -0.0456 0.05378 -0.04699 0.05091 -0.04815 C 0.04883 -0.04885 0.04675 -0.04885 0.0448 -0.04977 C 0.04128 -0.05116 0.03802 -0.05371 0.03477 -0.0551 C 0.02982 -0.05718 0.02461 -0.0581 0.0198 -0.06042 C 0.01862 -0.06088 0.01719 -0.06135 0.01602 -0.06204 C 0.01237 -0.06435 0.00873 -0.0669 0.00482 -0.06922 C 0.00248 -0.0706 -0.00013 -0.07107 -0.0026 -0.07292 C -0.0177 -0.08287 -0.00468 -0.07847 -0.01992 -0.08172 C -0.04895 -0.09722 -0.01289 -0.07824 -0.03867 -0.09051 C -0.04205 -0.09213 -0.04531 -0.09445 -0.04856 -0.09607 C -0.05065 -0.09676 -0.05299 -0.09699 -0.05507 -0.09769 C -0.05872 -0.09908 -0.06237 -0.10139 -0.06614 -0.10301 C -0.06718 -0.10347 -0.06875 -0.10371 -0.06979 -0.10463 C -0.07721 -0.11204 -0.06927 -0.10533 -0.07851 -0.11019 C -0.0802 -0.11111 -0.08177 -0.11273 -0.08346 -0.11366 C -0.08528 -0.11435 -0.08698 -0.11482 -0.08841 -0.11551 C -0.10104 -0.1206 -0.08164 -0.11343 -0.09726 -0.11875 C -0.09882 -0.12014 -0.10052 -0.12153 -0.10221 -0.12246 C -0.10351 -0.12315 -0.10481 -0.12338 -0.10586 -0.12431 C -0.10794 -0.12593 -0.10989 -0.12801 -0.11211 -0.12963 C -0.11784 -0.1331 -0.12096 -0.13334 -0.12708 -0.13496 C -0.12955 -0.13727 -0.1319 -0.13982 -0.1345 -0.1419 C -0.13841 -0.14537 -0.14257 -0.14722 -0.147 -0.14908 C -0.15299 -0.15139 -0.15885 -0.15093 -0.16445 -0.15625 C -0.17513 -0.16621 -0.16145 -0.15417 -0.17187 -0.16135 C -0.18437 -0.17037 -0.16523 -0.15926 -0.1806 -0.16875 C -0.18593 -0.17199 -0.18333 -0.16852 -0.18945 -0.17385 C -0.19101 -0.17547 -0.1927 -0.17732 -0.19427 -0.17917 C -0.1957 -0.18079 -0.19648 -0.18357 -0.19804 -0.18449 C -0.2 -0.18588 -0.20208 -0.18565 -0.20416 -0.18658 C -0.21145 -0.19676 -0.20104 -0.18241 -0.21041 -0.19352 C -0.21614 -0.2 -0.21198 -0.19746 -0.2181 -0.20232 C -0.21966 -0.20371 -0.22135 -0.20417 -0.22291 -0.20602 C -0.22487 -0.20787 -0.22604 -0.21111 -0.22799 -0.21297 C -0.22968 -0.21482 -0.23112 -0.21667 -0.23281 -0.21829 C -0.23528 -0.22084 -0.23815 -0.22246 -0.24049 -0.22547 C -0.24531 -0.23241 -0.24231 -0.2301 -0.24909 -0.23241 C -0.25039 -0.23426 -0.25143 -0.23611 -0.25273 -0.23773 C -0.25377 -0.23935 -0.25534 -0.24005 -0.25664 -0.24144 C -0.25872 -0.24375 -0.2608 -0.24584 -0.26263 -0.24861 C -0.26445 -0.2507 -0.26575 -0.25371 -0.2677 -0.25556 C -0.2707 -0.25834 -0.27356 -0.26111 -0.27643 -0.26435 C -0.27773 -0.26597 -0.27877 -0.26829 -0.2802 -0.26968 C -0.28177 -0.27107 -0.28346 -0.27199 -0.28502 -0.27338 C -0.28606 -0.27431 -0.28659 -0.2757 -0.28763 -0.27685 C -0.28919 -0.27871 -0.29114 -0.2801 -0.29257 -0.28218 C -0.29336 -0.28334 -0.29414 -0.28449 -0.29518 -0.28565 C -0.29674 -0.28773 -0.29856 -0.28889 -0.30013 -0.29121 C -0.30156 -0.29306 -0.3026 -0.29584 -0.30377 -0.29815 C -0.30586 -0.30185 -0.30846 -0.30394 -0.31132 -0.30695 C -0.31211 -0.3088 -0.31302 -0.31042 -0.31367 -0.31227 C -0.31888 -0.32709 -0.31041 -0.30764 -0.31757 -0.32292 C -0.32096 -0.34236 -0.31562 -0.31806 -0.32252 -0.33542 C -0.32356 -0.33866 -0.32343 -0.34283 -0.32487 -0.34607 L -0.32747 -0.35139 C -0.33034 -0.36412 -0.32851 -0.35903 -0.33242 -0.36736 C -0.33294 -0.36968 -0.33346 -0.37199 -0.33346 -0.37431 C -0.33346 -0.37685 -0.33242 -0.38125 -0.33242 -0.38102 L -0.33242 -0.38125 " pathEditMode="relative" rAng="0" ptsTypes="AAAA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0.06528 L -0.06406 0.06551 C -0.06055 0.06296 -0.05664 0.06111 -0.05313 0.05857 C -0.05156 0.05741 -0.05065 0.05486 -0.04935 0.05371 C -0.04675 0.05116 -0.04375 0.05023 -0.04063 0.04884 C -0.03893 0.04722 -0.0375 0.04537 -0.03581 0.04398 C -0.03021 0.03982 -0.02956 0.03958 -0.02448 0.0375 C -0.02292 0.03588 -0.02123 0.03426 -0.01966 0.03264 C -0.01836 0.03148 -0.01706 0.03079 -0.01576 0.0294 C -0.01445 0.02801 -0.01354 0.02546 -0.01211 0.02454 C -0.01081 0.02338 -0.00886 0.02338 -0.00716 0.02292 C -0.00586 0.0213 -0.00469 0.01945 -0.00352 0.01806 C -0.00169 0.01621 0.00664 0.00949 0.00898 0.00671 C 0.01002 0.00533 0.01042 0.00301 0.01146 0.00185 C 0.01302 -1.48148E-6 0.01471 -0.00139 0.01627 -0.00324 C 0.01823 -0.00509 0.01979 -0.00741 0.02135 -0.00949 C 0.02292 -0.0118 0.02487 -0.01366 0.02643 -0.01597 C 0.0276 -0.01829 0.02877 -0.02037 0.03008 -0.02245 C 0.03086 -0.02407 0.03164 -0.02592 0.03242 -0.02731 C 0.03398 -0.03009 0.03581 -0.03264 0.0375 -0.03542 C 0.03971 -0.04491 0.03737 -0.03704 0.04492 -0.04861 C 0.04596 -0.04977 0.04648 -0.05185 0.04739 -0.05347 C 0.04935 -0.05625 0.05364 -0.06134 0.05364 -0.06111 C 0.05456 -0.06412 0.05508 -0.0669 0.05612 -0.06967 C 0.05716 -0.07245 0.06549 -0.08495 0.06601 -0.08565 C 0.06927 -0.09028 0.07331 -0.09398 0.07591 -0.09884 C 0.07708 -0.10092 0.07851 -0.10301 0.07969 -0.10532 C 0.0806 -0.10694 0.08125 -0.10856 0.08216 -0.11018 C 0.08555 -0.11551 0.08594 -0.11366 0.08841 -0.11967 C 0.09336 -0.13333 0.08489 -0.11574 0.09206 -0.12963 C 0.09479 -0.14745 0.09127 -0.12893 0.09583 -0.14421 C 0.09635 -0.14629 0.09635 -0.14861 0.097 -0.15069 C 0.09844 -0.15417 0.10195 -0.16042 0.10195 -0.16018 C 0.10377 -0.17268 0.10221 -0.16458 0.10573 -0.17662 C 0.10625 -0.17824 0.10638 -0.18009 0.1069 -0.18148 C 0.10768 -0.1831 0.10872 -0.18472 0.10937 -0.18634 C 0.11562 -0.20231 0.10846 -0.18796 0.11445 -0.1993 C 0.11497 -0.20208 0.11497 -0.20486 0.11562 -0.20741 C 0.11771 -0.21597 0.11784 -0.21157 0.1207 -0.21875 C 0.12148 -0.22153 0.12239 -0.22407 0.12305 -0.22708 C 0.12396 -0.23009 0.12448 -0.23518 0.12552 -0.23842 C 0.12656 -0.24097 0.12812 -0.24352 0.1293 -0.24629 C 0.13021 -0.24907 0.13385 -0.26204 0.13424 -0.26412 C 0.1345 -0.26759 0.13489 -0.2706 0.13542 -0.27407 C 0.13581 -0.27616 0.13633 -0.27824 0.13659 -0.28032 C 0.13711 -0.28379 0.1375 -0.2868 0.13802 -0.29028 C 0.13841 -0.29236 0.13893 -0.29444 0.13919 -0.29676 C 0.14127 -0.31111 0.13854 -0.30417 0.14284 -0.31296 C 0.14323 -0.31597 0.14323 -0.31967 0.14414 -0.32268 C 0.14466 -0.32454 0.14596 -0.32569 0.14674 -0.32754 C 0.14726 -0.32893 0.14752 -0.33079 0.14792 -0.33217 C 0.14844 -0.33495 0.14857 -0.33773 0.14909 -0.34051 C 0.15052 -0.34815 0.15052 -0.34282 0.15156 -0.35185 C 0.15208 -0.35602 0.15221 -0.36042 0.15273 -0.36481 C 0.15469 -0.38032 0.15312 -0.36667 0.15534 -0.37754 C 0.15586 -0.38032 0.15573 -0.38333 0.15664 -0.38588 C 0.15716 -0.38727 0.15924 -0.38889 0.15924 -0.38866 L 0.15924 -0.38889 " pathEditMode="relative" rAng="0" ptsTypes="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0.06528 L -0.06406 0.06551 C -0.06055 0.06296 -0.05664 0.06111 -0.05313 0.05857 C -0.05156 0.05741 -0.05065 0.05486 -0.04935 0.05371 C -0.04675 0.05116 -0.04375 0.05023 -0.04063 0.04884 C -0.03893 0.04722 -0.0375 0.04537 -0.03581 0.04398 C -0.03021 0.03982 -0.02956 0.03958 -0.02448 0.0375 C -0.02292 0.03588 -0.02123 0.03426 -0.01966 0.03264 C -0.01836 0.03148 -0.01706 0.03079 -0.01576 0.0294 C -0.01445 0.02801 -0.01354 0.02546 -0.01211 0.02454 C -0.01081 0.02338 -0.00886 0.02338 -0.00716 0.02292 C -0.00586 0.0213 -0.00469 0.01945 -0.00352 0.01806 C -0.00169 0.01621 0.00664 0.00949 0.00898 0.00671 C 0.01002 0.00533 0.01042 0.00301 0.01146 0.00185 C 0.01302 -1.48148E-6 0.01471 -0.00139 0.01627 -0.00324 C 0.01823 -0.00509 0.01979 -0.00741 0.02135 -0.00949 C 0.02292 -0.0118 0.02487 -0.01366 0.02643 -0.01597 C 0.0276 -0.01829 0.02877 -0.02037 0.03008 -0.02245 C 0.03086 -0.02407 0.03164 -0.02592 0.03242 -0.02731 C 0.03398 -0.03009 0.03581 -0.03264 0.0375 -0.03542 C 0.03971 -0.04491 0.03737 -0.03704 0.04492 -0.04861 C 0.04596 -0.04977 0.04648 -0.05185 0.04739 -0.05347 C 0.04935 -0.05625 0.05364 -0.06134 0.05364 -0.06111 C 0.05456 -0.06412 0.05508 -0.0669 0.05612 -0.06967 C 0.05716 -0.07245 0.06549 -0.08495 0.06601 -0.08565 C 0.06927 -0.09028 0.07331 -0.09398 0.07591 -0.09884 C 0.07708 -0.10092 0.07851 -0.10301 0.07969 -0.10532 C 0.0806 -0.10694 0.08125 -0.10856 0.08216 -0.11018 C 0.08555 -0.11551 0.08594 -0.11366 0.08841 -0.11967 C 0.09336 -0.13333 0.08489 -0.11574 0.09206 -0.12963 C 0.09479 -0.14745 0.09127 -0.12893 0.09583 -0.14421 C 0.09635 -0.14629 0.09635 -0.14861 0.097 -0.15069 C 0.09844 -0.15417 0.10195 -0.16042 0.10195 -0.16018 C 0.10377 -0.17268 0.10221 -0.16458 0.10573 -0.17662 C 0.10625 -0.17824 0.10638 -0.18009 0.1069 -0.18148 C 0.10768 -0.1831 0.10872 -0.18472 0.10937 -0.18634 C 0.11562 -0.20231 0.10846 -0.18796 0.11445 -0.1993 C 0.11497 -0.20208 0.11497 -0.20486 0.11562 -0.20741 C 0.11771 -0.21597 0.11784 -0.21157 0.1207 -0.21875 C 0.12148 -0.22153 0.12239 -0.22407 0.12305 -0.22708 C 0.12396 -0.23009 0.12448 -0.23518 0.12552 -0.23842 C 0.12656 -0.24097 0.12812 -0.24352 0.1293 -0.24629 C 0.13021 -0.24907 0.13385 -0.26204 0.13424 -0.26412 C 0.1345 -0.26759 0.13489 -0.2706 0.13542 -0.27407 C 0.13581 -0.27616 0.13633 -0.27824 0.13659 -0.28032 C 0.13711 -0.28379 0.1375 -0.2868 0.13802 -0.29028 C 0.13841 -0.29236 0.13893 -0.29444 0.13919 -0.29676 C 0.14127 -0.31111 0.13854 -0.30417 0.14284 -0.31296 C 0.14323 -0.31597 0.14323 -0.31967 0.14414 -0.32268 C 0.14466 -0.32454 0.14596 -0.32569 0.14674 -0.32754 C 0.14726 -0.32893 0.14752 -0.33079 0.14792 -0.33217 C 0.14844 -0.33495 0.14857 -0.33773 0.14909 -0.34051 C 0.15052 -0.34815 0.15052 -0.34282 0.15156 -0.35185 C 0.15208 -0.35602 0.15221 -0.36042 0.15273 -0.36481 C 0.15469 -0.38032 0.15312 -0.36667 0.15534 -0.37754 C 0.15586 -0.38032 0.15573 -0.38333 0.15664 -0.38588 C 0.15716 -0.38727 0.15924 -0.38889 0.15924 -0.38866 L 0.15924 -0.38889 " pathEditMode="relative" rAng="0" ptsTypes="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224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</TotalTime>
  <Words>496</Words>
  <Application>Microsoft Office PowerPoint</Application>
  <PresentationFormat>Widescreen</PresentationFormat>
  <Paragraphs>81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nixon</dc:creator>
  <cp:lastModifiedBy>staff</cp:lastModifiedBy>
  <cp:revision>502</cp:revision>
  <dcterms:created xsi:type="dcterms:W3CDTF">2020-11-22T11:12:56Z</dcterms:created>
  <dcterms:modified xsi:type="dcterms:W3CDTF">2021-06-28T06:25:22Z</dcterms:modified>
</cp:coreProperties>
</file>