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01" r:id="rId2"/>
    <p:sldId id="362" r:id="rId3"/>
    <p:sldId id="363" r:id="rId4"/>
    <p:sldId id="364" r:id="rId5"/>
    <p:sldId id="365" r:id="rId6"/>
    <p:sldId id="366" r:id="rId7"/>
    <p:sldId id="367" r:id="rId8"/>
    <p:sldId id="382" r:id="rId9"/>
    <p:sldId id="383" r:id="rId10"/>
    <p:sldId id="370" r:id="rId11"/>
    <p:sldId id="371" r:id="rId12"/>
    <p:sldId id="372" r:id="rId13"/>
    <p:sldId id="385" r:id="rId14"/>
    <p:sldId id="386" r:id="rId15"/>
    <p:sldId id="389" r:id="rId16"/>
    <p:sldId id="403" r:id="rId17"/>
    <p:sldId id="388" r:id="rId18"/>
    <p:sldId id="390" r:id="rId19"/>
    <p:sldId id="373" r:id="rId20"/>
    <p:sldId id="351" r:id="rId21"/>
    <p:sldId id="374" r:id="rId22"/>
    <p:sldId id="375" r:id="rId23"/>
    <p:sldId id="376" r:id="rId24"/>
    <p:sldId id="377" r:id="rId25"/>
    <p:sldId id="378" r:id="rId26"/>
    <p:sldId id="380" r:id="rId27"/>
    <p:sldId id="379" r:id="rId28"/>
    <p:sldId id="391" r:id="rId29"/>
    <p:sldId id="381" r:id="rId30"/>
    <p:sldId id="384" r:id="rId31"/>
    <p:sldId id="393" r:id="rId32"/>
    <p:sldId id="394" r:id="rId33"/>
    <p:sldId id="395" r:id="rId34"/>
    <p:sldId id="402" r:id="rId35"/>
    <p:sldId id="397" r:id="rId36"/>
    <p:sldId id="398" r:id="rId37"/>
    <p:sldId id="399" r:id="rId38"/>
    <p:sldId id="400" r:id="rId39"/>
    <p:sldId id="339" r:id="rId40"/>
    <p:sldId id="352" r:id="rId41"/>
    <p:sldId id="353" r:id="rId42"/>
    <p:sldId id="354" r:id="rId43"/>
    <p:sldId id="355" r:id="rId44"/>
    <p:sldId id="356" r:id="rId45"/>
    <p:sldId id="357" r:id="rId46"/>
    <p:sldId id="348" r:id="rId47"/>
    <p:sldId id="358" r:id="rId48"/>
    <p:sldId id="359" r:id="rId49"/>
    <p:sldId id="360" r:id="rId50"/>
    <p:sldId id="361" r:id="rId51"/>
    <p:sldId id="35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E02EA-DA67-83FF-65CF-13B328ADBDDF}" v="6" dt="2021-01-30T13:09:31.954"/>
    <p1510:client id="{4A14709C-295C-5F1A-E6A4-34DAB8A164A9}" v="153" dt="2021-01-29T16:49:05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Stanners [ Wheatley Hill Primary School ]" userId="S::j.stanners300@whprimary.com::95d13023-5fe8-4aa6-af64-49ca2f97d09d" providerId="AD" clId="Web-{0B2DC351-E64E-62B0-B1A2-D4D3EA7673A8}"/>
    <pc:docChg chg="addSld modSld sldOrd">
      <pc:chgData name="J. Stanners [ Wheatley Hill Primary School ]" userId="S::j.stanners300@whprimary.com::95d13023-5fe8-4aa6-af64-49ca2f97d09d" providerId="AD" clId="Web-{0B2DC351-E64E-62B0-B1A2-D4D3EA7673A8}" dt="2021-01-28T15:19:08.687" v="51" actId="1076"/>
      <pc:docMkLst>
        <pc:docMk/>
      </pc:docMkLst>
      <pc:sldChg chg="addSp delSp modSp">
        <pc:chgData name="J. Stanners [ Wheatley Hill Primary School ]" userId="S::j.stanners300@whprimary.com::95d13023-5fe8-4aa6-af64-49ca2f97d09d" providerId="AD" clId="Web-{0B2DC351-E64E-62B0-B1A2-D4D3EA7673A8}" dt="2021-01-28T15:17:13.836" v="3" actId="1076"/>
        <pc:sldMkLst>
          <pc:docMk/>
          <pc:sldMk cId="44035966" sldId="351"/>
        </pc:sldMkLst>
        <pc:picChg chg="add mod">
          <ac:chgData name="J. Stanners [ Wheatley Hill Primary School ]" userId="S::j.stanners300@whprimary.com::95d13023-5fe8-4aa6-af64-49ca2f97d09d" providerId="AD" clId="Web-{0B2DC351-E64E-62B0-B1A2-D4D3EA7673A8}" dt="2021-01-28T15:17:13.836" v="3" actId="1076"/>
          <ac:picMkLst>
            <pc:docMk/>
            <pc:sldMk cId="44035966" sldId="351"/>
            <ac:picMk id="2" creationId="{CBF67283-3CC7-4A89-8481-320435A5132F}"/>
          </ac:picMkLst>
        </pc:picChg>
        <pc:picChg chg="del">
          <ac:chgData name="J. Stanners [ Wheatley Hill Primary School ]" userId="S::j.stanners300@whprimary.com::95d13023-5fe8-4aa6-af64-49ca2f97d09d" providerId="AD" clId="Web-{0B2DC351-E64E-62B0-B1A2-D4D3EA7673A8}" dt="2021-01-28T15:16:55.038" v="0"/>
          <ac:picMkLst>
            <pc:docMk/>
            <pc:sldMk cId="44035966" sldId="351"/>
            <ac:picMk id="3" creationId="{A3BFA184-81C8-410F-AD68-DEBAD70A99FA}"/>
          </ac:picMkLst>
        </pc:picChg>
      </pc:sldChg>
      <pc:sldChg chg="delSp modSp add ord replId">
        <pc:chgData name="J. Stanners [ Wheatley Hill Primary School ]" userId="S::j.stanners300@whprimary.com::95d13023-5fe8-4aa6-af64-49ca2f97d09d" providerId="AD" clId="Web-{0B2DC351-E64E-62B0-B1A2-D4D3EA7673A8}" dt="2021-01-28T15:19:08.687" v="51" actId="1076"/>
        <pc:sldMkLst>
          <pc:docMk/>
          <pc:sldMk cId="2738289958" sldId="402"/>
        </pc:sldMkLst>
        <pc:spChg chg="mod">
          <ac:chgData name="J. Stanners [ Wheatley Hill Primary School ]" userId="S::j.stanners300@whprimary.com::95d13023-5fe8-4aa6-af64-49ca2f97d09d" providerId="AD" clId="Web-{0B2DC351-E64E-62B0-B1A2-D4D3EA7673A8}" dt="2021-01-28T15:19:08.687" v="51" actId="1076"/>
          <ac:spMkLst>
            <pc:docMk/>
            <pc:sldMk cId="2738289958" sldId="402"/>
            <ac:spMk id="9" creationId="{B5775EA4-C1AF-458D-A025-4C4E3C279C10}"/>
          </ac:spMkLst>
        </pc:spChg>
        <pc:picChg chg="del">
          <ac:chgData name="J. Stanners [ Wheatley Hill Primary School ]" userId="S::j.stanners300@whprimary.com::95d13023-5fe8-4aa6-af64-49ca2f97d09d" providerId="AD" clId="Web-{0B2DC351-E64E-62B0-B1A2-D4D3EA7673A8}" dt="2021-01-28T15:17:56.683" v="6"/>
          <ac:picMkLst>
            <pc:docMk/>
            <pc:sldMk cId="2738289958" sldId="402"/>
            <ac:picMk id="2" creationId="{CBF67283-3CC7-4A89-8481-320435A5132F}"/>
          </ac:picMkLst>
        </pc:picChg>
      </pc:sldChg>
    </pc:docChg>
  </pc:docChgLst>
  <pc:docChgLst>
    <pc:chgData name="J. Nixon [ Wheatley Hill Primary School ]" userId="S::j.nixon300@whprimary.com::181405a3-31f2-4034-9af0-5f24c97ae9ad" providerId="AD" clId="Web-{4A14709C-295C-5F1A-E6A4-34DAB8A164A9}"/>
    <pc:docChg chg="modSld">
      <pc:chgData name="J. Nixon [ Wheatley Hill Primary School ]" userId="S::j.nixon300@whprimary.com::181405a3-31f2-4034-9af0-5f24c97ae9ad" providerId="AD" clId="Web-{4A14709C-295C-5F1A-E6A4-34DAB8A164A9}" dt="2021-01-29T16:49:05.784" v="119" actId="1076"/>
      <pc:docMkLst>
        <pc:docMk/>
      </pc:docMkLst>
      <pc:sldChg chg="addSp modSp">
        <pc:chgData name="J. Nixon [ Wheatley Hill Primary School ]" userId="S::j.nixon300@whprimary.com::181405a3-31f2-4034-9af0-5f24c97ae9ad" providerId="AD" clId="Web-{4A14709C-295C-5F1A-E6A4-34DAB8A164A9}" dt="2021-01-29T16:36:02.036" v="108" actId="1076"/>
        <pc:sldMkLst>
          <pc:docMk/>
          <pc:sldMk cId="219643932" sldId="348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6:02.036" v="108" actId="1076"/>
          <ac:picMkLst>
            <pc:docMk/>
            <pc:sldMk cId="219643932" sldId="348"/>
            <ac:picMk id="2" creationId="{643E0352-7EAC-4B55-BB2B-30F7C10AD8C2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5:00.956" v="93" actId="1076"/>
        <pc:sldMkLst>
          <pc:docMk/>
          <pc:sldMk cId="3931254103" sldId="352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5:00.956" v="93" actId="1076"/>
          <ac:picMkLst>
            <pc:docMk/>
            <pc:sldMk cId="3931254103" sldId="352"/>
            <ac:picMk id="2" creationId="{D8DE677F-E15C-49AD-AB03-77462DD6E1D9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5:12.129" v="95" actId="1076"/>
        <pc:sldMkLst>
          <pc:docMk/>
          <pc:sldMk cId="2545774703" sldId="353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5:12.129" v="95" actId="1076"/>
          <ac:picMkLst>
            <pc:docMk/>
            <pc:sldMk cId="2545774703" sldId="353"/>
            <ac:picMk id="2" creationId="{4E5B3851-26F6-4554-9E21-B216877A2098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5:26.066" v="98" actId="1076"/>
        <pc:sldMkLst>
          <pc:docMk/>
          <pc:sldMk cId="2471118960" sldId="354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5:26.066" v="98" actId="1076"/>
          <ac:picMkLst>
            <pc:docMk/>
            <pc:sldMk cId="2471118960" sldId="354"/>
            <ac:picMk id="2" creationId="{14393D50-CDCB-4B3C-BDE5-568CD87F5DF4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5:45.020" v="102" actId="1076"/>
        <pc:sldMkLst>
          <pc:docMk/>
          <pc:sldMk cId="3765306285" sldId="355"/>
        </pc:sldMkLst>
        <pc:spChg chg="mod">
          <ac:chgData name="J. Nixon [ Wheatley Hill Primary School ]" userId="S::j.nixon300@whprimary.com::181405a3-31f2-4034-9af0-5f24c97ae9ad" providerId="AD" clId="Web-{4A14709C-295C-5F1A-E6A4-34DAB8A164A9}" dt="2021-01-29T16:35:34.957" v="99" actId="1076"/>
          <ac:spMkLst>
            <pc:docMk/>
            <pc:sldMk cId="3765306285" sldId="355"/>
            <ac:spMk id="4" creationId="{E5440772-360E-48A8-89A8-380EE9702E63}"/>
          </ac:spMkLst>
        </pc:spChg>
        <pc:picChg chg="add mod">
          <ac:chgData name="J. Nixon [ Wheatley Hill Primary School ]" userId="S::j.nixon300@whprimary.com::181405a3-31f2-4034-9af0-5f24c97ae9ad" providerId="AD" clId="Web-{4A14709C-295C-5F1A-E6A4-34DAB8A164A9}" dt="2021-01-29T16:35:45.020" v="102" actId="1076"/>
          <ac:picMkLst>
            <pc:docMk/>
            <pc:sldMk cId="3765306285" sldId="355"/>
            <ac:picMk id="2" creationId="{E1214C6E-B19B-4EE6-9CC0-310F31C9B4FF}"/>
          </ac:picMkLst>
        </pc:picChg>
      </pc:sldChg>
      <pc:sldChg chg="addSp delSp modSp mod setBg">
        <pc:chgData name="J. Nixon [ Wheatley Hill Primary School ]" userId="S::j.nixon300@whprimary.com::181405a3-31f2-4034-9af0-5f24c97ae9ad" providerId="AD" clId="Web-{4A14709C-295C-5F1A-E6A4-34DAB8A164A9}" dt="2021-01-29T16:35:56.020" v="106"/>
        <pc:sldMkLst>
          <pc:docMk/>
          <pc:sldMk cId="1403850739" sldId="357"/>
        </pc:sldMkLst>
        <pc:spChg chg="mod ord">
          <ac:chgData name="J. Nixon [ Wheatley Hill Primary School ]" userId="S::j.nixon300@whprimary.com::181405a3-31f2-4034-9af0-5f24c97ae9ad" providerId="AD" clId="Web-{4A14709C-295C-5F1A-E6A4-34DAB8A164A9}" dt="2021-01-29T16:35:56.020" v="106"/>
          <ac:spMkLst>
            <pc:docMk/>
            <pc:sldMk cId="1403850739" sldId="357"/>
            <ac:spMk id="6" creationId="{0F92C3EA-9A00-4562-9914-CC594938127C}"/>
          </ac:spMkLst>
        </pc:spChg>
        <pc:spChg chg="add del">
          <ac:chgData name="J. Nixon [ Wheatley Hill Primary School ]" userId="S::j.nixon300@whprimary.com::181405a3-31f2-4034-9af0-5f24c97ae9ad" providerId="AD" clId="Web-{4A14709C-295C-5F1A-E6A4-34DAB8A164A9}" dt="2021-01-29T16:35:56.020" v="106"/>
          <ac:spMkLst>
            <pc:docMk/>
            <pc:sldMk cId="1403850739" sldId="357"/>
            <ac:spMk id="11" creationId="{C4E4288A-DFC8-40A2-90E5-70E851A933AD}"/>
          </ac:spMkLst>
        </pc:spChg>
        <pc:spChg chg="add del">
          <ac:chgData name="J. Nixon [ Wheatley Hill Primary School ]" userId="S::j.nixon300@whprimary.com::181405a3-31f2-4034-9af0-5f24c97ae9ad" providerId="AD" clId="Web-{4A14709C-295C-5F1A-E6A4-34DAB8A164A9}" dt="2021-01-29T16:35:56.020" v="106"/>
          <ac:spMkLst>
            <pc:docMk/>
            <pc:sldMk cId="1403850739" sldId="357"/>
            <ac:spMk id="17" creationId="{BD2BFF02-DF78-4F07-B176-52514E13127D}"/>
          </ac:spMkLst>
        </pc:spChg>
        <pc:spChg chg="add del">
          <ac:chgData name="J. Nixon [ Wheatley Hill Primary School ]" userId="S::j.nixon300@whprimary.com::181405a3-31f2-4034-9af0-5f24c97ae9ad" providerId="AD" clId="Web-{4A14709C-295C-5F1A-E6A4-34DAB8A164A9}" dt="2021-01-29T16:35:56.020" v="106"/>
          <ac:spMkLst>
            <pc:docMk/>
            <pc:sldMk cId="1403850739" sldId="357"/>
            <ac:spMk id="19" creationId="{0DB06EAB-7D8C-403A-86C5-B5FD79A13650}"/>
          </ac:spMkLst>
        </pc:spChg>
        <pc:grpChg chg="add del">
          <ac:chgData name="J. Nixon [ Wheatley Hill Primary School ]" userId="S::j.nixon300@whprimary.com::181405a3-31f2-4034-9af0-5f24c97ae9ad" providerId="AD" clId="Web-{4A14709C-295C-5F1A-E6A4-34DAB8A164A9}" dt="2021-01-29T16:35:56.020" v="106"/>
          <ac:grpSpMkLst>
            <pc:docMk/>
            <pc:sldMk cId="1403850739" sldId="357"/>
            <ac:grpSpMk id="13" creationId="{B63C2D82-D4FA-4A37-BB01-1E7B21E4FF20}"/>
          </ac:grpSpMkLst>
        </pc:grpChg>
        <pc:picChg chg="add mod">
          <ac:chgData name="J. Nixon [ Wheatley Hill Primary School ]" userId="S::j.nixon300@whprimary.com::181405a3-31f2-4034-9af0-5f24c97ae9ad" providerId="AD" clId="Web-{4A14709C-295C-5F1A-E6A4-34DAB8A164A9}" dt="2021-01-29T16:35:56.020" v="106"/>
          <ac:picMkLst>
            <pc:docMk/>
            <pc:sldMk cId="1403850739" sldId="357"/>
            <ac:picMk id="2" creationId="{14DBEF82-9A0B-44F9-BF8A-D8B844446157}"/>
          </ac:picMkLst>
        </pc:picChg>
        <pc:picChg chg="mod ord">
          <ac:chgData name="J. Nixon [ Wheatley Hill Primary School ]" userId="S::j.nixon300@whprimary.com::181405a3-31f2-4034-9af0-5f24c97ae9ad" providerId="AD" clId="Web-{4A14709C-295C-5F1A-E6A4-34DAB8A164A9}" dt="2021-01-29T16:35:56.020" v="106"/>
          <ac:picMkLst>
            <pc:docMk/>
            <pc:sldMk cId="1403850739" sldId="357"/>
            <ac:picMk id="5" creationId="{7ED95718-8DE4-4537-BB40-E06F88EF12EF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6:20.020" v="111" actId="1076"/>
        <pc:sldMkLst>
          <pc:docMk/>
          <pc:sldMk cId="3799855405" sldId="358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6:20.020" v="111" actId="1076"/>
          <ac:picMkLst>
            <pc:docMk/>
            <pc:sldMk cId="3799855405" sldId="358"/>
            <ac:picMk id="2" creationId="{42A1B2C1-729C-40F5-B499-AC4ACC6C889D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26:30.995" v="1" actId="1076"/>
        <pc:sldMkLst>
          <pc:docMk/>
          <pc:sldMk cId="2948417225" sldId="363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26:30.995" v="1" actId="1076"/>
          <ac:picMkLst>
            <pc:docMk/>
            <pc:sldMk cId="2948417225" sldId="363"/>
            <ac:picMk id="2" creationId="{8CC19036-90D7-406C-A057-06FBA831ED6B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27:51.012" v="13" actId="14100"/>
        <pc:sldMkLst>
          <pc:docMk/>
          <pc:sldMk cId="3865657842" sldId="365"/>
        </pc:sldMkLst>
        <pc:spChg chg="mod">
          <ac:chgData name="J. Nixon [ Wheatley Hill Primary School ]" userId="S::j.nixon300@whprimary.com::181405a3-31f2-4034-9af0-5f24c97ae9ad" providerId="AD" clId="Web-{4A14709C-295C-5F1A-E6A4-34DAB8A164A9}" dt="2021-01-29T16:27:28.167" v="10" actId="1076"/>
          <ac:spMkLst>
            <pc:docMk/>
            <pc:sldMk cId="3865657842" sldId="365"/>
            <ac:spMk id="4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4A14709C-295C-5F1A-E6A4-34DAB8A164A9}" dt="2021-01-29T16:27:04.558" v="9" actId="20577"/>
          <ac:spMkLst>
            <pc:docMk/>
            <pc:sldMk cId="3865657842" sldId="365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4A14709C-295C-5F1A-E6A4-34DAB8A164A9}" dt="2021-01-29T16:27:51.012" v="13" actId="14100"/>
          <ac:picMkLst>
            <pc:docMk/>
            <pc:sldMk cId="3865657842" sldId="365"/>
            <ac:picMk id="2" creationId="{B21C615B-1C28-469A-8CD4-3C52B81298C4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28:18.434" v="15" actId="1076"/>
        <pc:sldMkLst>
          <pc:docMk/>
          <pc:sldMk cId="1306836835" sldId="366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28:18.434" v="15" actId="1076"/>
          <ac:picMkLst>
            <pc:docMk/>
            <pc:sldMk cId="1306836835" sldId="366"/>
            <ac:picMk id="8" creationId="{54C4A4D1-AB57-4E42-8723-EB4DE405BD0A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28:54.263" v="19" actId="1076"/>
        <pc:sldMkLst>
          <pc:docMk/>
          <pc:sldMk cId="1312417363" sldId="367"/>
        </pc:sldMkLst>
        <pc:spChg chg="mod">
          <ac:chgData name="J. Nixon [ Wheatley Hill Primary School ]" userId="S::j.nixon300@whprimary.com::181405a3-31f2-4034-9af0-5f24c97ae9ad" providerId="AD" clId="Web-{4A14709C-295C-5F1A-E6A4-34DAB8A164A9}" dt="2021-01-29T16:28:28.965" v="17" actId="20577"/>
          <ac:spMkLst>
            <pc:docMk/>
            <pc:sldMk cId="1312417363" sldId="367"/>
            <ac:spMk id="5" creationId="{DB41C259-E049-4CBB-BCF5-7C62DDC2D611}"/>
          </ac:spMkLst>
        </pc:spChg>
        <pc:picChg chg="add mod">
          <ac:chgData name="J. Nixon [ Wheatley Hill Primary School ]" userId="S::j.nixon300@whprimary.com::181405a3-31f2-4034-9af0-5f24c97ae9ad" providerId="AD" clId="Web-{4A14709C-295C-5F1A-E6A4-34DAB8A164A9}" dt="2021-01-29T16:28:54.263" v="19" actId="1076"/>
          <ac:picMkLst>
            <pc:docMk/>
            <pc:sldMk cId="1312417363" sldId="367"/>
            <ac:picMk id="3" creationId="{5C5434ED-CCCF-43A8-A45D-2F5DCD477426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0:03.561" v="31" actId="1076"/>
        <pc:sldMkLst>
          <pc:docMk/>
          <pc:sldMk cId="3380024602" sldId="370"/>
        </pc:sldMkLst>
        <pc:spChg chg="mod">
          <ac:chgData name="J. Nixon [ Wheatley Hill Primary School ]" userId="S::j.nixon300@whprimary.com::181405a3-31f2-4034-9af0-5f24c97ae9ad" providerId="AD" clId="Web-{4A14709C-295C-5F1A-E6A4-34DAB8A164A9}" dt="2021-01-29T16:30:03.561" v="31" actId="1076"/>
          <ac:spMkLst>
            <pc:docMk/>
            <pc:sldMk cId="3380024602" sldId="370"/>
            <ac:spMk id="4" creationId="{857E3CD3-0AE1-4A91-AAA8-E67E0F986F05}"/>
          </ac:spMkLst>
        </pc:spChg>
        <pc:picChg chg="add mod">
          <ac:chgData name="J. Nixon [ Wheatley Hill Primary School ]" userId="S::j.nixon300@whprimary.com::181405a3-31f2-4034-9af0-5f24c97ae9ad" providerId="AD" clId="Web-{4A14709C-295C-5F1A-E6A4-34DAB8A164A9}" dt="2021-01-29T16:30:00.358" v="30" actId="1076"/>
          <ac:picMkLst>
            <pc:docMk/>
            <pc:sldMk cId="3380024602" sldId="370"/>
            <ac:picMk id="2" creationId="{086C78A5-1906-4E01-A0C8-5854299088F5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2:10.469" v="58" actId="1076"/>
        <pc:sldMkLst>
          <pc:docMk/>
          <pc:sldMk cId="3231497596" sldId="374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2:10.469" v="58" actId="1076"/>
          <ac:picMkLst>
            <pc:docMk/>
            <pc:sldMk cId="3231497596" sldId="374"/>
            <ac:picMk id="2" creationId="{132B8721-896F-49E0-BC6E-BA57FB232646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2:21.969" v="60" actId="1076"/>
        <pc:sldMkLst>
          <pc:docMk/>
          <pc:sldMk cId="2341720698" sldId="375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2:21.969" v="60" actId="1076"/>
          <ac:picMkLst>
            <pc:docMk/>
            <pc:sldMk cId="2341720698" sldId="375"/>
            <ac:picMk id="2" creationId="{2552379E-BECA-4C69-ABA6-7863A795ECB3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2:27.173" v="62" actId="1076"/>
        <pc:sldMkLst>
          <pc:docMk/>
          <pc:sldMk cId="3718982074" sldId="376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2:27.173" v="62" actId="1076"/>
          <ac:picMkLst>
            <pc:docMk/>
            <pc:sldMk cId="3718982074" sldId="376"/>
            <ac:picMk id="2" creationId="{F953C54F-5B7C-425C-9E53-AE00EA7789DC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2:32.220" v="64" actId="1076"/>
        <pc:sldMkLst>
          <pc:docMk/>
          <pc:sldMk cId="565580563" sldId="377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2:32.220" v="64" actId="1076"/>
          <ac:picMkLst>
            <pc:docMk/>
            <pc:sldMk cId="565580563" sldId="377"/>
            <ac:picMk id="2" creationId="{AA56B5D4-84D7-4B63-A146-28E008F915DD}"/>
          </ac:picMkLst>
        </pc:picChg>
      </pc:sldChg>
      <pc:sldChg chg="addSp delSp modSp">
        <pc:chgData name="J. Nixon [ Wheatley Hill Primary School ]" userId="S::j.nixon300@whprimary.com::181405a3-31f2-4034-9af0-5f24c97ae9ad" providerId="AD" clId="Web-{4A14709C-295C-5F1A-E6A4-34DAB8A164A9}" dt="2021-01-29T16:32:35.751" v="66"/>
        <pc:sldMkLst>
          <pc:docMk/>
          <pc:sldMk cId="2286017302" sldId="378"/>
        </pc:sldMkLst>
        <pc:picChg chg="add del mod">
          <ac:chgData name="J. Nixon [ Wheatley Hill Primary School ]" userId="S::j.nixon300@whprimary.com::181405a3-31f2-4034-9af0-5f24c97ae9ad" providerId="AD" clId="Web-{4A14709C-295C-5F1A-E6A4-34DAB8A164A9}" dt="2021-01-29T16:32:35.751" v="66"/>
          <ac:picMkLst>
            <pc:docMk/>
            <pc:sldMk cId="2286017302" sldId="378"/>
            <ac:picMk id="2" creationId="{F86D5F1A-BE4B-489C-81EF-0716D3BC1341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2:50.095" v="70" actId="1076"/>
        <pc:sldMkLst>
          <pc:docMk/>
          <pc:sldMk cId="1520288488" sldId="379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2:50.095" v="70" actId="1076"/>
          <ac:picMkLst>
            <pc:docMk/>
            <pc:sldMk cId="1520288488" sldId="379"/>
            <ac:picMk id="9" creationId="{15C86CCE-0FB7-4D68-ACD1-E795E316A579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2:46.735" v="68" actId="1076"/>
        <pc:sldMkLst>
          <pc:docMk/>
          <pc:sldMk cId="1066224627" sldId="380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2:46.735" v="68" actId="1076"/>
          <ac:picMkLst>
            <pc:docMk/>
            <pc:sldMk cId="1066224627" sldId="380"/>
            <ac:picMk id="2" creationId="{284F7680-E19E-41C0-AB38-597B78F4E0AF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3:14.564" v="76" actId="1076"/>
        <pc:sldMkLst>
          <pc:docMk/>
          <pc:sldMk cId="2817331960" sldId="381"/>
        </pc:sldMkLst>
        <pc:spChg chg="mod">
          <ac:chgData name="J. Nixon [ Wheatley Hill Primary School ]" userId="S::j.nixon300@whprimary.com::181405a3-31f2-4034-9af0-5f24c97ae9ad" providerId="AD" clId="Web-{4A14709C-295C-5F1A-E6A4-34DAB8A164A9}" dt="2021-01-29T16:33:02.361" v="73" actId="1076"/>
          <ac:spMkLst>
            <pc:docMk/>
            <pc:sldMk cId="2817331960" sldId="381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4A14709C-295C-5F1A-E6A4-34DAB8A164A9}" dt="2021-01-29T16:33:14.564" v="76" actId="1076"/>
          <ac:picMkLst>
            <pc:docMk/>
            <pc:sldMk cId="2817331960" sldId="381"/>
            <ac:picMk id="3" creationId="{5DF106C9-7036-482D-931C-E612F8F2D953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29:17.185" v="24" actId="1076"/>
        <pc:sldMkLst>
          <pc:docMk/>
          <pc:sldMk cId="839059835" sldId="382"/>
        </pc:sldMkLst>
        <pc:spChg chg="mod">
          <ac:chgData name="J. Nixon [ Wheatley Hill Primary School ]" userId="S::j.nixon300@whprimary.com::181405a3-31f2-4034-9af0-5f24c97ae9ad" providerId="AD" clId="Web-{4A14709C-295C-5F1A-E6A4-34DAB8A164A9}" dt="2021-01-29T16:29:12.091" v="22" actId="1076"/>
          <ac:spMkLst>
            <pc:docMk/>
            <pc:sldMk cId="839059835" sldId="382"/>
            <ac:spMk id="4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4A14709C-295C-5F1A-E6A4-34DAB8A164A9}" dt="2021-01-29T16:29:07.966" v="21" actId="1076"/>
          <ac:spMkLst>
            <pc:docMk/>
            <pc:sldMk cId="839059835" sldId="382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4A14709C-295C-5F1A-E6A4-34DAB8A164A9}" dt="2021-01-29T16:29:17.185" v="24" actId="1076"/>
          <ac:picMkLst>
            <pc:docMk/>
            <pc:sldMk cId="839059835" sldId="382"/>
            <ac:picMk id="2" creationId="{962EC164-7D67-4CCC-9157-C4F8660F91C8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29:47.045" v="27" actId="1076"/>
        <pc:sldMkLst>
          <pc:docMk/>
          <pc:sldMk cId="455777709" sldId="383"/>
        </pc:sldMkLst>
        <pc:spChg chg="mod">
          <ac:chgData name="J. Nixon [ Wheatley Hill Primary School ]" userId="S::j.nixon300@whprimary.com::181405a3-31f2-4034-9af0-5f24c97ae9ad" providerId="AD" clId="Web-{4A14709C-295C-5F1A-E6A4-34DAB8A164A9}" dt="2021-01-29T16:29:47.045" v="27" actId="1076"/>
          <ac:spMkLst>
            <pc:docMk/>
            <pc:sldMk cId="455777709" sldId="383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4A14709C-295C-5F1A-E6A4-34DAB8A164A9}" dt="2021-01-29T16:29:42.435" v="26" actId="1076"/>
          <ac:picMkLst>
            <pc:docMk/>
            <pc:sldMk cId="455777709" sldId="383"/>
            <ac:picMk id="8" creationId="{E4DFE367-F7F4-4168-A0B3-66D12AC3332F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0:39.921" v="45" actId="1076"/>
        <pc:sldMkLst>
          <pc:docMk/>
          <pc:sldMk cId="3983955282" sldId="385"/>
        </pc:sldMkLst>
        <pc:spChg chg="mod">
          <ac:chgData name="J. Nixon [ Wheatley Hill Primary School ]" userId="S::j.nixon300@whprimary.com::181405a3-31f2-4034-9af0-5f24c97ae9ad" providerId="AD" clId="Web-{4A14709C-295C-5F1A-E6A4-34DAB8A164A9}" dt="2021-01-29T16:30:26.717" v="41" actId="1076"/>
          <ac:spMkLst>
            <pc:docMk/>
            <pc:sldMk cId="3983955282" sldId="385"/>
            <ac:spMk id="4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4A14709C-295C-5F1A-E6A4-34DAB8A164A9}" dt="2021-01-29T16:30:30.389" v="43" actId="20577"/>
          <ac:spMkLst>
            <pc:docMk/>
            <pc:sldMk cId="3983955282" sldId="385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4A14709C-295C-5F1A-E6A4-34DAB8A164A9}" dt="2021-01-29T16:30:39.921" v="45" actId="1076"/>
          <ac:picMkLst>
            <pc:docMk/>
            <pc:sldMk cId="3983955282" sldId="385"/>
            <ac:picMk id="2" creationId="{99DEA13C-C04A-4A2D-8616-5A8E21EAC33F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0:49.483" v="48" actId="1076"/>
        <pc:sldMkLst>
          <pc:docMk/>
          <pc:sldMk cId="479903278" sldId="386"/>
        </pc:sldMkLst>
        <pc:spChg chg="mod">
          <ac:chgData name="J. Nixon [ Wheatley Hill Primary School ]" userId="S::j.nixon300@whprimary.com::181405a3-31f2-4034-9af0-5f24c97ae9ad" providerId="AD" clId="Web-{4A14709C-295C-5F1A-E6A4-34DAB8A164A9}" dt="2021-01-29T16:30:46.124" v="46" actId="1076"/>
          <ac:spMkLst>
            <pc:docMk/>
            <pc:sldMk cId="479903278" sldId="386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4A14709C-295C-5F1A-E6A4-34DAB8A164A9}" dt="2021-01-29T16:30:49.483" v="48" actId="1076"/>
          <ac:picMkLst>
            <pc:docMk/>
            <pc:sldMk cId="479903278" sldId="386"/>
            <ac:picMk id="8" creationId="{03AC12ED-EC52-44BD-9BD6-197E6A925B01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1:37.297" v="53" actId="1076"/>
        <pc:sldMkLst>
          <pc:docMk/>
          <pc:sldMk cId="1869261460" sldId="387"/>
        </pc:sldMkLst>
        <pc:spChg chg="mod">
          <ac:chgData name="J. Nixon [ Wheatley Hill Primary School ]" userId="S::j.nixon300@whprimary.com::181405a3-31f2-4034-9af0-5f24c97ae9ad" providerId="AD" clId="Web-{4A14709C-295C-5F1A-E6A4-34DAB8A164A9}" dt="2021-01-29T16:31:29.578" v="51" actId="1076"/>
          <ac:spMkLst>
            <pc:docMk/>
            <pc:sldMk cId="1869261460" sldId="387"/>
            <ac:spMk id="4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4A14709C-295C-5F1A-E6A4-34DAB8A164A9}" dt="2021-01-29T16:31:37.297" v="53" actId="1076"/>
          <ac:picMkLst>
            <pc:docMk/>
            <pc:sldMk cId="1869261460" sldId="387"/>
            <ac:picMk id="2" creationId="{613D7A67-60C2-4EB2-9266-6302F5205309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1:54.485" v="56" actId="1076"/>
        <pc:sldMkLst>
          <pc:docMk/>
          <pc:sldMk cId="1452126611" sldId="388"/>
        </pc:sldMkLst>
        <pc:spChg chg="mod">
          <ac:chgData name="J. Nixon [ Wheatley Hill Primary School ]" userId="S::j.nixon300@whprimary.com::181405a3-31f2-4034-9af0-5f24c97ae9ad" providerId="AD" clId="Web-{4A14709C-295C-5F1A-E6A4-34DAB8A164A9}" dt="2021-01-29T16:31:49.094" v="54" actId="1076"/>
          <ac:spMkLst>
            <pc:docMk/>
            <pc:sldMk cId="1452126611" sldId="388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4A14709C-295C-5F1A-E6A4-34DAB8A164A9}" dt="2021-01-29T16:31:54.485" v="56" actId="1076"/>
          <ac:picMkLst>
            <pc:docMk/>
            <pc:sldMk cId="1452126611" sldId="388"/>
            <ac:picMk id="10" creationId="{E4467A43-3278-4430-AC86-2EE2A95886E4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1:21.312" v="50" actId="1076"/>
        <pc:sldMkLst>
          <pc:docMk/>
          <pc:sldMk cId="2200985844" sldId="389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1:21.312" v="50" actId="1076"/>
          <ac:picMkLst>
            <pc:docMk/>
            <pc:sldMk cId="2200985844" sldId="389"/>
            <ac:picMk id="15" creationId="{21946367-5EDE-481E-9D43-653E7673B86B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2:54.751" v="72" actId="1076"/>
        <pc:sldMkLst>
          <pc:docMk/>
          <pc:sldMk cId="1611770903" sldId="391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2:54.751" v="72" actId="1076"/>
          <ac:picMkLst>
            <pc:docMk/>
            <pc:sldMk cId="1611770903" sldId="391"/>
            <ac:picMk id="10" creationId="{447A8A22-806B-4823-AFFA-BB525A7E1988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4:05.190" v="84" actId="1076"/>
        <pc:sldMkLst>
          <pc:docMk/>
          <pc:sldMk cId="2061170168" sldId="394"/>
        </pc:sldMkLst>
        <pc:spChg chg="mod">
          <ac:chgData name="J. Nixon [ Wheatley Hill Primary School ]" userId="S::j.nixon300@whprimary.com::181405a3-31f2-4034-9af0-5f24c97ae9ad" providerId="AD" clId="Web-{4A14709C-295C-5F1A-E6A4-34DAB8A164A9}" dt="2021-01-29T16:33:33.517" v="82" actId="20577"/>
          <ac:spMkLst>
            <pc:docMk/>
            <pc:sldMk cId="2061170168" sldId="394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4A14709C-295C-5F1A-E6A4-34DAB8A164A9}" dt="2021-01-29T16:34:05.190" v="84" actId="1076"/>
          <ac:picMkLst>
            <pc:docMk/>
            <pc:sldMk cId="2061170168" sldId="394"/>
            <ac:picMk id="2" creationId="{C1A4C715-5A5E-4FAC-AAD0-5195CBC93423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4:10.237" v="86" actId="1076"/>
        <pc:sldMkLst>
          <pc:docMk/>
          <pc:sldMk cId="2816809603" sldId="395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34:10.237" v="86" actId="1076"/>
          <ac:picMkLst>
            <pc:docMk/>
            <pc:sldMk cId="2816809603" sldId="395"/>
            <ac:picMk id="8" creationId="{7C6F0692-8527-4B53-8A70-2F6514C23433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34:43.972" v="91" actId="1076"/>
        <pc:sldMkLst>
          <pc:docMk/>
          <pc:sldMk cId="2089528550" sldId="397"/>
        </pc:sldMkLst>
        <pc:spChg chg="mod">
          <ac:chgData name="J. Nixon [ Wheatley Hill Primary School ]" userId="S::j.nixon300@whprimary.com::181405a3-31f2-4034-9af0-5f24c97ae9ad" providerId="AD" clId="Web-{4A14709C-295C-5F1A-E6A4-34DAB8A164A9}" dt="2021-01-29T16:34:40.925" v="90" actId="14100"/>
          <ac:spMkLst>
            <pc:docMk/>
            <pc:sldMk cId="2089528550" sldId="397"/>
            <ac:spMk id="5" creationId="{72929739-50E1-4AE4-99B0-FA131B9D6D04}"/>
          </ac:spMkLst>
        </pc:spChg>
        <pc:picChg chg="add mod">
          <ac:chgData name="J. Nixon [ Wheatley Hill Primary School ]" userId="S::j.nixon300@whprimary.com::181405a3-31f2-4034-9af0-5f24c97ae9ad" providerId="AD" clId="Web-{4A14709C-295C-5F1A-E6A4-34DAB8A164A9}" dt="2021-01-29T16:34:43.972" v="91" actId="1076"/>
          <ac:picMkLst>
            <pc:docMk/>
            <pc:sldMk cId="2089528550" sldId="397"/>
            <ac:picMk id="2" creationId="{11383B26-1FC1-4836-910B-B70849234680}"/>
          </ac:picMkLst>
        </pc:picChg>
      </pc:sldChg>
      <pc:sldChg chg="addSp modSp">
        <pc:chgData name="J. Nixon [ Wheatley Hill Primary School ]" userId="S::j.nixon300@whprimary.com::181405a3-31f2-4034-9af0-5f24c97ae9ad" providerId="AD" clId="Web-{4A14709C-295C-5F1A-E6A4-34DAB8A164A9}" dt="2021-01-29T16:49:05.784" v="119" actId="1076"/>
        <pc:sldMkLst>
          <pc:docMk/>
          <pc:sldMk cId="2738289958" sldId="402"/>
        </pc:sldMkLst>
        <pc:picChg chg="add mod">
          <ac:chgData name="J. Nixon [ Wheatley Hill Primary School ]" userId="S::j.nixon300@whprimary.com::181405a3-31f2-4034-9af0-5f24c97ae9ad" providerId="AD" clId="Web-{4A14709C-295C-5F1A-E6A4-34DAB8A164A9}" dt="2021-01-29T16:49:05.784" v="119" actId="1076"/>
          <ac:picMkLst>
            <pc:docMk/>
            <pc:sldMk cId="2738289958" sldId="402"/>
            <ac:picMk id="2" creationId="{D03A9DCD-7EB0-418A-AF30-B3096547D07E}"/>
          </ac:picMkLst>
        </pc:picChg>
      </pc:sldChg>
    </pc:docChg>
  </pc:docChgLst>
  <pc:docChgLst>
    <pc:chgData name="R.McCartney [ Wheatley Hill Community Primary School ]" userId="8370e262-f51d-4192-81e2-00bb8d05bf7e" providerId="ADAL" clId="{E80E925F-2AF1-4819-9ACF-6748CCD481F5}"/>
    <pc:docChg chg="custSel modSld">
      <pc:chgData name="R.McCartney [ Wheatley Hill Community Primary School ]" userId="8370e262-f51d-4192-81e2-00bb8d05bf7e" providerId="ADAL" clId="{E80E925F-2AF1-4819-9ACF-6748CCD481F5}" dt="2021-01-30T13:07:30.491" v="12" actId="1076"/>
      <pc:docMkLst>
        <pc:docMk/>
      </pc:docMkLst>
      <pc:sldChg chg="addSp delSp mod">
        <pc:chgData name="R.McCartney [ Wheatley Hill Community Primary School ]" userId="8370e262-f51d-4192-81e2-00bb8d05bf7e" providerId="ADAL" clId="{E80E925F-2AF1-4819-9ACF-6748CCD481F5}" dt="2021-01-30T13:07:07.228" v="3" actId="478"/>
        <pc:sldMkLst>
          <pc:docMk/>
          <pc:sldMk cId="479903278" sldId="386"/>
        </pc:sldMkLst>
        <pc:picChg chg="add del">
          <ac:chgData name="R.McCartney [ Wheatley Hill Community Primary School ]" userId="8370e262-f51d-4192-81e2-00bb8d05bf7e" providerId="ADAL" clId="{E80E925F-2AF1-4819-9ACF-6748CCD481F5}" dt="2021-01-30T13:07:07.228" v="3" actId="478"/>
          <ac:picMkLst>
            <pc:docMk/>
            <pc:sldMk cId="479903278" sldId="386"/>
            <ac:picMk id="12" creationId="{3ACAF42F-9984-459A-A411-2271D1FECA87}"/>
          </ac:picMkLst>
        </pc:picChg>
      </pc:sldChg>
      <pc:sldChg chg="addSp delSp modSp mod delAnim">
        <pc:chgData name="R.McCartney [ Wheatley Hill Community Primary School ]" userId="8370e262-f51d-4192-81e2-00bb8d05bf7e" providerId="ADAL" clId="{E80E925F-2AF1-4819-9ACF-6748CCD481F5}" dt="2021-01-30T13:07:30.491" v="12" actId="1076"/>
        <pc:sldMkLst>
          <pc:docMk/>
          <pc:sldMk cId="1869261460" sldId="387"/>
        </pc:sldMkLst>
        <pc:spChg chg="mod">
          <ac:chgData name="R.McCartney [ Wheatley Hill Community Primary School ]" userId="8370e262-f51d-4192-81e2-00bb8d05bf7e" providerId="ADAL" clId="{E80E925F-2AF1-4819-9ACF-6748CCD481F5}" dt="2021-01-30T13:07:30.491" v="12" actId="1076"/>
          <ac:spMkLst>
            <pc:docMk/>
            <pc:sldMk cId="1869261460" sldId="387"/>
            <ac:spMk id="4" creationId="{00000000-0000-0000-0000-000000000000}"/>
          </ac:spMkLst>
        </pc:spChg>
        <pc:spChg chg="del">
          <ac:chgData name="R.McCartney [ Wheatley Hill Community Primary School ]" userId="8370e262-f51d-4192-81e2-00bb8d05bf7e" providerId="ADAL" clId="{E80E925F-2AF1-4819-9ACF-6748CCD481F5}" dt="2021-01-30T13:07:21.204" v="10" actId="478"/>
          <ac:spMkLst>
            <pc:docMk/>
            <pc:sldMk cId="1869261460" sldId="387"/>
            <ac:spMk id="5" creationId="{00000000-0000-0000-0000-000000000000}"/>
          </ac:spMkLst>
        </pc:spChg>
        <pc:spChg chg="del">
          <ac:chgData name="R.McCartney [ Wheatley Hill Community Primary School ]" userId="8370e262-f51d-4192-81e2-00bb8d05bf7e" providerId="ADAL" clId="{E80E925F-2AF1-4819-9ACF-6748CCD481F5}" dt="2021-01-30T13:06:35.889" v="1" actId="478"/>
          <ac:spMkLst>
            <pc:docMk/>
            <pc:sldMk cId="1869261460" sldId="387"/>
            <ac:spMk id="6" creationId="{00000000-0000-0000-0000-000000000000}"/>
          </ac:spMkLst>
        </pc:spChg>
        <pc:spChg chg="del">
          <ac:chgData name="R.McCartney [ Wheatley Hill Community Primary School ]" userId="8370e262-f51d-4192-81e2-00bb8d05bf7e" providerId="ADAL" clId="{E80E925F-2AF1-4819-9ACF-6748CCD481F5}" dt="2021-01-30T13:06:33.885" v="0" actId="478"/>
          <ac:spMkLst>
            <pc:docMk/>
            <pc:sldMk cId="1869261460" sldId="387"/>
            <ac:spMk id="7" creationId="{00000000-0000-0000-0000-000000000000}"/>
          </ac:spMkLst>
        </pc:spChg>
        <pc:spChg chg="del">
          <ac:chgData name="R.McCartney [ Wheatley Hill Community Primary School ]" userId="8370e262-f51d-4192-81e2-00bb8d05bf7e" providerId="ADAL" clId="{E80E925F-2AF1-4819-9ACF-6748CCD481F5}" dt="2021-01-30T13:06:33.885" v="0" actId="478"/>
          <ac:spMkLst>
            <pc:docMk/>
            <pc:sldMk cId="1869261460" sldId="387"/>
            <ac:spMk id="13" creationId="{00000000-0000-0000-0000-000000000000}"/>
          </ac:spMkLst>
        </pc:spChg>
        <pc:picChg chg="del">
          <ac:chgData name="R.McCartney [ Wheatley Hill Community Primary School ]" userId="8370e262-f51d-4192-81e2-00bb8d05bf7e" providerId="ADAL" clId="{E80E925F-2AF1-4819-9ACF-6748CCD481F5}" dt="2021-01-30T13:06:33.885" v="0" actId="478"/>
          <ac:picMkLst>
            <pc:docMk/>
            <pc:sldMk cId="1869261460" sldId="387"/>
            <ac:picMk id="2" creationId="{613D7A67-60C2-4EB2-9266-6302F5205309}"/>
          </ac:picMkLst>
        </pc:picChg>
        <pc:picChg chg="del">
          <ac:chgData name="R.McCartney [ Wheatley Hill Community Primary School ]" userId="8370e262-f51d-4192-81e2-00bb8d05bf7e" providerId="ADAL" clId="{E80E925F-2AF1-4819-9ACF-6748CCD481F5}" dt="2021-01-30T13:06:33.885" v="0" actId="478"/>
          <ac:picMkLst>
            <pc:docMk/>
            <pc:sldMk cId="1869261460" sldId="387"/>
            <ac:picMk id="3" creationId="{5390F739-65A0-4C51-B2B4-BD67FC9230EA}"/>
          </ac:picMkLst>
        </pc:picChg>
        <pc:picChg chg="add mod">
          <ac:chgData name="R.McCartney [ Wheatley Hill Community Primary School ]" userId="8370e262-f51d-4192-81e2-00bb8d05bf7e" providerId="ADAL" clId="{E80E925F-2AF1-4819-9ACF-6748CCD481F5}" dt="2021-01-30T13:07:18.410" v="9" actId="1076"/>
          <ac:picMkLst>
            <pc:docMk/>
            <pc:sldMk cId="1869261460" sldId="387"/>
            <ac:picMk id="16" creationId="{6D78F2B9-70AF-44FC-8BC0-F3D262BF354C}"/>
          </ac:picMkLst>
        </pc:picChg>
      </pc:sldChg>
    </pc:docChg>
  </pc:docChgLst>
  <pc:docChgLst>
    <pc:chgData name="R.McCartney [ Wheatley Hill Community Primary School ]" userId="S::r.mccartney134@whprimary.com::8370e262-f51d-4192-81e2-00bb8d05bf7e" providerId="AD" clId="Web-{134E02EA-DA67-83FF-65CF-13B328ADBDDF}"/>
    <pc:docChg chg="addSld delSld modSld sldOrd">
      <pc:chgData name="R.McCartney [ Wheatley Hill Community Primary School ]" userId="S::r.mccartney134@whprimary.com::8370e262-f51d-4192-81e2-00bb8d05bf7e" providerId="AD" clId="Web-{134E02EA-DA67-83FF-65CF-13B328ADBDDF}" dt="2021-01-30T13:09:31.954" v="5"/>
      <pc:docMkLst>
        <pc:docMk/>
      </pc:docMkLst>
      <pc:sldChg chg="delSp del">
        <pc:chgData name="R.McCartney [ Wheatley Hill Community Primary School ]" userId="S::r.mccartney134@whprimary.com::8370e262-f51d-4192-81e2-00bb8d05bf7e" providerId="AD" clId="Web-{134E02EA-DA67-83FF-65CF-13B328ADBDDF}" dt="2021-01-30T13:09:31.954" v="5"/>
        <pc:sldMkLst>
          <pc:docMk/>
          <pc:sldMk cId="1869261460" sldId="387"/>
        </pc:sldMkLst>
        <pc:picChg chg="del">
          <ac:chgData name="R.McCartney [ Wheatley Hill Community Primary School ]" userId="S::r.mccartney134@whprimary.com::8370e262-f51d-4192-81e2-00bb8d05bf7e" providerId="AD" clId="Web-{134E02EA-DA67-83FF-65CF-13B328ADBDDF}" dt="2021-01-30T13:08:52.408" v="0"/>
          <ac:picMkLst>
            <pc:docMk/>
            <pc:sldMk cId="1869261460" sldId="387"/>
            <ac:picMk id="16" creationId="{6D78F2B9-70AF-44FC-8BC0-F3D262BF354C}"/>
          </ac:picMkLst>
        </pc:picChg>
      </pc:sldChg>
      <pc:sldChg chg="add del">
        <pc:chgData name="R.McCartney [ Wheatley Hill Community Primary School ]" userId="S::r.mccartney134@whprimary.com::8370e262-f51d-4192-81e2-00bb8d05bf7e" providerId="AD" clId="Web-{134E02EA-DA67-83FF-65CF-13B328ADBDDF}" dt="2021-01-30T13:09:25.267" v="4"/>
        <pc:sldMkLst>
          <pc:docMk/>
          <pc:sldMk cId="1452126611" sldId="388"/>
        </pc:sldMkLst>
      </pc:sldChg>
      <pc:sldChg chg="add ord replId">
        <pc:chgData name="R.McCartney [ Wheatley Hill Community Primary School ]" userId="S::r.mccartney134@whprimary.com::8370e262-f51d-4192-81e2-00bb8d05bf7e" providerId="AD" clId="Web-{134E02EA-DA67-83FF-65CF-13B328ADBDDF}" dt="2021-01-30T13:09:10.439" v="2"/>
        <pc:sldMkLst>
          <pc:docMk/>
          <pc:sldMk cId="655287507" sldId="4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E1F88-E6EA-4178-A3B9-745716CB314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D28B-1814-4EDA-9260-7BED6B0EC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3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74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5835-8ABB-44C9-82A5-44594CB72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70E7B-17BB-4924-8FB6-E535F529B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F5DFC-4E01-4EE8-9E8C-05AE1653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732-B6B0-40BB-B429-A1666E89B366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73AF5-5282-496B-99BB-52861C8AC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6951-FC84-448C-ABB2-3AB9E38E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F9A-4543-4D52-9275-6783EAFFC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2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79D4-E4E2-477B-AE97-947654E3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124C4-6978-4646-AA40-FEFBFAA4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4AA98-FD51-48C4-A8D6-2F36A561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732-B6B0-40BB-B429-A1666E89B366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D6EB5-27FB-42F6-A01E-0B5C48F2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59755-58D4-4281-8E78-96FC72DE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F9A-4543-4D52-9275-6783EAFFC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38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07D78-4EF3-4677-AF6F-7E3B0F490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2800A-7D07-4FFD-BA54-99C42ECDC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C2A88-F386-42C3-8CC5-265F5266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732-B6B0-40BB-B429-A1666E89B366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37E86-97E6-46E9-8CF1-9F80D091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B8019-EF87-4B35-BCBF-EDC51847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F9A-4543-4D52-9275-6783EAFFC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8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5906-05E0-4249-BC76-31A97A5E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3E0BB-0432-442D-B56E-DF9E9ADD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77058-05B6-42A8-8013-961B82E1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732-B6B0-40BB-B429-A1666E89B366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CB537-E158-4A8F-843B-3E1BE241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3E7EA-E83B-456A-835E-B536AC9E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F9A-4543-4D52-9275-6783EAFFC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12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2E10-F2F2-40D4-BD6E-8DB3A2CB7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22878-B629-4041-A2C9-D87052D09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54718-B52D-41BD-958D-5C0C8755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732-B6B0-40BB-B429-A1666E89B366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E54B4-529F-49D2-831D-DE21C112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7B82C-CEE2-4726-8F8D-7F64C020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F9A-4543-4D52-9275-6783EAFFC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8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D34-C41F-4D9D-972C-67A24DBC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79093-50B3-45B8-9502-A44A65F4D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8091C-6D17-49B6-A56A-1944DB967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B9B27-980E-4DE3-A1D4-63E8AFBB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732-B6B0-40BB-B429-A1666E89B366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B8C93-FF0B-4CE8-AEC6-B8CC4A34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321EE-A929-4CC7-B0F1-7F9F46F7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F9A-4543-4D52-9275-6783EAFFC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21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1F19-9919-4FAD-A55C-70183D2C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A986B-873E-493C-AE2E-74AF3A107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B4F43-A189-4C95-A701-7E3CA6B09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D91AF-4781-4627-A851-ED8F24CB0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662D8-CE28-4895-A644-2223BCE96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F948C-F71D-4AF9-852A-0F3C15AB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732-B6B0-40BB-B429-A1666E89B366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716C1-6508-4CE9-B39B-A5891684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D6EA7-7F5A-457A-A21F-1E777E85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F9A-4543-4D52-9275-6783EAFFC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5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0ADD-2238-4C19-A1D9-4850FE31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B1DF7-5DFD-4DC0-A0DF-31C3A0B7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732-B6B0-40BB-B429-A1666E89B366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27663-7ED2-4F34-9291-9D2C924F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0AD6B-7CEA-4A6C-BB2E-D8779A70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F9A-4543-4D52-9275-6783EAFFC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54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2E549-7B18-4808-9EA8-2E3AE8A3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732-B6B0-40BB-B429-A1666E89B366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04780-C064-466D-9653-1744864A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2A86-095C-4088-804E-8B3534A3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F9A-4543-4D52-9275-6783EAFFC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53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ECBE-6F05-4F4B-A6B6-0E3A3415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C7E46-5D54-4192-9A39-563CA1EE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7C4B0-EF52-44D9-9600-686C3A3F7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BE2AA-5032-41C1-8617-9807C63D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732-B6B0-40BB-B429-A1666E89B366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469C7-5DEB-4DF6-8060-30D1E937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B19B6-34B2-44E8-8E19-C109E319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F9A-4543-4D52-9275-6783EAFFC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1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0E02-E8B7-4B99-8E3D-0398E744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A4E20-72E2-4666-A5E1-7BC2E4FFC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5E0B8-0568-42E3-87E9-372BF2073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0C044-5E43-4254-B5BF-15113BBA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7732-B6B0-40BB-B429-A1666E89B366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8BFD6-4B13-4105-A203-A08D1F26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C6605-E11D-475B-86BC-5A998923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F9A-4543-4D52-9275-6783EAFFC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31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365DFF-D49B-416B-8EE7-D151AA33A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A883A-4445-4ADC-A2E5-B216C5BFD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52A9-E581-4412-BF72-CB136B82F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7732-B6B0-40BB-B429-A1666E89B366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1C42A-31B2-4E32-BA1B-B770DB613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F031C-5EA1-4705-A7E5-90D33595A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FAF9A-4543-4D52-9275-6783EAFFC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8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6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16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5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1.png"/><Relationship Id="rId10" Type="http://schemas.openxmlformats.org/officeDocument/2006/relationships/image" Target="../media/image21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u3incCU6Xc" TargetMode="External"/><Relationship Id="rId2" Type="http://schemas.openxmlformats.org/officeDocument/2006/relationships/hyperlink" Target="https://www.youtube.com/watch?v=M1uW4OtU7a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2.png"/><Relationship Id="rId4" Type="http://schemas.openxmlformats.org/officeDocument/2006/relationships/hyperlink" Target="https://www.youtube.com/watch?v=9Ci0oEO8dX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.uk/bitesize/topics/zvq9bdm/articles/zn9q92p" TargetMode="External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tgames.com/mobilePage/soundSay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cationquizzes.com/ks1/english-spelling/year-1-the-sound-ee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WNLEFXJTX55JC3E7A5E4E5Y2UX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53" y="0"/>
            <a:ext cx="6837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Pack: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English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4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7E3CD3-0AE1-4A91-AAA8-E67E0F986F05}"/>
              </a:ext>
            </a:extLst>
          </p:cNvPr>
          <p:cNvSpPr/>
          <p:nvPr/>
        </p:nvSpPr>
        <p:spPr>
          <a:xfrm>
            <a:off x="-720937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D773D8-FE42-4F9C-8DB3-00236BA52053}"/>
              </a:ext>
            </a:extLst>
          </p:cNvPr>
          <p:cNvSpPr/>
          <p:nvPr/>
        </p:nvSpPr>
        <p:spPr>
          <a:xfrm>
            <a:off x="200297" y="1057275"/>
            <a:ext cx="11791406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Now for the best part – eating the sandwich! We hope you enjoy your delicious sandwich. 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7C04B9F0-044C-424B-8364-CB37BFD3D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6" y="1954708"/>
            <a:ext cx="5209903" cy="52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65894-35BE-4E3C-ADFA-375B65C0E1D0}"/>
              </a:ext>
            </a:extLst>
          </p:cNvPr>
          <p:cNvSpPr txBox="1"/>
          <p:nvPr/>
        </p:nvSpPr>
        <p:spPr>
          <a:xfrm>
            <a:off x="5410200" y="2824460"/>
            <a:ext cx="6223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We would love to see photos of you making your sandwich and your finished product!</a:t>
            </a: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6C78A5-1906-4E01-A0C8-585429908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097" y="43762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2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>
                <a:solidFill>
                  <a:srgbClr val="0563C1"/>
                </a:solidFill>
                <a:latin typeface="Calibri" panose="020F0502020204030204" pitchFamily="34" charset="0"/>
              </a:rPr>
              <a:t>p</a:t>
            </a:r>
            <a:r>
              <a:rPr lang="en-GB" sz="2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ioneerspupils@gmail.com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39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Tuesday 2nd February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identify features of instructions.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0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0975" y="-43132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7" y="632150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b="1" dirty="0"/>
              <a:t>Let's re read the instructions to get them back into our head!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8442" y="1185325"/>
            <a:ext cx="3483261" cy="258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08442" y="12185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b="1" u="sng" dirty="0"/>
              <a:t>You will need: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2 slices of bread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Butter or margarine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Ham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Cheese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Lettuce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plate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knife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Animal shaped cutter (Optional)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28" y="1150949"/>
            <a:ext cx="9074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1. Put your two slices of bread onto the plate.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488" y="2572998"/>
            <a:ext cx="9242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2. Spread the butter or margarine onto one side of each slice of bread.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49" y="3983324"/>
            <a:ext cx="9910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3. Place one slice of ham onto the buttered side of one of the slices of bread.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8" y="5359543"/>
            <a:ext cx="1057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4. Cut the cheese into four or five small slices and place the cheese on top of the ham.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3771" y="5975185"/>
            <a:ext cx="2702602" cy="7352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Continued on the next slide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33" y="3874916"/>
            <a:ext cx="2352675" cy="176450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92190"/>
            <a:ext cx="2343150" cy="1099314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id="{99DEA13C-C04A-4A2D-8616-5A8E21EAC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2851" y="86894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" y="5462036"/>
            <a:ext cx="10093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8.Finally, enjoy your delicious ham and cheese sandwich.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0975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B9031-E89E-4563-8562-E270E4CB6507}"/>
              </a:ext>
            </a:extLst>
          </p:cNvPr>
          <p:cNvSpPr txBox="1"/>
          <p:nvPr/>
        </p:nvSpPr>
        <p:spPr>
          <a:xfrm>
            <a:off x="127966" y="769441"/>
            <a:ext cx="747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5. Peel off one lettuce leaf and put the lettuce on top of the ham and cheese.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78030-CA39-46D0-82B7-F38C40D643D7}"/>
              </a:ext>
            </a:extLst>
          </p:cNvPr>
          <p:cNvSpPr txBox="1"/>
          <p:nvPr/>
        </p:nvSpPr>
        <p:spPr>
          <a:xfrm>
            <a:off x="47625" y="2185213"/>
            <a:ext cx="947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6. Place the other slice of bread on top of the sandwich with the buttered side on top of the lettuce.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EBBD0-AF8C-4DE7-8E0E-AE1297CB6874}"/>
              </a:ext>
            </a:extLst>
          </p:cNvPr>
          <p:cNvSpPr txBox="1"/>
          <p:nvPr/>
        </p:nvSpPr>
        <p:spPr>
          <a:xfrm>
            <a:off x="0" y="3797083"/>
            <a:ext cx="10045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7. *Optional – cut your sandwich into the shape of a rainforest animal using a special cutter or your knife.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11" name="Picture 10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4E938F31-5285-4396-AC07-579E017C99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4247098"/>
            <a:ext cx="2343150" cy="1134255"/>
          </a:xfrm>
          <a:prstGeom prst="rect">
            <a:avLst/>
          </a:prstGeom>
        </p:spPr>
      </p:pic>
      <p:pic>
        <p:nvPicPr>
          <p:cNvPr id="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3AC12ED-EC52-44BD-9BD6-197E6A925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6587" y="43762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Features of instructions …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463" y="769441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Use the key below to help you find the features!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14" y="1538882"/>
            <a:ext cx="1202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On the next two slides you will find my instructions on how to make a ham, cheese and lettuce sandwich. Use the key to highlight/underline the key features in the correct colour.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2554544"/>
            <a:ext cx="73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Key:</a:t>
            </a:r>
          </a:p>
        </p:txBody>
      </p:sp>
      <p:sp>
        <p:nvSpPr>
          <p:cNvPr id="2" name="Rectangle 1"/>
          <p:cNvSpPr/>
          <p:nvPr/>
        </p:nvSpPr>
        <p:spPr>
          <a:xfrm>
            <a:off x="319700" y="3016209"/>
            <a:ext cx="640080" cy="41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05160" y="3709610"/>
            <a:ext cx="199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Ordinal numbers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9700" y="3686880"/>
            <a:ext cx="640080" cy="4180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06379" y="4366502"/>
            <a:ext cx="19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Imperative verbs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9700" y="4357551"/>
            <a:ext cx="640080" cy="4180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05160" y="5046124"/>
            <a:ext cx="108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Pictures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9700" y="5028222"/>
            <a:ext cx="640080" cy="4180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59780" y="3061670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6137" y="5446234"/>
            <a:ext cx="7365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Top 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Imperative verbs are ‘bossy’ doing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Ordinal numbers are just numbers that count in order.</a:t>
            </a:r>
          </a:p>
        </p:txBody>
      </p:sp>
      <p:pic>
        <p:nvPicPr>
          <p:cNvPr id="15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946367-5EDE-481E-9D43-653E7673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342" y="101271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0975" y="-43132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7" y="632150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b="1" dirty="0"/>
              <a:t>Let's re read the instructions to get them back into our head!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8442" y="1185325"/>
            <a:ext cx="3483261" cy="258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08442" y="12185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b="1" u="sng" dirty="0"/>
              <a:t>You will need: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2 slices of bread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Butter or margarine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Ham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Cheese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Lettuce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plate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knife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Animal shaped cutter (Optional)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28" y="1150949"/>
            <a:ext cx="9074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1. Put your two slices of bread onto the plate.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488" y="2572998"/>
            <a:ext cx="9242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2. Spread the butter or margarine onto one side of each slice of bread.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49" y="3983324"/>
            <a:ext cx="9910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3. Place one slice of ham onto the buttered side of one of the slices of bread.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8" y="5359543"/>
            <a:ext cx="1057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4. Cut the cheese into four or five small slices and place the cheese on top of the ham.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3771" y="5975185"/>
            <a:ext cx="2702602" cy="7352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Continued on the next slide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33" y="3874916"/>
            <a:ext cx="2352675" cy="176450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92190"/>
            <a:ext cx="2343150" cy="1099314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id="{99DEA13C-C04A-4A2D-8616-5A8E21EAC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2851" y="86894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8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" y="5859186"/>
            <a:ext cx="10093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8.Finally, enjoy your delicious ham and cheese sandwich.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64069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B9031-E89E-4563-8562-E270E4CB6507}"/>
              </a:ext>
            </a:extLst>
          </p:cNvPr>
          <p:cNvSpPr txBox="1"/>
          <p:nvPr/>
        </p:nvSpPr>
        <p:spPr>
          <a:xfrm>
            <a:off x="47625" y="1156601"/>
            <a:ext cx="747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5. Peel off one lettuce leaf and put the lettuce on top of the ham and cheese.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78030-CA39-46D0-82B7-F38C40D643D7}"/>
              </a:ext>
            </a:extLst>
          </p:cNvPr>
          <p:cNvSpPr txBox="1"/>
          <p:nvPr/>
        </p:nvSpPr>
        <p:spPr>
          <a:xfrm>
            <a:off x="0" y="2631487"/>
            <a:ext cx="947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6. Place the other slice of bread on top of the sandwich with the buttered side on top of the lettuce.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EBBD0-AF8C-4DE7-8E0E-AE1297CB6874}"/>
              </a:ext>
            </a:extLst>
          </p:cNvPr>
          <p:cNvSpPr txBox="1"/>
          <p:nvPr/>
        </p:nvSpPr>
        <p:spPr>
          <a:xfrm>
            <a:off x="0" y="4247316"/>
            <a:ext cx="10045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7. *Optional – cut your sandwich into the shape of a rainforest animal using a special cutter or your knife.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6" y="1515800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6" y="3054681"/>
            <a:ext cx="2343150" cy="1092607"/>
          </a:xfrm>
          <a:prstGeom prst="rect">
            <a:avLst/>
          </a:prstGeom>
        </p:spPr>
      </p:pic>
      <p:pic>
        <p:nvPicPr>
          <p:cNvPr id="11" name="Picture 10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4E938F31-5285-4396-AC07-579E017C99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4652864"/>
            <a:ext cx="2343150" cy="11342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625" y="717099"/>
            <a:ext cx="12048581" cy="38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Use the key to help you find the features!</a:t>
            </a:r>
          </a:p>
        </p:txBody>
      </p:sp>
      <p:pic>
        <p:nvPicPr>
          <p:cNvPr id="10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467A43-3278-4430-AC86-2EE2A9588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964" y="86894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2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>
                <a:solidFill>
                  <a:srgbClr val="0563C1"/>
                </a:solidFill>
                <a:latin typeface="Calibri" panose="020F0502020204030204" pitchFamily="34" charset="0"/>
              </a:rPr>
              <a:t>p</a:t>
            </a:r>
            <a:r>
              <a:rPr lang="en-GB" sz="2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ioneerspupils@gmail.com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5436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Wednesday 3rd February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use imperative verbs.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9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Monday 1st February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follow instructions to make a ham and cheese sandwich.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8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AB37C7-7A87-4C25-AC1C-CD2550665D2B}"/>
              </a:ext>
            </a:extLst>
          </p:cNvPr>
          <p:cNvSpPr/>
          <p:nvPr/>
        </p:nvSpPr>
        <p:spPr>
          <a:xfrm>
            <a:off x="2758291" y="-549"/>
            <a:ext cx="6675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 Recorded Teaching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75EA4-C1AF-458D-A025-4C4E3C279C10}"/>
              </a:ext>
            </a:extLst>
          </p:cNvPr>
          <p:cNvSpPr txBox="1"/>
          <p:nvPr/>
        </p:nvSpPr>
        <p:spPr>
          <a:xfrm>
            <a:off x="330698" y="5288888"/>
            <a:ext cx="11861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On the school website you will find a pre recorded video that will support the teaching of todays lesson. </a:t>
            </a:r>
            <a:endParaRPr lang="en-GB" sz="2400" b="1" dirty="0">
              <a:highlight>
                <a:srgbClr val="FFFF00"/>
              </a:highlight>
            </a:endParaRPr>
          </a:p>
        </p:txBody>
      </p:sp>
      <p:pic>
        <p:nvPicPr>
          <p:cNvPr id="2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id="{CBF67283-3CC7-4A89-8481-320435A5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966" y="1009889"/>
            <a:ext cx="5000445" cy="40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441749-D343-482A-B85D-E713E9F7D6B9}"/>
              </a:ext>
            </a:extLst>
          </p:cNvPr>
          <p:cNvSpPr/>
          <p:nvPr/>
        </p:nvSpPr>
        <p:spPr>
          <a:xfrm>
            <a:off x="2118389" y="-193221"/>
            <a:ext cx="80578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Imperative verbs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326" y="1541417"/>
            <a:ext cx="2624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What are verbs?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8389" y="2352725"/>
            <a:ext cx="914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Verbs are doing words – they are used to describe an action for example run, jump, cut or wipe.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325" y="3164033"/>
            <a:ext cx="439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What are imperative verbs?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8389" y="4129229"/>
            <a:ext cx="852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Imperative verbs are still doing words but they are used to tell somebody else what to do.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69" y="4498561"/>
            <a:ext cx="5878286" cy="2228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305568"/>
            <a:ext cx="607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Sometimes people call imperative verbs ‘bossy words’ because they tell people what to do!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32B8721-896F-49E0-BC6E-BA57FB232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700" y="13002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84172" y="2586446"/>
            <a:ext cx="3918857" cy="15022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Verbs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7474" y="796481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jump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3326" y="1567543"/>
            <a:ext cx="77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run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0542" y="796481"/>
            <a:ext cx="74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eat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91479" y="1829153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clap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670" y="4582474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6045" y="5236090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1225" y="4675092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laugh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15469" y="3211580"/>
            <a:ext cx="1038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paint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5021" y="356545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cut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2391" y="2313537"/>
            <a:ext cx="115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draw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49079" y="5759310"/>
            <a:ext cx="4571717" cy="954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These words are all actions that people can do.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66" y="91440"/>
            <a:ext cx="3196392" cy="7050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Read the verbs</a:t>
            </a: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552379E-BECA-4C69-ABA6-7863A795E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455" y="86894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441749-D343-482A-B85D-E713E9F7D6B9}"/>
              </a:ext>
            </a:extLst>
          </p:cNvPr>
          <p:cNvSpPr/>
          <p:nvPr/>
        </p:nvSpPr>
        <p:spPr>
          <a:xfrm>
            <a:off x="2118389" y="-193221"/>
            <a:ext cx="80578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Imperative verbs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940" y="1253329"/>
            <a:ext cx="11930743" cy="6139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Can you do the actions to represent these verbs?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49" y="1971145"/>
            <a:ext cx="1581763" cy="1161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454" y="3526502"/>
            <a:ext cx="1560446" cy="1161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75" y="1971145"/>
            <a:ext cx="1560446" cy="1161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201" y="3418337"/>
            <a:ext cx="1525511" cy="1161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975" y="1982301"/>
            <a:ext cx="1525511" cy="1150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6013" y="3332945"/>
            <a:ext cx="1560446" cy="1161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649" y="4999821"/>
            <a:ext cx="1581763" cy="1150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748" y="5353878"/>
            <a:ext cx="1552900" cy="1133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2975" y="5169638"/>
            <a:ext cx="1581763" cy="1150670"/>
          </a:xfrm>
          <a:prstGeom prst="rect">
            <a:avLst/>
          </a:prstGeom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953C54F-5B7C-425C-9E53-AE00EA778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39719" y="86894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1712149" y="0"/>
            <a:ext cx="8648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Match 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picture to the verb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173" y="801188"/>
            <a:ext cx="1189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jog</a:t>
            </a:r>
            <a:r>
              <a:rPr lang="en-GB" sz="4400" b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586" y="2044931"/>
            <a:ext cx="849086" cy="1018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896" y="2244634"/>
            <a:ext cx="1486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clap</a:t>
            </a:r>
            <a:r>
              <a:rPr lang="en-GB" sz="4400" b="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586" y="5689659"/>
            <a:ext cx="849086" cy="10189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896" y="3512191"/>
            <a:ext cx="1795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jump</a:t>
            </a:r>
            <a:r>
              <a:rPr lang="en-GB" sz="4400" b="1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586" y="801188"/>
            <a:ext cx="849086" cy="10333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8896" y="4766329"/>
            <a:ext cx="1459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sing</a:t>
            </a:r>
            <a:r>
              <a:rPr lang="en-GB" sz="4400" b="1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0586" y="4506648"/>
            <a:ext cx="849086" cy="10219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5308" y="5936343"/>
            <a:ext cx="1693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wave</a:t>
            </a:r>
            <a:endParaRPr lang="en-GB" sz="4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0586" y="3274250"/>
            <a:ext cx="849086" cy="102198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5" idx="3"/>
          </p:cNvCxnSpPr>
          <p:nvPr/>
        </p:nvCxnSpPr>
        <p:spPr>
          <a:xfrm>
            <a:off x="2036922" y="1262853"/>
            <a:ext cx="6767444" cy="1291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A56B5D4-84D7-4B63-A146-28E008F91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3455" y="158780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242202" y="-62885"/>
            <a:ext cx="11533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Match 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picture to the verb - answers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173" y="801188"/>
            <a:ext cx="1189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jog</a:t>
            </a:r>
            <a:r>
              <a:rPr lang="en-GB" sz="4400" b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586" y="2044931"/>
            <a:ext cx="849086" cy="1018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896" y="2244634"/>
            <a:ext cx="1486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clap</a:t>
            </a:r>
            <a:r>
              <a:rPr lang="en-GB" sz="4400" b="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586" y="5689659"/>
            <a:ext cx="849086" cy="10189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896" y="3512191"/>
            <a:ext cx="1795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jump</a:t>
            </a:r>
            <a:r>
              <a:rPr lang="en-GB" sz="4400" b="1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586" y="801188"/>
            <a:ext cx="849086" cy="10333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8896" y="4766329"/>
            <a:ext cx="1459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sing</a:t>
            </a:r>
            <a:r>
              <a:rPr lang="en-GB" sz="4400" b="1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0586" y="4506648"/>
            <a:ext cx="849086" cy="10219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5308" y="5936343"/>
            <a:ext cx="1693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wave</a:t>
            </a:r>
            <a:endParaRPr lang="en-GB" sz="4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0586" y="3274250"/>
            <a:ext cx="849086" cy="102198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5" idx="3"/>
          </p:cNvCxnSpPr>
          <p:nvPr/>
        </p:nvCxnSpPr>
        <p:spPr>
          <a:xfrm>
            <a:off x="2036922" y="1262853"/>
            <a:ext cx="6767444" cy="1291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2036922" y="2706299"/>
            <a:ext cx="6858884" cy="33940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2494580" y="1262853"/>
            <a:ext cx="6309786" cy="27110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21730" y="4824756"/>
            <a:ext cx="7118856" cy="513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319293" y="3831814"/>
            <a:ext cx="6751801" cy="2612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0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441749-D343-482A-B85D-E713E9F7D6B9}"/>
              </a:ext>
            </a:extLst>
          </p:cNvPr>
          <p:cNvSpPr/>
          <p:nvPr/>
        </p:nvSpPr>
        <p:spPr>
          <a:xfrm>
            <a:off x="2118389" y="-193221"/>
            <a:ext cx="80578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Imperative verbs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817" y="1136469"/>
            <a:ext cx="11926389" cy="548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Lets look at some examples of verbs linked to cooking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5" y="1984849"/>
            <a:ext cx="2052811" cy="119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118" y="4507452"/>
            <a:ext cx="2052811" cy="1196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175" y="2882104"/>
            <a:ext cx="2052811" cy="1196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011" y="1940873"/>
            <a:ext cx="2052811" cy="1196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9830" y="2882104"/>
            <a:ext cx="2052811" cy="1196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725" y="4507452"/>
            <a:ext cx="2052811" cy="1196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3174" y="5552482"/>
            <a:ext cx="2052811" cy="1196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1381" y="5552482"/>
            <a:ext cx="2052811" cy="1196340"/>
          </a:xfrm>
          <a:prstGeom prst="rect">
            <a:avLst/>
          </a:prstGeom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84F7680-E19E-41C0-AB38-597B78F4E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5342" y="101271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2671971" y="-128199"/>
            <a:ext cx="7013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Fill in the missing verbs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5" y="1040335"/>
            <a:ext cx="5318573" cy="1325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84" y="3092420"/>
            <a:ext cx="5318573" cy="1325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84" y="5326240"/>
            <a:ext cx="5318573" cy="1325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81664" y="2885442"/>
            <a:ext cx="258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Choose from these verbs: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469" y="3496887"/>
            <a:ext cx="1776389" cy="1058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889" y="3506026"/>
            <a:ext cx="1761625" cy="103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774" y="4929676"/>
            <a:ext cx="1765162" cy="1026854"/>
          </a:xfrm>
          <a:prstGeom prst="rect">
            <a:avLst/>
          </a:prstGeom>
        </p:spPr>
      </p:pic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5C86CCE-0FB7-4D68-ACD1-E795E316A5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2210" y="7251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88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1229881" y="-128199"/>
            <a:ext cx="9897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Fill in the missing verbs - answers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5" y="1040335"/>
            <a:ext cx="5318573" cy="1325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84" y="3092420"/>
            <a:ext cx="5318573" cy="1325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84" y="5326240"/>
            <a:ext cx="5318573" cy="1325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81664" y="2885442"/>
            <a:ext cx="258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Choose from these verbs: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469" y="3496887"/>
            <a:ext cx="1776389" cy="1058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889" y="3506026"/>
            <a:ext cx="1761625" cy="103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774" y="4929676"/>
            <a:ext cx="1765162" cy="1026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5582" y="1722679"/>
            <a:ext cx="114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Spread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4669" y="378264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Put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0776" y="5989112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Cut </a:t>
            </a:r>
          </a:p>
        </p:txBody>
      </p:sp>
      <p:pic>
        <p:nvPicPr>
          <p:cNvPr id="10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47A8A22-806B-4823-AFFA-BB525A7E1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2851" y="7251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70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441749-D343-482A-B85D-E713E9F7D6B9}"/>
              </a:ext>
            </a:extLst>
          </p:cNvPr>
          <p:cNvSpPr/>
          <p:nvPr/>
        </p:nvSpPr>
        <p:spPr>
          <a:xfrm>
            <a:off x="0" y="-206757"/>
            <a:ext cx="66295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Imperative verbs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765748" y="98423"/>
            <a:ext cx="3370217" cy="692331"/>
          </a:xfrm>
          <a:prstGeom prst="cloudCallout">
            <a:avLst>
              <a:gd name="adj1" fmla="val -27753"/>
              <a:gd name="adj2" fmla="val 7087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Now it’s your turn!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069" y="1054743"/>
            <a:ext cx="11743508" cy="6146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Pick 3 of the verbs below and write 3 instructions on how to make a ham and cheese sandwich. Remember you can look back at mine if you need any help!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1" y="1735549"/>
            <a:ext cx="1468075" cy="855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292" y="1727392"/>
            <a:ext cx="1468075" cy="855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28" y="1723741"/>
            <a:ext cx="1468075" cy="855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052" y="1735549"/>
            <a:ext cx="1468075" cy="855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288" y="1721774"/>
            <a:ext cx="1419225" cy="855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13159B-3A7E-441E-ABA6-63483FA4D270}"/>
              </a:ext>
            </a:extLst>
          </p:cNvPr>
          <p:cNvSpPr txBox="1"/>
          <p:nvPr/>
        </p:nvSpPr>
        <p:spPr>
          <a:xfrm>
            <a:off x="7593674" y="1771648"/>
            <a:ext cx="4455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Each sentence should include a different verb.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B8715B-0524-49B7-946D-C6D1CD966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57" y="2902507"/>
            <a:ext cx="1012024" cy="7742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ACC3EF-1104-4210-9153-6BC9855F7C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264" y="2883541"/>
            <a:ext cx="1009650" cy="771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B575EF-2A2B-4C12-9846-39A36D2998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497" y="2880807"/>
            <a:ext cx="1005927" cy="7742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962DA0-CFE5-40B7-B54C-BC2E91603626}"/>
              </a:ext>
            </a:extLst>
          </p:cNvPr>
          <p:cNvSpPr txBox="1"/>
          <p:nvPr/>
        </p:nvSpPr>
        <p:spPr>
          <a:xfrm>
            <a:off x="26607" y="2521146"/>
            <a:ext cx="181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Don’t forget: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DADC91-6765-4B23-85C3-BF8290B326E8}"/>
              </a:ext>
            </a:extLst>
          </p:cNvPr>
          <p:cNvCxnSpPr/>
          <p:nvPr/>
        </p:nvCxnSpPr>
        <p:spPr>
          <a:xfrm>
            <a:off x="0" y="4486275"/>
            <a:ext cx="1222774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980AF6-C4EC-4152-A4A9-1A2A8117CE1F}"/>
              </a:ext>
            </a:extLst>
          </p:cNvPr>
          <p:cNvCxnSpPr/>
          <p:nvPr/>
        </p:nvCxnSpPr>
        <p:spPr>
          <a:xfrm>
            <a:off x="-35746" y="4972050"/>
            <a:ext cx="1222774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0EF9F6-0493-4369-9A27-539CCDE36D04}"/>
              </a:ext>
            </a:extLst>
          </p:cNvPr>
          <p:cNvCxnSpPr/>
          <p:nvPr/>
        </p:nvCxnSpPr>
        <p:spPr>
          <a:xfrm>
            <a:off x="0" y="5495925"/>
            <a:ext cx="1222774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343E8A-E79D-46CB-803D-10AB614BBCF5}"/>
              </a:ext>
            </a:extLst>
          </p:cNvPr>
          <p:cNvCxnSpPr/>
          <p:nvPr/>
        </p:nvCxnSpPr>
        <p:spPr>
          <a:xfrm>
            <a:off x="0" y="6096000"/>
            <a:ext cx="1222774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A1E1B3-B560-4500-8581-3BBB55CA54CB}"/>
              </a:ext>
            </a:extLst>
          </p:cNvPr>
          <p:cNvCxnSpPr/>
          <p:nvPr/>
        </p:nvCxnSpPr>
        <p:spPr>
          <a:xfrm>
            <a:off x="0" y="6705600"/>
            <a:ext cx="1222774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2C7441-6ECE-421C-9279-4E17AA1C0EA0}"/>
              </a:ext>
            </a:extLst>
          </p:cNvPr>
          <p:cNvCxnSpPr/>
          <p:nvPr/>
        </p:nvCxnSpPr>
        <p:spPr>
          <a:xfrm>
            <a:off x="-35746" y="3933825"/>
            <a:ext cx="1222774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90535CE-52C4-4676-8914-9C205F4F19EA}"/>
              </a:ext>
            </a:extLst>
          </p:cNvPr>
          <p:cNvSpPr txBox="1"/>
          <p:nvPr/>
        </p:nvSpPr>
        <p:spPr>
          <a:xfrm>
            <a:off x="3922779" y="2769983"/>
            <a:ext cx="792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Write your sentences neatly onto a piece of paper or type them on the lines below.</a:t>
            </a:r>
          </a:p>
        </p:txBody>
      </p:sp>
      <p:pic>
        <p:nvPicPr>
          <p:cNvPr id="3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F106C9-7036-482D-931C-E612F8F2D9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0323" y="29384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3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2305" y="-104503"/>
            <a:ext cx="374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Instructions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629" y="818827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This week we are going to be focusing on instructions!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074" y="1742157"/>
            <a:ext cx="4538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What are instructions?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4536" y="2811296"/>
            <a:ext cx="6387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Instructions tell you how to make something step by step.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1989" y="3634214"/>
            <a:ext cx="5303520" cy="4579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Here are some examples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3461657"/>
            <a:ext cx="3155769" cy="33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8" y="3461657"/>
            <a:ext cx="3267075" cy="33815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660" y="4297680"/>
            <a:ext cx="5050973" cy="2492727"/>
          </a:xfrm>
          <a:prstGeom prst="rect">
            <a:avLst/>
          </a:prstGeom>
        </p:spPr>
      </p:pic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CC19036-90D7-406C-A057-06FBA831E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097" y="101271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>
                <a:solidFill>
                  <a:srgbClr val="0563C1"/>
                </a:solidFill>
                <a:latin typeface="Calibri" panose="020F0502020204030204" pitchFamily="34" charset="0"/>
              </a:rPr>
              <a:t>p</a:t>
            </a:r>
            <a:r>
              <a:rPr lang="en-GB" sz="2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ioneerspupils@gmail.com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81431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Thursday 4th February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write instruction on how to make a ham, cheese and lettuce sandwich.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59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7" y="632150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b="1" dirty="0"/>
              <a:t>Let's Re read my instructions to get them back in our head!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8442" y="1185325"/>
            <a:ext cx="3483261" cy="258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08442" y="12185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b="1" u="sng" dirty="0"/>
              <a:t>You will need: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2 slices of bread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Butter or margarine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Ham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Cheese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Lettuce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plate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knife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Animal shaped cutter (Optional)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28" y="1150949"/>
            <a:ext cx="9074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1. Put your two slices of bread onto the plate.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488" y="2572998"/>
            <a:ext cx="9242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2. Spread the butter or margarine onto one side of each slice of bread.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49" y="3983324"/>
            <a:ext cx="9910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3. Place one slice of ham onto the buttered side of one of the slices of bread.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8" y="5359543"/>
            <a:ext cx="1057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4. Cut the cheese into four or five small slices and place the cheese on top of the ham.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3771" y="5975185"/>
            <a:ext cx="2702602" cy="7352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Continued on the next slide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33" y="3874916"/>
            <a:ext cx="2352675" cy="176450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92190"/>
            <a:ext cx="2343150" cy="1099314"/>
          </a:xfrm>
          <a:prstGeom prst="rect">
            <a:avLst/>
          </a:prstGeom>
        </p:spPr>
      </p:pic>
      <p:pic>
        <p:nvPicPr>
          <p:cNvPr id="2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C1A4C715-5A5E-4FAC-AAD0-5195CBC934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5983" y="86894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" y="5462036"/>
            <a:ext cx="10093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8.Finally, enjoy your delicious ham and cheese sandwich.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B9031-E89E-4563-8562-E270E4CB6507}"/>
              </a:ext>
            </a:extLst>
          </p:cNvPr>
          <p:cNvSpPr txBox="1"/>
          <p:nvPr/>
        </p:nvSpPr>
        <p:spPr>
          <a:xfrm>
            <a:off x="127966" y="769441"/>
            <a:ext cx="747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5. Peel off one lettuce leaf and put the lettuce on top of the ham and cheese.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78030-CA39-46D0-82B7-F38C40D643D7}"/>
              </a:ext>
            </a:extLst>
          </p:cNvPr>
          <p:cNvSpPr txBox="1"/>
          <p:nvPr/>
        </p:nvSpPr>
        <p:spPr>
          <a:xfrm>
            <a:off x="47625" y="2185213"/>
            <a:ext cx="947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6. Place the other slice of bread on top of the sandwich with the buttered side on top of the lettuce.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EBBD0-AF8C-4DE7-8E0E-AE1297CB6874}"/>
              </a:ext>
            </a:extLst>
          </p:cNvPr>
          <p:cNvSpPr txBox="1"/>
          <p:nvPr/>
        </p:nvSpPr>
        <p:spPr>
          <a:xfrm>
            <a:off x="0" y="3797083"/>
            <a:ext cx="10045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7. *Optional – cut your sandwich into the shape of a rainforest animal using a special cutter or your knife.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11" name="Picture 10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4E938F31-5285-4396-AC07-579E017C99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4247098"/>
            <a:ext cx="2343150" cy="1134255"/>
          </a:xfrm>
          <a:prstGeom prst="rect">
            <a:avLst/>
          </a:prstGeom>
        </p:spPr>
      </p:pic>
      <p:pic>
        <p:nvPicPr>
          <p:cNvPr id="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C6F0692-8527-4B53-8A70-2F6514C23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474" y="5813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AB37C7-7A87-4C25-AC1C-CD2550665D2B}"/>
              </a:ext>
            </a:extLst>
          </p:cNvPr>
          <p:cNvSpPr/>
          <p:nvPr/>
        </p:nvSpPr>
        <p:spPr>
          <a:xfrm>
            <a:off x="2758291" y="-549"/>
            <a:ext cx="6675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 Recorded Teaching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75EA4-C1AF-458D-A025-4C4E3C279C10}"/>
              </a:ext>
            </a:extLst>
          </p:cNvPr>
          <p:cNvSpPr txBox="1"/>
          <p:nvPr/>
        </p:nvSpPr>
        <p:spPr>
          <a:xfrm>
            <a:off x="129415" y="5288888"/>
            <a:ext cx="118613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/>
              <a:t>On the school website you will find a pre-recorded video that will support the teaching of </a:t>
            </a:r>
            <a:r>
              <a:rPr lang="en-GB" sz="2400" b="1"/>
              <a:t>today's</a:t>
            </a:r>
            <a:r>
              <a:rPr lang="en-GB" sz="2400" b="1" dirty="0"/>
              <a:t> lesson. There is a video modelling today's writing to help you understand the task further.</a:t>
            </a:r>
            <a:endParaRPr lang="en-GB" sz="2400" b="1" dirty="0">
              <a:highlight>
                <a:srgbClr val="FFFF00"/>
              </a:highlight>
            </a:endParaRPr>
          </a:p>
        </p:txBody>
      </p:sp>
      <p:pic>
        <p:nvPicPr>
          <p:cNvPr id="2" name="Picture 2" descr="A close up of a computer&#10;&#10;Description automatically generated">
            <a:extLst>
              <a:ext uri="{FF2B5EF4-FFF2-40B4-BE49-F238E27FC236}">
                <a16:creationId xmlns:a16="http://schemas.microsoft.com/office/drawing/2014/main" id="{D03A9DCD-7EB0-418A-AF30-B3096547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495" y="1065711"/>
            <a:ext cx="6093124" cy="372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89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83C6FB-6AB0-443D-8F12-EF97131A5607}"/>
              </a:ext>
            </a:extLst>
          </p:cNvPr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Write your instructions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29739-50E1-4AE4-99B0-FA131B9D6D04}"/>
              </a:ext>
            </a:extLst>
          </p:cNvPr>
          <p:cNvSpPr/>
          <p:nvPr/>
        </p:nvSpPr>
        <p:spPr>
          <a:xfrm>
            <a:off x="43132" y="907580"/>
            <a:ext cx="12105736" cy="705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/>
              <a:t>Today you are going to write instructions to tell people how to make a ham, cheese and lettuce sandwich. 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08B85-E7C8-4478-8670-9C99491CBE84}"/>
              </a:ext>
            </a:extLst>
          </p:cNvPr>
          <p:cNvSpPr txBox="1"/>
          <p:nvPr/>
        </p:nvSpPr>
        <p:spPr>
          <a:xfrm>
            <a:off x="0" y="1618127"/>
            <a:ext cx="47726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Your instructions must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Pictures (can be drawn or photos)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Ordinal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Imperative verbs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At least 6 steps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4F925-4304-4B84-8AFE-7A7F3BF8C113}"/>
              </a:ext>
            </a:extLst>
          </p:cNvPr>
          <p:cNvSpPr txBox="1"/>
          <p:nvPr/>
        </p:nvSpPr>
        <p:spPr>
          <a:xfrm>
            <a:off x="247808" y="4140094"/>
            <a:ext cx="15438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/>
              <a:t>Don’t forget: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22E70-9A56-41B6-89DE-29709FA0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4" y="4708862"/>
            <a:ext cx="1012024" cy="774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3C42EF-67E2-46B7-9F82-8C4A5744B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04" y="4708862"/>
            <a:ext cx="1009650" cy="77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0DC230-98FD-42D9-9F9F-BAF54EC8E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320" y="4706128"/>
            <a:ext cx="1005927" cy="7742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3FA4E2-67C2-4B12-90B0-DEA05D376A8B}"/>
              </a:ext>
            </a:extLst>
          </p:cNvPr>
          <p:cNvSpPr txBox="1"/>
          <p:nvPr/>
        </p:nvSpPr>
        <p:spPr>
          <a:xfrm>
            <a:off x="5669280" y="1798372"/>
            <a:ext cx="6103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Remember: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Ordinal numbers are numbers that count in order.</a:t>
            </a:r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Imperative verbs are ‘bossy’ doing words.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D1C710-3298-4825-8207-92AD7492E1DC}"/>
              </a:ext>
            </a:extLst>
          </p:cNvPr>
          <p:cNvCxnSpPr>
            <a:cxnSpLocks/>
          </p:cNvCxnSpPr>
          <p:nvPr/>
        </p:nvCxnSpPr>
        <p:spPr>
          <a:xfrm flipV="1">
            <a:off x="2203704" y="2618681"/>
            <a:ext cx="3465576" cy="524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FEDDC-60EB-495D-9A43-0DF4DA0DAFC9}"/>
              </a:ext>
            </a:extLst>
          </p:cNvPr>
          <p:cNvSpPr/>
          <p:nvPr/>
        </p:nvSpPr>
        <p:spPr>
          <a:xfrm>
            <a:off x="38100" y="5652345"/>
            <a:ext cx="5011213" cy="4993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This piece of writing should take approximately 45 minutes</a:t>
            </a:r>
          </a:p>
        </p:txBody>
      </p:sp>
      <p:sp>
        <p:nvSpPr>
          <p:cNvPr id="16" name="Thought Bubble: Cloud 7">
            <a:extLst>
              <a:ext uri="{FF2B5EF4-FFF2-40B4-BE49-F238E27FC236}">
                <a16:creationId xmlns:a16="http://schemas.microsoft.com/office/drawing/2014/main" id="{456D4B4F-A10E-4702-B1B4-14B3D4CF394D}"/>
              </a:ext>
            </a:extLst>
          </p:cNvPr>
          <p:cNvSpPr/>
          <p:nvPr/>
        </p:nvSpPr>
        <p:spPr>
          <a:xfrm>
            <a:off x="4965192" y="2998701"/>
            <a:ext cx="7188708" cy="1479947"/>
          </a:xfrm>
          <a:prstGeom prst="cloudCallout">
            <a:avLst>
              <a:gd name="adj1" fmla="val 23304"/>
              <a:gd name="adj2" fmla="val 6454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You can use the template on the next slide to type your instructions or you can write them neatly on a piece of paper.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B32C53-5EB9-4B7D-BD70-304A66F2A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548" y="4771531"/>
            <a:ext cx="2551176" cy="1405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0DA0D0-46B6-4C9C-9A49-EF29495E4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1724" y="4777570"/>
            <a:ext cx="2551176" cy="1405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2354136-7D10-4986-99C4-74E328D0938C}"/>
              </a:ext>
            </a:extLst>
          </p:cNvPr>
          <p:cNvSpPr/>
          <p:nvPr/>
        </p:nvSpPr>
        <p:spPr>
          <a:xfrm>
            <a:off x="5101481" y="6327888"/>
            <a:ext cx="7090519" cy="43648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You will also find my pictures on slide 36 which you can cut and stick onto your instructions. Or you could draw your own. </a:t>
            </a: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383B26-1FC1-4836-910B-B70849234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2209" y="101271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28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74B201-F80C-42C5-8386-EBE70243E735}"/>
              </a:ext>
            </a:extLst>
          </p:cNvPr>
          <p:cNvCxnSpPr>
            <a:cxnSpLocks/>
          </p:cNvCxnSpPr>
          <p:nvPr/>
        </p:nvCxnSpPr>
        <p:spPr>
          <a:xfrm>
            <a:off x="0" y="77724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959BA6-C43E-492B-B667-32A62C313086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13257F-C06B-416A-BE9A-22850EFFF3E6}"/>
              </a:ext>
            </a:extLst>
          </p:cNvPr>
          <p:cNvCxnSpPr>
            <a:cxnSpLocks/>
          </p:cNvCxnSpPr>
          <p:nvPr/>
        </p:nvCxnSpPr>
        <p:spPr>
          <a:xfrm>
            <a:off x="0" y="1834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92FEBC-D86A-4BE7-AD0B-80A14E53C973}"/>
              </a:ext>
            </a:extLst>
          </p:cNvPr>
          <p:cNvCxnSpPr>
            <a:cxnSpLocks/>
          </p:cNvCxnSpPr>
          <p:nvPr/>
        </p:nvCxnSpPr>
        <p:spPr>
          <a:xfrm>
            <a:off x="0" y="240182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BC1FC7-9BC1-4763-82E4-E24D53D0F9D3}"/>
              </a:ext>
            </a:extLst>
          </p:cNvPr>
          <p:cNvCxnSpPr>
            <a:cxnSpLocks/>
          </p:cNvCxnSpPr>
          <p:nvPr/>
        </p:nvCxnSpPr>
        <p:spPr>
          <a:xfrm>
            <a:off x="0" y="2977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805FAB-AA97-4A10-8FCE-5727F7769529}"/>
              </a:ext>
            </a:extLst>
          </p:cNvPr>
          <p:cNvCxnSpPr>
            <a:cxnSpLocks/>
          </p:cNvCxnSpPr>
          <p:nvPr/>
        </p:nvCxnSpPr>
        <p:spPr>
          <a:xfrm>
            <a:off x="0" y="35722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B4D580-8CBC-4902-B3A0-CE2E0038F402}"/>
              </a:ext>
            </a:extLst>
          </p:cNvPr>
          <p:cNvCxnSpPr>
            <a:cxnSpLocks/>
          </p:cNvCxnSpPr>
          <p:nvPr/>
        </p:nvCxnSpPr>
        <p:spPr>
          <a:xfrm>
            <a:off x="0" y="4184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D71876-0D7A-4C14-822B-0DBFCCC04917}"/>
              </a:ext>
            </a:extLst>
          </p:cNvPr>
          <p:cNvCxnSpPr>
            <a:cxnSpLocks/>
          </p:cNvCxnSpPr>
          <p:nvPr/>
        </p:nvCxnSpPr>
        <p:spPr>
          <a:xfrm>
            <a:off x="0" y="476097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9610A2-3D19-4747-A2CB-7F77749046C2}"/>
              </a:ext>
            </a:extLst>
          </p:cNvPr>
          <p:cNvCxnSpPr>
            <a:cxnSpLocks/>
          </p:cNvCxnSpPr>
          <p:nvPr/>
        </p:nvCxnSpPr>
        <p:spPr>
          <a:xfrm>
            <a:off x="0" y="5327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4D235C-0592-4AF6-9BA3-353034F33E6B}"/>
              </a:ext>
            </a:extLst>
          </p:cNvPr>
          <p:cNvCxnSpPr>
            <a:cxnSpLocks/>
          </p:cNvCxnSpPr>
          <p:nvPr/>
        </p:nvCxnSpPr>
        <p:spPr>
          <a:xfrm>
            <a:off x="0" y="592226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6239E8-38BA-48F4-8694-74BF96A6BB99}"/>
              </a:ext>
            </a:extLst>
          </p:cNvPr>
          <p:cNvCxnSpPr>
            <a:cxnSpLocks/>
          </p:cNvCxnSpPr>
          <p:nvPr/>
        </p:nvCxnSpPr>
        <p:spPr>
          <a:xfrm>
            <a:off x="0" y="657148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1EA9F06-5667-4546-9197-50D81B1BDA2B}"/>
              </a:ext>
            </a:extLst>
          </p:cNvPr>
          <p:cNvSpPr/>
          <p:nvPr/>
        </p:nvSpPr>
        <p:spPr>
          <a:xfrm>
            <a:off x="8708739" y="237995"/>
            <a:ext cx="3483261" cy="39560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7A78F3C-8466-4F61-B851-2BE5C02009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579"/>
            <a:ext cx="2343150" cy="1092633"/>
          </a:xfrm>
          <a:prstGeom prst="rect">
            <a:avLst/>
          </a:prstGeom>
        </p:spPr>
      </p:pic>
      <p:pic>
        <p:nvPicPr>
          <p:cNvPr id="21" name="Picture 20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8FF1E450-FEEC-4372-951C-BEE438490F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2271"/>
            <a:ext cx="2343150" cy="1092633"/>
          </a:xfrm>
          <a:prstGeom prst="rect">
            <a:avLst/>
          </a:prstGeom>
        </p:spPr>
      </p:pic>
      <p:pic>
        <p:nvPicPr>
          <p:cNvPr id="22" name="Picture 21" descr="Text, letter&#10;&#10;Description automatically generated">
            <a:extLst>
              <a:ext uri="{FF2B5EF4-FFF2-40B4-BE49-F238E27FC236}">
                <a16:creationId xmlns:a16="http://schemas.microsoft.com/office/drawing/2014/main" id="{9B0D380E-2F95-4FCD-B6AD-23EDF6E1F7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" y="5410200"/>
            <a:ext cx="2343150" cy="11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74B201-F80C-42C5-8386-EBE70243E735}"/>
              </a:ext>
            </a:extLst>
          </p:cNvPr>
          <p:cNvCxnSpPr>
            <a:cxnSpLocks/>
          </p:cNvCxnSpPr>
          <p:nvPr/>
        </p:nvCxnSpPr>
        <p:spPr>
          <a:xfrm>
            <a:off x="0" y="77724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959BA6-C43E-492B-B667-32A62C313086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13257F-C06B-416A-BE9A-22850EFFF3E6}"/>
              </a:ext>
            </a:extLst>
          </p:cNvPr>
          <p:cNvCxnSpPr>
            <a:cxnSpLocks/>
          </p:cNvCxnSpPr>
          <p:nvPr/>
        </p:nvCxnSpPr>
        <p:spPr>
          <a:xfrm>
            <a:off x="0" y="1834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92FEBC-D86A-4BE7-AD0B-80A14E53C973}"/>
              </a:ext>
            </a:extLst>
          </p:cNvPr>
          <p:cNvCxnSpPr>
            <a:cxnSpLocks/>
          </p:cNvCxnSpPr>
          <p:nvPr/>
        </p:nvCxnSpPr>
        <p:spPr>
          <a:xfrm>
            <a:off x="0" y="240182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BC1FC7-9BC1-4763-82E4-E24D53D0F9D3}"/>
              </a:ext>
            </a:extLst>
          </p:cNvPr>
          <p:cNvCxnSpPr>
            <a:cxnSpLocks/>
          </p:cNvCxnSpPr>
          <p:nvPr/>
        </p:nvCxnSpPr>
        <p:spPr>
          <a:xfrm>
            <a:off x="0" y="2977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805FAB-AA97-4A10-8FCE-5727F7769529}"/>
              </a:ext>
            </a:extLst>
          </p:cNvPr>
          <p:cNvCxnSpPr>
            <a:cxnSpLocks/>
          </p:cNvCxnSpPr>
          <p:nvPr/>
        </p:nvCxnSpPr>
        <p:spPr>
          <a:xfrm>
            <a:off x="0" y="35722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B4D580-8CBC-4902-B3A0-CE2E0038F402}"/>
              </a:ext>
            </a:extLst>
          </p:cNvPr>
          <p:cNvCxnSpPr>
            <a:cxnSpLocks/>
          </p:cNvCxnSpPr>
          <p:nvPr/>
        </p:nvCxnSpPr>
        <p:spPr>
          <a:xfrm>
            <a:off x="0" y="4184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D71876-0D7A-4C14-822B-0DBFCCC04917}"/>
              </a:ext>
            </a:extLst>
          </p:cNvPr>
          <p:cNvCxnSpPr>
            <a:cxnSpLocks/>
          </p:cNvCxnSpPr>
          <p:nvPr/>
        </p:nvCxnSpPr>
        <p:spPr>
          <a:xfrm>
            <a:off x="0" y="476097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9610A2-3D19-4747-A2CB-7F77749046C2}"/>
              </a:ext>
            </a:extLst>
          </p:cNvPr>
          <p:cNvCxnSpPr>
            <a:cxnSpLocks/>
          </p:cNvCxnSpPr>
          <p:nvPr/>
        </p:nvCxnSpPr>
        <p:spPr>
          <a:xfrm>
            <a:off x="0" y="5327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4D235C-0592-4AF6-9BA3-353034F33E6B}"/>
              </a:ext>
            </a:extLst>
          </p:cNvPr>
          <p:cNvCxnSpPr>
            <a:cxnSpLocks/>
          </p:cNvCxnSpPr>
          <p:nvPr/>
        </p:nvCxnSpPr>
        <p:spPr>
          <a:xfrm>
            <a:off x="0" y="592226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6239E8-38BA-48F4-8694-74BF96A6BB99}"/>
              </a:ext>
            </a:extLst>
          </p:cNvPr>
          <p:cNvCxnSpPr>
            <a:cxnSpLocks/>
          </p:cNvCxnSpPr>
          <p:nvPr/>
        </p:nvCxnSpPr>
        <p:spPr>
          <a:xfrm>
            <a:off x="0" y="657148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667AD0DA-2260-4877-A63E-69D9D1FDC8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83"/>
            <a:ext cx="2343150" cy="1099314"/>
          </a:xfrm>
          <a:prstGeom prst="rect">
            <a:avLst/>
          </a:prstGeom>
        </p:spPr>
      </p:pic>
      <p:pic>
        <p:nvPicPr>
          <p:cNvPr id="20" name="Picture 19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829DD30B-1AEA-40CC-88CD-85D05968E5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552"/>
            <a:ext cx="2343150" cy="1092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9A01A8-7CFE-480B-BC52-272E016101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369"/>
            <a:ext cx="2343150" cy="1092607"/>
          </a:xfrm>
          <a:prstGeom prst="rect">
            <a:avLst/>
          </a:prstGeom>
        </p:spPr>
      </p:pic>
      <p:pic>
        <p:nvPicPr>
          <p:cNvPr id="22" name="Picture 21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7E04D0D7-B0AC-4FD7-B472-99C32FE371B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7233"/>
            <a:ext cx="2343150" cy="11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D19131-ED07-4C84-B3E5-4A33265235A4}"/>
              </a:ext>
            </a:extLst>
          </p:cNvPr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Pictures to cut and stick onto your instructions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413A89D-B5AC-47D4-A125-A42A9FBAEB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1261147"/>
            <a:ext cx="2343150" cy="1092633"/>
          </a:xfrm>
          <a:prstGeom prst="rect">
            <a:avLst/>
          </a:prstGeom>
        </p:spPr>
      </p:pic>
      <p:pic>
        <p:nvPicPr>
          <p:cNvPr id="6" name="Picture 5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BC2F7194-29E6-4738-AA87-1C6530EC2E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2" y="1261146"/>
            <a:ext cx="2343150" cy="1092633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71186696-B287-42A9-839D-2E78DB86A7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1242177"/>
            <a:ext cx="2343150" cy="1111602"/>
          </a:xfrm>
          <a:prstGeom prst="rect">
            <a:avLst/>
          </a:prstGeom>
        </p:spPr>
      </p:pic>
      <p:pic>
        <p:nvPicPr>
          <p:cNvPr id="8" name="Picture 7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C5E0D720-4BF5-40AB-BE60-DA2498EB664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2" y="1242177"/>
            <a:ext cx="2343150" cy="1099314"/>
          </a:xfrm>
          <a:prstGeom prst="rect">
            <a:avLst/>
          </a:prstGeom>
        </p:spPr>
      </p:pic>
      <p:pic>
        <p:nvPicPr>
          <p:cNvPr id="9" name="Picture 8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0B976D78-C51D-4716-9FAE-642F7B22F58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2675745"/>
            <a:ext cx="2343150" cy="1092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8EE3F5-E9A5-488F-B9CC-C95ABB9DF3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77" y="2675771"/>
            <a:ext cx="2343150" cy="1092607"/>
          </a:xfrm>
          <a:prstGeom prst="rect">
            <a:avLst/>
          </a:prstGeom>
        </p:spPr>
      </p:pic>
      <p:pic>
        <p:nvPicPr>
          <p:cNvPr id="11" name="Picture 10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5BAE1450-2660-4991-8B8D-05F1F62CC91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90" y="2654933"/>
            <a:ext cx="2343150" cy="11342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AC0E2C-E71A-4291-84CE-ED5594626B10}"/>
              </a:ext>
            </a:extLst>
          </p:cNvPr>
          <p:cNvSpPr/>
          <p:nvPr/>
        </p:nvSpPr>
        <p:spPr>
          <a:xfrm>
            <a:off x="200297" y="4498848"/>
            <a:ext cx="11576829" cy="10058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Don’t forget you can draw your own pictures or use photographs you took of your own sandwich!</a:t>
            </a:r>
          </a:p>
        </p:txBody>
      </p:sp>
    </p:spTree>
    <p:extLst>
      <p:ext uri="{BB962C8B-B14F-4D97-AF65-F5344CB8AC3E}">
        <p14:creationId xmlns:p14="http://schemas.microsoft.com/office/powerpoint/2010/main" val="4004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Friday 5</a:t>
            </a:r>
            <a:r>
              <a:rPr lang="en-GB" sz="3200" baseline="30000" dirty="0"/>
              <a:t>th</a:t>
            </a:r>
            <a:r>
              <a:rPr lang="en-GB" sz="3200" dirty="0"/>
              <a:t> February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read and spell words with the ‘ee’ sound.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8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97" y="873944"/>
            <a:ext cx="4514850" cy="3381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41741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Your job is to follow the instructions to make a delicious ham, cheese and lettuce sandwich.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94" y="5211118"/>
            <a:ext cx="2889602" cy="13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441749-D343-482A-B85D-E713E9F7D6B9}"/>
              </a:ext>
            </a:extLst>
          </p:cNvPr>
          <p:cNvSpPr/>
          <p:nvPr/>
        </p:nvSpPr>
        <p:spPr>
          <a:xfrm>
            <a:off x="4808243" y="-323850"/>
            <a:ext cx="13195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ABE9F-7652-432B-9295-6FA57DC2B98F}"/>
              </a:ext>
            </a:extLst>
          </p:cNvPr>
          <p:cNvSpPr txBox="1"/>
          <p:nvPr/>
        </p:nvSpPr>
        <p:spPr>
          <a:xfrm>
            <a:off x="294216" y="786884"/>
            <a:ext cx="4874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The sound we are focusing on today is </a:t>
            </a:r>
            <a:r>
              <a:rPr lang="en-GB" sz="4800" dirty="0">
                <a:solidFill>
                  <a:schemeClr val="bg1"/>
                </a:solidFill>
              </a:rPr>
              <a:t>ee</a:t>
            </a:r>
            <a:r>
              <a:rPr lang="en-GB" dirty="0"/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BEDA7-B540-42E5-9C8C-80190E7382DB}"/>
              </a:ext>
            </a:extLst>
          </p:cNvPr>
          <p:cNvSpPr txBox="1"/>
          <p:nvPr/>
        </p:nvSpPr>
        <p:spPr>
          <a:xfrm>
            <a:off x="1055099" y="2048050"/>
            <a:ext cx="7581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The </a:t>
            </a:r>
            <a:r>
              <a:rPr lang="en-GB" sz="4800" dirty="0">
                <a:solidFill>
                  <a:schemeClr val="bg1"/>
                </a:solidFill>
              </a:rPr>
              <a:t>ee </a:t>
            </a:r>
            <a:r>
              <a:rPr lang="en-GB" sz="2000" dirty="0"/>
              <a:t>sound is used at the end of words or in the middle of words.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3F585-8F96-47D8-9486-24F1ABBE1FA3}"/>
              </a:ext>
            </a:extLst>
          </p:cNvPr>
          <p:cNvSpPr txBox="1"/>
          <p:nvPr/>
        </p:nvSpPr>
        <p:spPr>
          <a:xfrm>
            <a:off x="295594" y="4989738"/>
            <a:ext cx="870616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linkClick r:id="rId2"/>
              </a:rPr>
              <a:t>Phonics Lesson - Set 2 'ee' sound for Reception and Year 1 - YouTube</a:t>
            </a:r>
            <a:endParaRPr lang="en-GB" sz="2000" b="1" dirty="0"/>
          </a:p>
          <a:p>
            <a:endParaRPr lang="en-GB" sz="2000" b="1" dirty="0"/>
          </a:p>
          <a:p>
            <a:r>
              <a:rPr lang="en-GB" sz="2000" b="1" dirty="0">
                <a:hlinkClick r:id="rId3"/>
              </a:rPr>
              <a:t>'ee' Words | Blending Phonics Phase 3 – YouTube</a:t>
            </a:r>
            <a:endParaRPr lang="en-GB" sz="2000" b="1" dirty="0"/>
          </a:p>
          <a:p>
            <a:endParaRPr lang="en-GB" sz="2000" b="1" dirty="0"/>
          </a:p>
          <a:p>
            <a:r>
              <a:rPr lang="en-GB" sz="2000" b="1" dirty="0">
                <a:hlinkClick r:id="rId4"/>
              </a:rPr>
              <a:t>Mr Thorne Does Phonics - Episode EE (20,000 Subs Edition) – YouTube</a:t>
            </a:r>
            <a:endParaRPr lang="en-GB" sz="2000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1369D7-6151-4037-9F1F-D97BD101000F}"/>
              </a:ext>
            </a:extLst>
          </p:cNvPr>
          <p:cNvSpPr/>
          <p:nvPr/>
        </p:nvSpPr>
        <p:spPr>
          <a:xfrm>
            <a:off x="762000" y="3337649"/>
            <a:ext cx="6496050" cy="590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Click on the links or copy and paste the links into your internet browser to watch the phonics videos.</a:t>
            </a:r>
            <a:endParaRPr lang="en-GB" sz="24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978D58-982D-434C-BA1E-33E514917C9B}"/>
              </a:ext>
            </a:extLst>
          </p:cNvPr>
          <p:cNvCxnSpPr/>
          <p:nvPr/>
        </p:nvCxnSpPr>
        <p:spPr>
          <a:xfrm flipH="1">
            <a:off x="3581400" y="4149477"/>
            <a:ext cx="209550" cy="672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D16651D-F3F3-4C02-BAE6-9D4D9F9F3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287" y="552450"/>
            <a:ext cx="3267075" cy="5753100"/>
          </a:xfrm>
          <a:prstGeom prst="rect">
            <a:avLst/>
          </a:prstGeom>
        </p:spPr>
      </p:pic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DE677F-E15C-49AD-AB03-77462DD6E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6587" y="7251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45B38-3306-4435-AD42-FE6EC62A450F}"/>
              </a:ext>
            </a:extLst>
          </p:cNvPr>
          <p:cNvSpPr/>
          <p:nvPr/>
        </p:nvSpPr>
        <p:spPr>
          <a:xfrm>
            <a:off x="2225229" y="-200025"/>
            <a:ext cx="77415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Read the ‘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ee</a:t>
            </a:r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’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26369-B427-466B-A1E3-75ED90856BEC}"/>
              </a:ext>
            </a:extLst>
          </p:cNvPr>
          <p:cNvSpPr txBox="1"/>
          <p:nvPr/>
        </p:nvSpPr>
        <p:spPr>
          <a:xfrm>
            <a:off x="803184" y="1229409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see</a:t>
            </a: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1131D-E43C-4274-9FC7-2E2BDAB5BF47}"/>
              </a:ext>
            </a:extLst>
          </p:cNvPr>
          <p:cNvSpPr txBox="1"/>
          <p:nvPr/>
        </p:nvSpPr>
        <p:spPr>
          <a:xfrm>
            <a:off x="2562225" y="187574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bee</a:t>
            </a:r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03F5A-DF8E-4797-B4F2-E48AC1371B6C}"/>
              </a:ext>
            </a:extLst>
          </p:cNvPr>
          <p:cNvSpPr txBox="1"/>
          <p:nvPr/>
        </p:nvSpPr>
        <p:spPr>
          <a:xfrm>
            <a:off x="4286250" y="1323975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need</a:t>
            </a:r>
            <a:r>
              <a:rPr lang="en-GB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95E4D-DCAD-4468-8F13-0F3FAA98FEE4}"/>
              </a:ext>
            </a:extLst>
          </p:cNvPr>
          <p:cNvSpPr txBox="1"/>
          <p:nvPr/>
        </p:nvSpPr>
        <p:spPr>
          <a:xfrm>
            <a:off x="5739367" y="1970306"/>
            <a:ext cx="1264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week</a:t>
            </a:r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C4CAA-A15D-4D40-B2D9-01A5B62150D7}"/>
              </a:ext>
            </a:extLst>
          </p:cNvPr>
          <p:cNvSpPr txBox="1"/>
          <p:nvPr/>
        </p:nvSpPr>
        <p:spPr>
          <a:xfrm>
            <a:off x="7846947" y="1323975"/>
            <a:ext cx="1159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keep</a:t>
            </a:r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E7D7C-47A8-4A86-9FBA-BE8B007C7EF7}"/>
              </a:ext>
            </a:extLst>
          </p:cNvPr>
          <p:cNvSpPr txBox="1"/>
          <p:nvPr/>
        </p:nvSpPr>
        <p:spPr>
          <a:xfrm>
            <a:off x="10123317" y="2008837"/>
            <a:ext cx="99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feet</a:t>
            </a:r>
            <a:r>
              <a:rPr lang="en-GB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19F32-70A0-46FB-8F7C-1E2A4CC6406F}"/>
              </a:ext>
            </a:extLst>
          </p:cNvPr>
          <p:cNvSpPr txBox="1"/>
          <p:nvPr/>
        </p:nvSpPr>
        <p:spPr>
          <a:xfrm>
            <a:off x="768076" y="2917150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deep</a:t>
            </a:r>
            <a:r>
              <a:rPr lang="en-GB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59F8B2-2B6D-41BF-8822-6B08449800A9}"/>
              </a:ext>
            </a:extLst>
          </p:cNvPr>
          <p:cNvSpPr txBox="1"/>
          <p:nvPr/>
        </p:nvSpPr>
        <p:spPr>
          <a:xfrm>
            <a:off x="3159947" y="3552141"/>
            <a:ext cx="102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tree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CAF30F-70BC-4942-94A1-224C957391AA}"/>
              </a:ext>
            </a:extLst>
          </p:cNvPr>
          <p:cNvSpPr txBox="1"/>
          <p:nvPr/>
        </p:nvSpPr>
        <p:spPr>
          <a:xfrm>
            <a:off x="5652728" y="31769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seek</a:t>
            </a:r>
            <a:r>
              <a:rPr lang="en-GB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61F93C-992A-4630-BB03-0C67E55CE2BA}"/>
              </a:ext>
            </a:extLst>
          </p:cNvPr>
          <p:cNvSpPr txBox="1"/>
          <p:nvPr/>
        </p:nvSpPr>
        <p:spPr>
          <a:xfrm>
            <a:off x="8629645" y="3176928"/>
            <a:ext cx="1088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feed</a:t>
            </a:r>
            <a:r>
              <a:rPr lang="en-GB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8A2A84-E172-4F8F-B170-743B687B6308}"/>
              </a:ext>
            </a:extLst>
          </p:cNvPr>
          <p:cNvSpPr txBox="1"/>
          <p:nvPr/>
        </p:nvSpPr>
        <p:spPr>
          <a:xfrm>
            <a:off x="1638895" y="4659095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glee</a:t>
            </a:r>
            <a:r>
              <a:rPr lang="en-GB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7A71A4-2B05-41BC-A346-497EF472E147}"/>
              </a:ext>
            </a:extLst>
          </p:cNvPr>
          <p:cNvSpPr txBox="1"/>
          <p:nvPr/>
        </p:nvSpPr>
        <p:spPr>
          <a:xfrm>
            <a:off x="5005891" y="4659094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peek</a:t>
            </a:r>
            <a:r>
              <a:rPr lang="en-GB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939D6-D43E-4C10-8701-0FF4CABAC0A5}"/>
              </a:ext>
            </a:extLst>
          </p:cNvPr>
          <p:cNvSpPr/>
          <p:nvPr/>
        </p:nvSpPr>
        <p:spPr>
          <a:xfrm>
            <a:off x="296024" y="5623486"/>
            <a:ext cx="6745333" cy="10882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Now write the words on a piece of paper and underline the </a:t>
            </a:r>
            <a:r>
              <a:rPr lang="en-GB" sz="3600" dirty="0"/>
              <a:t>‘ee’ </a:t>
            </a:r>
            <a:r>
              <a:rPr lang="en-GB" sz="2400" dirty="0"/>
              <a:t>sound.</a:t>
            </a:r>
            <a:endParaRPr lang="en-GB" sz="24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DE1CD8E-78D8-49FE-9ED1-4B855BCD2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091" y="4198472"/>
            <a:ext cx="3753362" cy="2362200"/>
          </a:xfrm>
          <a:prstGeom prst="rect">
            <a:avLst/>
          </a:prstGeom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E5B3851-26F6-4554-9E21-B216877A2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342" y="43762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7" grpId="0"/>
      <p:bldP spid="18" grpId="0"/>
      <p:bldP spid="19" grpId="0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8FD3916-789B-476B-A719-0B7AB90E6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58379"/>
              </p:ext>
            </p:extLst>
          </p:nvPr>
        </p:nvGraphicFramePr>
        <p:xfrm>
          <a:off x="123824" y="1757891"/>
          <a:ext cx="8486776" cy="494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1694">
                  <a:extLst>
                    <a:ext uri="{9D8B030D-6E8A-4147-A177-3AD203B41FA5}">
                      <a16:colId xmlns:a16="http://schemas.microsoft.com/office/drawing/2014/main" val="703098253"/>
                    </a:ext>
                  </a:extLst>
                </a:gridCol>
                <a:gridCol w="2121694">
                  <a:extLst>
                    <a:ext uri="{9D8B030D-6E8A-4147-A177-3AD203B41FA5}">
                      <a16:colId xmlns:a16="http://schemas.microsoft.com/office/drawing/2014/main" val="2466286852"/>
                    </a:ext>
                  </a:extLst>
                </a:gridCol>
                <a:gridCol w="2121694">
                  <a:extLst>
                    <a:ext uri="{9D8B030D-6E8A-4147-A177-3AD203B41FA5}">
                      <a16:colId xmlns:a16="http://schemas.microsoft.com/office/drawing/2014/main" val="592144632"/>
                    </a:ext>
                  </a:extLst>
                </a:gridCol>
                <a:gridCol w="2121694">
                  <a:extLst>
                    <a:ext uri="{9D8B030D-6E8A-4147-A177-3AD203B41FA5}">
                      <a16:colId xmlns:a16="http://schemas.microsoft.com/office/drawing/2014/main" val="406814602"/>
                    </a:ext>
                  </a:extLst>
                </a:gridCol>
              </a:tblGrid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3200" b="1" u="sng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sng" dirty="0"/>
                        <a:t>1</a:t>
                      </a:r>
                      <a:r>
                        <a:rPr lang="en-GB" sz="3200" b="1" u="sng" baseline="30000" dirty="0"/>
                        <a:t>st</a:t>
                      </a:r>
                      <a:r>
                        <a:rPr lang="en-GB" sz="3200" b="1" u="sng" dirty="0"/>
                        <a:t> 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sng" dirty="0"/>
                        <a:t>2</a:t>
                      </a:r>
                      <a:r>
                        <a:rPr lang="en-GB" sz="3200" b="1" u="sng" baseline="30000" dirty="0"/>
                        <a:t>nd</a:t>
                      </a:r>
                      <a:r>
                        <a:rPr lang="en-GB" sz="3200" b="1" u="sng" dirty="0"/>
                        <a:t> 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sng" dirty="0"/>
                        <a:t>3</a:t>
                      </a:r>
                      <a:r>
                        <a:rPr lang="en-GB" sz="3200" b="1" u="sng" baseline="30000" dirty="0"/>
                        <a:t>rd</a:t>
                      </a:r>
                      <a:r>
                        <a:rPr lang="en-GB" sz="3200" b="1" u="sng" dirty="0"/>
                        <a:t> 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83968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bee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16142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402263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30758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12344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983404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672416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keep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578027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deep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43078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F8FCF2-CBD7-49D3-9B51-846FA7472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319616"/>
            <a:ext cx="9521825" cy="1266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C8C65F-8AD6-40A6-89D7-5B7838216817}"/>
              </a:ext>
            </a:extLst>
          </p:cNvPr>
          <p:cNvSpPr/>
          <p:nvPr/>
        </p:nvSpPr>
        <p:spPr>
          <a:xfrm>
            <a:off x="8823146" y="2733675"/>
            <a:ext cx="3245030" cy="17352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Practice writing the words on a piece of paper or type into the table on your computer.</a:t>
            </a:r>
            <a:endParaRPr lang="en-GB" sz="2400" b="1" dirty="0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78" y="316931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18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-987" y="-111807"/>
            <a:ext cx="11034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Match 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picture to the correct word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80BE9D9-A40D-41C8-B000-7A9461C4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563653"/>
            <a:ext cx="2162175" cy="13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80F08533-4C95-4F9B-9A04-404E0F11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706153"/>
            <a:ext cx="2057401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771E0094-6E27-46B2-993B-9A71BA31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95500"/>
            <a:ext cx="2057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53F7E5AB-B7E4-4C4E-9F11-A2E7F224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4953000"/>
            <a:ext cx="2057400" cy="13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A9DCFA-D023-4474-B0A5-45EF32AD9BAB}"/>
              </a:ext>
            </a:extLst>
          </p:cNvPr>
          <p:cNvSpPr txBox="1"/>
          <p:nvPr/>
        </p:nvSpPr>
        <p:spPr>
          <a:xfrm>
            <a:off x="9791700" y="2227745"/>
            <a:ext cx="1666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tree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4C1AB-F97E-4AD2-90BF-03F09CCA966E}"/>
              </a:ext>
            </a:extLst>
          </p:cNvPr>
          <p:cNvSpPr txBox="1"/>
          <p:nvPr/>
        </p:nvSpPr>
        <p:spPr>
          <a:xfrm>
            <a:off x="9589208" y="811523"/>
            <a:ext cx="2071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week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F9832-64F2-4949-8F1A-D27676964E74}"/>
              </a:ext>
            </a:extLst>
          </p:cNvPr>
          <p:cNvSpPr txBox="1"/>
          <p:nvPr/>
        </p:nvSpPr>
        <p:spPr>
          <a:xfrm>
            <a:off x="9850690" y="5139842"/>
            <a:ext cx="1548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bee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38985-C3DE-4C48-9BDC-6AE6E72D9435}"/>
              </a:ext>
            </a:extLst>
          </p:cNvPr>
          <p:cNvSpPr txBox="1"/>
          <p:nvPr/>
        </p:nvSpPr>
        <p:spPr>
          <a:xfrm>
            <a:off x="9791700" y="3614592"/>
            <a:ext cx="16262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feet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BC2679-017F-41DD-8B4E-780C574F157C}"/>
              </a:ext>
            </a:extLst>
          </p:cNvPr>
          <p:cNvCxnSpPr>
            <a:stCxn id="1028" idx="3"/>
          </p:cNvCxnSpPr>
          <p:nvPr/>
        </p:nvCxnSpPr>
        <p:spPr>
          <a:xfrm>
            <a:off x="2324100" y="1372903"/>
            <a:ext cx="7265108" cy="13893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214C6E-B19B-4EE6-9CC0-310F31C9B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5983" y="5813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411559" y="-36052"/>
            <a:ext cx="11368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Match </a:t>
            </a:r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picture to the correct word - answers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80BE9D9-A40D-41C8-B000-7A9461C4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563653"/>
            <a:ext cx="2162175" cy="13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80F08533-4C95-4F9B-9A04-404E0F11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706153"/>
            <a:ext cx="2057401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771E0094-6E27-46B2-993B-9A71BA31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95500"/>
            <a:ext cx="2057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53F7E5AB-B7E4-4C4E-9F11-A2E7F224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4953000"/>
            <a:ext cx="2057400" cy="13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A9DCFA-D023-4474-B0A5-45EF32AD9BAB}"/>
              </a:ext>
            </a:extLst>
          </p:cNvPr>
          <p:cNvSpPr txBox="1"/>
          <p:nvPr/>
        </p:nvSpPr>
        <p:spPr>
          <a:xfrm>
            <a:off x="9791700" y="2227745"/>
            <a:ext cx="1666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tree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4C1AB-F97E-4AD2-90BF-03F09CCA966E}"/>
              </a:ext>
            </a:extLst>
          </p:cNvPr>
          <p:cNvSpPr txBox="1"/>
          <p:nvPr/>
        </p:nvSpPr>
        <p:spPr>
          <a:xfrm>
            <a:off x="9589208" y="811523"/>
            <a:ext cx="2071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week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F9832-64F2-4949-8F1A-D27676964E74}"/>
              </a:ext>
            </a:extLst>
          </p:cNvPr>
          <p:cNvSpPr txBox="1"/>
          <p:nvPr/>
        </p:nvSpPr>
        <p:spPr>
          <a:xfrm>
            <a:off x="9850690" y="5139842"/>
            <a:ext cx="1548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bee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38985-C3DE-4C48-9BDC-6AE6E72D9435}"/>
              </a:ext>
            </a:extLst>
          </p:cNvPr>
          <p:cNvSpPr txBox="1"/>
          <p:nvPr/>
        </p:nvSpPr>
        <p:spPr>
          <a:xfrm>
            <a:off x="9791700" y="3614592"/>
            <a:ext cx="16262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feet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BC2679-017F-41DD-8B4E-780C574F157C}"/>
              </a:ext>
            </a:extLst>
          </p:cNvPr>
          <p:cNvCxnSpPr>
            <a:stCxn id="1028" idx="3"/>
          </p:cNvCxnSpPr>
          <p:nvPr/>
        </p:nvCxnSpPr>
        <p:spPr>
          <a:xfrm>
            <a:off x="2324100" y="1372903"/>
            <a:ext cx="7265108" cy="13893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854BD0E-8209-4A2D-897E-36F12F5EC23B}"/>
              </a:ext>
            </a:extLst>
          </p:cNvPr>
          <p:cNvCxnSpPr/>
          <p:nvPr/>
        </p:nvCxnSpPr>
        <p:spPr>
          <a:xfrm>
            <a:off x="2324100" y="2886075"/>
            <a:ext cx="7467600" cy="1372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001958-8274-4248-9405-32972AC346BE}"/>
              </a:ext>
            </a:extLst>
          </p:cNvPr>
          <p:cNvCxnSpPr>
            <a:endCxn id="11" idx="1"/>
          </p:cNvCxnSpPr>
          <p:nvPr/>
        </p:nvCxnSpPr>
        <p:spPr>
          <a:xfrm>
            <a:off x="2324100" y="3981450"/>
            <a:ext cx="7526590" cy="16662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7F23B0-74ED-40C7-8A19-476AD577B59E}"/>
              </a:ext>
            </a:extLst>
          </p:cNvPr>
          <p:cNvCxnSpPr>
            <a:stCxn id="1032" idx="3"/>
          </p:cNvCxnSpPr>
          <p:nvPr/>
        </p:nvCxnSpPr>
        <p:spPr>
          <a:xfrm flipV="1">
            <a:off x="2271712" y="1524000"/>
            <a:ext cx="7317496" cy="41236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139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D95718-8DE4-4537-BB40-E06F88EF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85725"/>
            <a:ext cx="9553576" cy="6772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92C3EA-9A00-4562-9914-CC594938127C}"/>
              </a:ext>
            </a:extLst>
          </p:cNvPr>
          <p:cNvSpPr/>
          <p:nvPr/>
        </p:nvSpPr>
        <p:spPr>
          <a:xfrm>
            <a:off x="9848849" y="2305050"/>
            <a:ext cx="2238376" cy="17352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Read and write</a:t>
            </a:r>
            <a:endParaRPr lang="en-GB" sz="2400" b="1" dirty="0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DBEF82-9A0B-44F9-BF8A-D8B84444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342" y="13002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50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45B38-3306-4435-AD42-FE6EC62A450F}"/>
              </a:ext>
            </a:extLst>
          </p:cNvPr>
          <p:cNvSpPr/>
          <p:nvPr/>
        </p:nvSpPr>
        <p:spPr>
          <a:xfrm>
            <a:off x="3946569" y="-200025"/>
            <a:ext cx="41159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‘ee’ sound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4939D6-D43E-4C10-8701-0FF4CABAC0A5}"/>
              </a:ext>
            </a:extLst>
          </p:cNvPr>
          <p:cNvSpPr/>
          <p:nvPr/>
        </p:nvSpPr>
        <p:spPr>
          <a:xfrm>
            <a:off x="1158005" y="1000304"/>
            <a:ext cx="9693118" cy="6336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Now pick 3 ‘ee’ words and write a sentence including each word.</a:t>
            </a:r>
            <a:endParaRPr lang="en-GB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631474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4136571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4628605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107576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635552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194007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739399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695" y="1656099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bee</a:t>
            </a:r>
            <a:r>
              <a:rPr lang="en-GB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6434" y="1917709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see</a:t>
            </a:r>
            <a:r>
              <a:rPr lang="en-GB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0765" y="1641728"/>
            <a:ext cx="849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tree</a:t>
            </a:r>
            <a:r>
              <a:rPr lang="en-GB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38293" y="1943610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deep</a:t>
            </a:r>
            <a:r>
              <a:rPr lang="en-GB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4422" y="1640152"/>
            <a:ext cx="95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keep</a:t>
            </a:r>
            <a:r>
              <a:rPr lang="en-GB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4310" y="2007099"/>
            <a:ext cx="829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feet</a:t>
            </a:r>
            <a:r>
              <a:rPr lang="en-GB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25458" y="1656099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need</a:t>
            </a:r>
            <a:r>
              <a:rPr lang="en-GB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15346" y="2007099"/>
            <a:ext cx="103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week</a:t>
            </a:r>
            <a:r>
              <a:rPr lang="en-GB" dirty="0"/>
              <a:t> </a:t>
            </a: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3E0352-7EAC-4B55-BB2B-30F7C10AD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097" y="86894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58A59F-2A4E-4799-A15F-6DC1B266C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" y="0"/>
            <a:ext cx="913447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57548B-1D01-4651-91A2-D3D33472C825}"/>
              </a:ext>
            </a:extLst>
          </p:cNvPr>
          <p:cNvSpPr/>
          <p:nvPr/>
        </p:nvSpPr>
        <p:spPr>
          <a:xfrm>
            <a:off x="9372600" y="2305050"/>
            <a:ext cx="2714625" cy="17352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Word search </a:t>
            </a: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A1B2C1-729C-40F5-B499-AC4ACC6C8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553" y="84263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55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C4330B-91A1-4578-9FBC-B0A2CB4E34C8}"/>
              </a:ext>
            </a:extLst>
          </p:cNvPr>
          <p:cNvSpPr/>
          <p:nvPr/>
        </p:nvSpPr>
        <p:spPr>
          <a:xfrm>
            <a:off x="3899244" y="0"/>
            <a:ext cx="4393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Spelling game!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55EDF9-B251-480C-8506-CDC329688E90}"/>
              </a:ext>
            </a:extLst>
          </p:cNvPr>
          <p:cNvSpPr/>
          <p:nvPr/>
        </p:nvSpPr>
        <p:spPr>
          <a:xfrm>
            <a:off x="7632486" y="2250042"/>
            <a:ext cx="4559514" cy="1574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Use the link to play the game and practice spelling the ‘ee’ words</a:t>
            </a:r>
          </a:p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5917A4-B405-45B6-AA82-2312392BE936}"/>
              </a:ext>
            </a:extLst>
          </p:cNvPr>
          <p:cNvSpPr/>
          <p:nvPr/>
        </p:nvSpPr>
        <p:spPr>
          <a:xfrm>
            <a:off x="4667250" y="6315653"/>
            <a:ext cx="7410450" cy="542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4A47C-0B3C-46DC-AAF1-7A765B010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1" y="923330"/>
            <a:ext cx="4706594" cy="1853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BBEC8-619B-45D9-84A1-7A68210F4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2386905"/>
            <a:ext cx="4810627" cy="2078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33635D-5B43-4024-BD46-1A15376C1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" y="4551915"/>
            <a:ext cx="6462168" cy="1650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3174EB-D2B8-4147-B3C0-AF826E40A0F4}"/>
              </a:ext>
            </a:extLst>
          </p:cNvPr>
          <p:cNvSpPr txBox="1"/>
          <p:nvPr/>
        </p:nvSpPr>
        <p:spPr>
          <a:xfrm>
            <a:off x="4752475" y="6415707"/>
            <a:ext cx="6757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linkClick r:id="rId5"/>
              </a:rPr>
              <a:t>The ee sound | Phase 3 Phonics | ee words - BBC Bitesize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562272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CA678-E62E-44AB-ACF9-8A0B1A3FCD9E}"/>
              </a:ext>
            </a:extLst>
          </p:cNvPr>
          <p:cNvSpPr/>
          <p:nvPr/>
        </p:nvSpPr>
        <p:spPr>
          <a:xfrm>
            <a:off x="142875" y="6200775"/>
            <a:ext cx="3756369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BB6C0-CDE4-4E23-AC05-C234F410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923330"/>
            <a:ext cx="5057172" cy="2689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D5A825-7186-4CD0-B9AC-171B34E42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587" y="3771900"/>
            <a:ext cx="7453313" cy="2428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92BFA1-47A8-4BDF-9E17-566072507B90}"/>
              </a:ext>
            </a:extLst>
          </p:cNvPr>
          <p:cNvSpPr/>
          <p:nvPr/>
        </p:nvSpPr>
        <p:spPr>
          <a:xfrm>
            <a:off x="3899244" y="0"/>
            <a:ext cx="4393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Spelling game!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D7B8A-DB13-4444-8D15-5337BD475C07}"/>
              </a:ext>
            </a:extLst>
          </p:cNvPr>
          <p:cNvSpPr/>
          <p:nvPr/>
        </p:nvSpPr>
        <p:spPr>
          <a:xfrm>
            <a:off x="6537111" y="1521369"/>
            <a:ext cx="4559514" cy="1574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Use the link to play the game and practice reading the ‘ee’ words</a:t>
            </a:r>
          </a:p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0E0C4-91FA-4742-B128-F639AEDA4A16}"/>
              </a:ext>
            </a:extLst>
          </p:cNvPr>
          <p:cNvSpPr txBox="1"/>
          <p:nvPr/>
        </p:nvSpPr>
        <p:spPr>
          <a:xfrm>
            <a:off x="142875" y="626468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hlinkClick r:id="rId4"/>
              </a:rPr>
              <a:t>Sound Sayer (ictgames.com)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0642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07201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7" y="632150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b="1" dirty="0"/>
              <a:t>First we need to read my instructions to find out what we will need and what we have to do.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8442" y="1185325"/>
            <a:ext cx="3483261" cy="258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08442" y="12185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b="1" u="sng" dirty="0"/>
              <a:t>You will need: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2 slices of bread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Butter or margarine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Ham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Cheese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Lettuce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plate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knife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Animal shaped cutter (Optional)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28" y="1150949"/>
            <a:ext cx="9074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1. Put your two slices of bread onto the plate.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488" y="2572998"/>
            <a:ext cx="9242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2. Spread the butter or margarine onto one side of each slice of bread.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49" y="3983324"/>
            <a:ext cx="9910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3. Place one slice of ham onto the buttered side of one of the slices of bread.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8" y="5359543"/>
            <a:ext cx="1057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4. Cut the cheese into four or five small slices and place the cheese on top of the ham.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3771" y="5975185"/>
            <a:ext cx="2702602" cy="7352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Continued on the next slide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33" y="3874916"/>
            <a:ext cx="2352675" cy="176450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92190"/>
            <a:ext cx="2343150" cy="1099314"/>
          </a:xfrm>
          <a:prstGeom prst="rect">
            <a:avLst/>
          </a:prstGeom>
        </p:spPr>
      </p:pic>
      <p:pic>
        <p:nvPicPr>
          <p:cNvPr id="2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B21C615B-1C28-469A-8CD4-3C52B8129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3493" y="629"/>
            <a:ext cx="1209316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5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B881FE-FFE7-4F84-AAAA-8B7D809727DC}"/>
              </a:ext>
            </a:extLst>
          </p:cNvPr>
          <p:cNvSpPr/>
          <p:nvPr/>
        </p:nvSpPr>
        <p:spPr>
          <a:xfrm>
            <a:off x="307494" y="5947510"/>
            <a:ext cx="8186266" cy="589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E6EF-608D-4B67-A6AA-143516DE3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94" y="849630"/>
            <a:ext cx="4284826" cy="3102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C094A-D689-46FD-B582-3146EDC44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15" y="3099864"/>
            <a:ext cx="6096001" cy="26386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1C514B-87E3-46EA-AAC0-D67E5AD1CBAA}"/>
              </a:ext>
            </a:extLst>
          </p:cNvPr>
          <p:cNvSpPr/>
          <p:nvPr/>
        </p:nvSpPr>
        <p:spPr>
          <a:xfrm>
            <a:off x="3899244" y="0"/>
            <a:ext cx="4393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Spelling game!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35204-1616-47F4-A730-60D4F93C0B07}"/>
              </a:ext>
            </a:extLst>
          </p:cNvPr>
          <p:cNvSpPr/>
          <p:nvPr/>
        </p:nvSpPr>
        <p:spPr>
          <a:xfrm>
            <a:off x="6504726" y="1119505"/>
            <a:ext cx="4559514" cy="1574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Use the link to play the game and practice spelling the ‘ee’ words</a:t>
            </a:r>
          </a:p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C3027-475E-422E-81D3-14F2A046C0E5}"/>
              </a:ext>
            </a:extLst>
          </p:cNvPr>
          <p:cNvSpPr txBox="1"/>
          <p:nvPr/>
        </p:nvSpPr>
        <p:spPr>
          <a:xfrm>
            <a:off x="307494" y="5930315"/>
            <a:ext cx="10441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linkClick r:id="rId4"/>
              </a:rPr>
              <a:t>KS1 Spelling | The Sound EE Quiz for Year 1 Children (educationquizzes.com)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1617958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>
                <a:solidFill>
                  <a:srgbClr val="0563C1"/>
                </a:solidFill>
                <a:latin typeface="Calibri" panose="020F0502020204030204" pitchFamily="34" charset="0"/>
              </a:rPr>
              <a:t>p</a:t>
            </a:r>
            <a:r>
              <a:rPr lang="en-GB" sz="2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ioneerspupils@gmail.com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1947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" y="5462036"/>
            <a:ext cx="10093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8.Finally, enjoy your delicious ham and cheese sandwich.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B9031-E89E-4563-8562-E270E4CB6507}"/>
              </a:ext>
            </a:extLst>
          </p:cNvPr>
          <p:cNvSpPr txBox="1"/>
          <p:nvPr/>
        </p:nvSpPr>
        <p:spPr>
          <a:xfrm>
            <a:off x="127966" y="769441"/>
            <a:ext cx="747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5. Peel off one lettuce leaf and put the lettuce on top of the ham and cheese.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78030-CA39-46D0-82B7-F38C40D643D7}"/>
              </a:ext>
            </a:extLst>
          </p:cNvPr>
          <p:cNvSpPr txBox="1"/>
          <p:nvPr/>
        </p:nvSpPr>
        <p:spPr>
          <a:xfrm>
            <a:off x="47625" y="2185213"/>
            <a:ext cx="947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6. Place the other slice of bread on top of the sandwich with the buttered side on top of the lettuce.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EBBD0-AF8C-4DE7-8E0E-AE1297CB6874}"/>
              </a:ext>
            </a:extLst>
          </p:cNvPr>
          <p:cNvSpPr txBox="1"/>
          <p:nvPr/>
        </p:nvSpPr>
        <p:spPr>
          <a:xfrm>
            <a:off x="0" y="3797083"/>
            <a:ext cx="10045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7. *Optional – cut your sandwich into the shape of a rainforest animal using a special cutter or your knife.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11" name="Picture 10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4E938F31-5285-4396-AC07-579E017C99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4247098"/>
            <a:ext cx="2343150" cy="1134255"/>
          </a:xfrm>
          <a:prstGeom prst="rect">
            <a:avLst/>
          </a:prstGeom>
        </p:spPr>
      </p:pic>
      <p:pic>
        <p:nvPicPr>
          <p:cNvPr id="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4C4A4D1-AB57-4E42-8723-EB4DE405B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983" y="5813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9291F1-782C-4A37-89E6-BE0F9FA98017}"/>
              </a:ext>
            </a:extLst>
          </p:cNvPr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B41C259-E049-4CBB-BCF5-7C62DDC2D611}"/>
              </a:ext>
            </a:extLst>
          </p:cNvPr>
          <p:cNvSpPr/>
          <p:nvPr/>
        </p:nvSpPr>
        <p:spPr>
          <a:xfrm>
            <a:off x="3271013" y="592066"/>
            <a:ext cx="5245698" cy="1485828"/>
          </a:xfrm>
          <a:prstGeom prst="cloudCallout">
            <a:avLst>
              <a:gd name="adj1" fmla="val -33725"/>
              <a:gd name="adj2" fmla="val 6544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b="1" dirty="0"/>
              <a:t>Now it's your turn!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1CA3D-B954-4177-8257-3518B684BAC0}"/>
              </a:ext>
            </a:extLst>
          </p:cNvPr>
          <p:cNvSpPr/>
          <p:nvPr/>
        </p:nvSpPr>
        <p:spPr>
          <a:xfrm>
            <a:off x="200297" y="2467760"/>
            <a:ext cx="11791406" cy="11435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On the next two slides you will find another copy of the instructions. Make sure you follow the instructions carefully and tick off each step once you have completed the instruction.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BADDD-E3F1-4045-AAB4-359593BA2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846504"/>
            <a:ext cx="2531863" cy="1896227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3CFB022-FC0A-4FBE-9BBB-A1C0E6F9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940785"/>
            <a:ext cx="2219325" cy="18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33E9C-B524-4B25-8D55-A72BB86E0781}"/>
              </a:ext>
            </a:extLst>
          </p:cNvPr>
          <p:cNvSpPr txBox="1"/>
          <p:nvPr/>
        </p:nvSpPr>
        <p:spPr>
          <a:xfrm>
            <a:off x="2753354" y="4940784"/>
            <a:ext cx="6800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If you don’t have any of the ingredients you can miss out that step or use an alternative filling. For example, if you don’t have ham you could just make a cheese sandwich. Or you could swap the ham to chicken.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2229593" y="3681026"/>
            <a:ext cx="8433644" cy="1095794"/>
          </a:xfrm>
          <a:prstGeom prst="wedgeEllipseCallout">
            <a:avLst>
              <a:gd name="adj1" fmla="val -13338"/>
              <a:gd name="adj2" fmla="val 72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You might find it useful to take photos of you doing each stage of the instructions. This will help with your writing later in the week. </a:t>
            </a:r>
          </a:p>
        </p:txBody>
      </p:sp>
      <p:pic>
        <p:nvPicPr>
          <p:cNvPr id="3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C5434ED-CCCF-43A8-A45D-2F5DCD477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983" y="115648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21579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7" y="632150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Follow the instructions and tick off each step once you have completed that instruction.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8442" y="1185325"/>
            <a:ext cx="3483261" cy="258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08442" y="12185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b="1" u="sng" dirty="0"/>
              <a:t>You will need: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2 slices of bread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Butter or margarine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Ham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Cheese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Lettuce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plate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knife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Animal shaped cutter (Optional)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28" y="1150949"/>
            <a:ext cx="9074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1. Put your two slices of bread onto the plate.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488" y="2572998"/>
            <a:ext cx="9242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2. Spread the butter or margarine onto one side of each slice of bread.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49" y="3983324"/>
            <a:ext cx="9910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3. Place one slice of ham onto the buttered side of one of the slices of bread.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8" y="5359543"/>
            <a:ext cx="1057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4. Cut the cheese into four or five small slices and place the cheese on top of the ham.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3771" y="5975185"/>
            <a:ext cx="2702602" cy="7352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Continued on the next slide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33" y="3874916"/>
            <a:ext cx="2352675" cy="176450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92190"/>
            <a:ext cx="2343150" cy="1099314"/>
          </a:xfrm>
          <a:prstGeom prst="rect">
            <a:avLst/>
          </a:prstGeom>
        </p:spPr>
      </p:pic>
      <p:pic>
        <p:nvPicPr>
          <p:cNvPr id="2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2EC164-7D67-4CCC-9157-C4F8660F9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5983" y="86894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" y="5462036"/>
            <a:ext cx="10093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8.Finally, enjoy your delicious ham and cheese sandwich.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92183" y="57509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B9031-E89E-4563-8562-E270E4CB6507}"/>
              </a:ext>
            </a:extLst>
          </p:cNvPr>
          <p:cNvSpPr txBox="1"/>
          <p:nvPr/>
        </p:nvSpPr>
        <p:spPr>
          <a:xfrm>
            <a:off x="127966" y="769441"/>
            <a:ext cx="747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5. Peel off one lettuce leaf and put the lettuce on top of the ham and cheese.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78030-CA39-46D0-82B7-F38C40D643D7}"/>
              </a:ext>
            </a:extLst>
          </p:cNvPr>
          <p:cNvSpPr txBox="1"/>
          <p:nvPr/>
        </p:nvSpPr>
        <p:spPr>
          <a:xfrm>
            <a:off x="47625" y="2185213"/>
            <a:ext cx="947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6. Place the other slice of bread on top of the sandwich with the buttered side on top of the lettuce.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EBBD0-AF8C-4DE7-8E0E-AE1297CB6874}"/>
              </a:ext>
            </a:extLst>
          </p:cNvPr>
          <p:cNvSpPr txBox="1"/>
          <p:nvPr/>
        </p:nvSpPr>
        <p:spPr>
          <a:xfrm>
            <a:off x="0" y="3797083"/>
            <a:ext cx="10045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7. *Optional – cut your sandwich into the shape of a rainforest animal using a special cutter or your knife.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11" name="Picture 10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4E938F31-5285-4396-AC07-579E017C99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4247098"/>
            <a:ext cx="2343150" cy="1134255"/>
          </a:xfrm>
          <a:prstGeom prst="rect">
            <a:avLst/>
          </a:prstGeom>
        </p:spPr>
      </p:pic>
      <p:pic>
        <p:nvPicPr>
          <p:cNvPr id="8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DFE367-F7F4-4168-A0B3-66D12AC33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097" y="5813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2319</Words>
  <Application>Microsoft Office PowerPoint</Application>
  <PresentationFormat>Widescreen</PresentationFormat>
  <Paragraphs>312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nixon</dc:creator>
  <cp:lastModifiedBy>R.McCartney [ Wheatley Hill Community Primary School ]</cp:lastModifiedBy>
  <cp:revision>118</cp:revision>
  <dcterms:created xsi:type="dcterms:W3CDTF">2021-01-24T10:32:38Z</dcterms:created>
  <dcterms:modified xsi:type="dcterms:W3CDTF">2021-01-30T13:09:33Z</dcterms:modified>
</cp:coreProperties>
</file>