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66" r:id="rId5"/>
    <p:sldId id="267" r:id="rId6"/>
    <p:sldId id="268" r:id="rId7"/>
    <p:sldId id="269" r:id="rId8"/>
    <p:sldId id="270" r:id="rId9"/>
    <p:sldId id="271" r:id="rId10"/>
    <p:sldId id="27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77" d="100"/>
          <a:sy n="77" d="100"/>
        </p:scale>
        <p:origin x="60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A86F8-713D-4DE2-9DB6-D09567B5E5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F5F5E5-1678-4D1B-A603-972D98163E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321418-98E7-42C0-8E2C-1B5359F9D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3E375-2EFF-4C74-B748-AF73AE78D5AE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77EF93-0756-463B-894B-ABAB83EC4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857774-2BC6-4EB5-BF3A-708C36309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4388F-67C1-4CD6-8B28-F88125DD70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1331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5AF0B-C776-4E3D-9B8C-2E1970898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4AA440-30F8-42DA-8911-A8ECC0DAE8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2DBFF0-4634-49C9-909F-A83E04CC4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3E375-2EFF-4C74-B748-AF73AE78D5AE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4E1E01-6CD0-4941-BABA-D649B5577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59CB2A-5100-4292-88AA-E6DB28B44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4388F-67C1-4CD6-8B28-F88125DD70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380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6DDE92-F301-49CB-8781-FF593E5D44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0CDA00-6CF0-4BBD-BA07-B9A74C812F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288FFA-148D-42FD-BD59-80F7D5FEC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3E375-2EFF-4C74-B748-AF73AE78D5AE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98CA7C-A815-4007-A484-9CD309990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464177-5F47-4FD2-8A0E-DEBD85DDE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4388F-67C1-4CD6-8B28-F88125DD70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241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A90D26-B739-44FF-807B-5D4158F31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93F1C2-07C8-4332-B8CF-DE36A971FB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79B1AE-8C40-4D90-A4D9-DB547A940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3E375-2EFF-4C74-B748-AF73AE78D5AE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E29CFB-6586-4618-8D9F-6C6991D3D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7A4640-2EC0-4A98-B860-FB626B9C3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4388F-67C1-4CD6-8B28-F88125DD70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1087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D6B222-8E55-4D15-8256-7A57711B1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E0584F-7CE6-4358-B1E9-10C423A7A8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5BC575-6A7C-4AD1-8B88-D4846AD88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3E375-2EFF-4C74-B748-AF73AE78D5AE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241A9D-2DC1-4C89-B93A-F386A1A3B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0E061D-ED6C-44EA-A7CD-E50E941C0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4388F-67C1-4CD6-8B28-F88125DD70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1160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23DDF-E884-4955-84D1-BDBE219EE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2D30FD-79A4-442C-85E2-B299D6EF35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085033-841F-4926-85C3-21A0394948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55CE7E-5C88-45A7-B8B4-77F135A63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3E375-2EFF-4C74-B748-AF73AE78D5AE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564008-271C-47C8-A40A-4C2F9BEAE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14C3F0-4D6D-4946-9965-F492022D6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4388F-67C1-4CD6-8B28-F88125DD70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1541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61AD9-F475-4390-92B5-0CDC3DB71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535C32-0C06-4F1A-BCD5-E951D01B30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34522F-46B3-493D-B999-6A4EFF28D7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045698-A701-4F4D-9B09-9598A49CA6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144B80-09C7-4043-9A9F-92C96FCF0A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0317DE-90F3-4F2B-8B9D-97FABEA6D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3E375-2EFF-4C74-B748-AF73AE78D5AE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AE60A4-55EC-4320-99AD-DAF61C4B8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860FAE-4BF2-491D-8DF9-E59C5664A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4388F-67C1-4CD6-8B28-F88125DD70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7428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4B335-1C55-4C5D-A4FC-5A53E8B8D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E26138-6D09-4131-B64B-41DAF639B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3E375-2EFF-4C74-B748-AF73AE78D5AE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5BB4BE-7539-4FAD-9C71-D143063E1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959F3B-2446-4A90-86CB-720064A62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4388F-67C1-4CD6-8B28-F88125DD70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883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0C8AED-B9B5-4C1B-B57A-8F6343A47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3E375-2EFF-4C74-B748-AF73AE78D5AE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554082-9369-4554-A499-64542F154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7A2E1F-A602-46F4-A642-F2410CACF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4388F-67C1-4CD6-8B28-F88125DD70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1729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BDCFE-C4AC-4935-83BB-0E7F67412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07D270-CD47-434F-BEC8-22A45B50B4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C830A5-8E70-4D7A-9C17-B312F12BD2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4EF6E6-89ED-4100-B8E7-1804747D5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3E375-2EFF-4C74-B748-AF73AE78D5AE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8E6254-B6AD-4E03-817D-DD1B2DCFC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84967C-D602-48AC-BAF9-4115196E8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4388F-67C1-4CD6-8B28-F88125DD70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8388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E86D2-25FB-4E9B-AB8A-A144FAE89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ED8B33-F4A9-454A-BE16-A03D570306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9035D5-F917-48DD-9F53-0CECD98F89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074322-1661-4706-B6FB-5E2BCBDB5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3E375-2EFF-4C74-B748-AF73AE78D5AE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CB4626-4BC1-46AD-A247-066BA99AF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7986F8-DDE6-41FE-B5AD-08E944895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4388F-67C1-4CD6-8B28-F88125DD70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1959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8F1C8A-9E83-4B2D-BCF2-EEED1E2209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9F8023-3404-43A1-9A44-0B1350F131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22F37F-4477-40DB-901C-AB990776E9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3E375-2EFF-4C74-B748-AF73AE78D5AE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D2A0B-16BC-4169-A06A-49FAEDFBC7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6CD214-2699-471B-8481-C994957B7C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4388F-67C1-4CD6-8B28-F88125DD70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8776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2394F-A873-42DB-B467-C1DAED12EA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DD90B2-93BF-4E4C-84B7-170C7F4893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CB3617B-CF19-4CB3-B93E-363E77692E4D}"/>
              </a:ext>
            </a:extLst>
          </p:cNvPr>
          <p:cNvSpPr/>
          <p:nvPr/>
        </p:nvSpPr>
        <p:spPr>
          <a:xfrm>
            <a:off x="107092" y="29134"/>
            <a:ext cx="11977816" cy="6647935"/>
          </a:xfrm>
          <a:prstGeom prst="rect">
            <a:avLst/>
          </a:prstGeom>
          <a:solidFill>
            <a:srgbClr val="9999FF"/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1FBEB69-A9BA-4EB5-B669-DDFA76D48D5E}"/>
              </a:ext>
            </a:extLst>
          </p:cNvPr>
          <p:cNvSpPr txBox="1"/>
          <p:nvPr/>
        </p:nvSpPr>
        <p:spPr>
          <a:xfrm>
            <a:off x="273361" y="174767"/>
            <a:ext cx="74263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 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748938" y="283361"/>
            <a:ext cx="1054608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Good day everyone, hope you are all fit and well and keeping safe. Danielle and I are missing you already, we hope you have had a lovely Christmas and Santa was good to you. </a:t>
            </a:r>
          </a:p>
          <a:p>
            <a:endParaRPr lang="en-GB" sz="3200" dirty="0"/>
          </a:p>
          <a:p>
            <a:r>
              <a:rPr lang="en-GB" sz="3200" dirty="0" smtClean="0"/>
              <a:t>Here is a little bit of work to keep you busy and don’t forget to keep all of your work for your journals. </a:t>
            </a:r>
          </a:p>
          <a:p>
            <a:endParaRPr lang="en-GB" sz="3200" dirty="0"/>
          </a:p>
          <a:p>
            <a:r>
              <a:rPr lang="en-GB" sz="3200" dirty="0" smtClean="0"/>
              <a:t>See you all soon </a:t>
            </a:r>
            <a:r>
              <a:rPr lang="en-GB" sz="3200" dirty="0" smtClean="0">
                <a:sym typeface="Wingdings" panose="05000000000000000000" pitchFamily="2" charset="2"/>
              </a:rPr>
              <a:t></a:t>
            </a:r>
          </a:p>
          <a:p>
            <a:endParaRPr lang="en-GB" sz="3200" dirty="0">
              <a:sym typeface="Wingdings" panose="05000000000000000000" pitchFamily="2" charset="2"/>
            </a:endParaRPr>
          </a:p>
          <a:p>
            <a:r>
              <a:rPr lang="en-GB" sz="3200" dirty="0" smtClean="0">
                <a:sym typeface="Wingdings" panose="05000000000000000000" pitchFamily="2" charset="2"/>
              </a:rPr>
              <a:t>Clare and Danielle </a:t>
            </a:r>
          </a:p>
          <a:p>
            <a:endParaRPr lang="en-GB" sz="3200" dirty="0">
              <a:sym typeface="Wingdings" panose="05000000000000000000" pitchFamily="2" charset="2"/>
            </a:endParaRPr>
          </a:p>
          <a:p>
            <a:r>
              <a:rPr lang="en-GB" sz="3200" dirty="0" smtClean="0">
                <a:sym typeface="Wingdings" panose="05000000000000000000" pitchFamily="2" charset="2"/>
              </a:rPr>
              <a:t>(any queries adults please don’t hesitate to contact school and ask for us) 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0079684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2217" y="165463"/>
            <a:ext cx="108508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/>
              <a:t>Can you make a list of rhyming words from the book for example ago and know, far and star, fly and sky. </a:t>
            </a:r>
          </a:p>
          <a:p>
            <a:pPr algn="ctr"/>
            <a:endParaRPr lang="en-GB" sz="3600" dirty="0"/>
          </a:p>
          <a:p>
            <a:pPr algn="ctr"/>
            <a:endParaRPr lang="en-GB" sz="3600" dirty="0" smtClean="0"/>
          </a:p>
        </p:txBody>
      </p:sp>
      <p:sp>
        <p:nvSpPr>
          <p:cNvPr id="2" name="Rounded Rectangle 1"/>
          <p:cNvSpPr/>
          <p:nvPr/>
        </p:nvSpPr>
        <p:spPr>
          <a:xfrm>
            <a:off x="3988527" y="2975742"/>
            <a:ext cx="7863840" cy="3713657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484914" y="3248297"/>
            <a:ext cx="684493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CHALLENGE</a:t>
            </a:r>
          </a:p>
          <a:p>
            <a:endParaRPr lang="en-GB" dirty="0"/>
          </a:p>
          <a:p>
            <a:r>
              <a:rPr lang="en-GB" dirty="0" smtClean="0"/>
              <a:t>Now </a:t>
            </a:r>
            <a:r>
              <a:rPr lang="en-GB" dirty="0" smtClean="0"/>
              <a:t>use </a:t>
            </a:r>
            <a:r>
              <a:rPr lang="en-GB" dirty="0" smtClean="0"/>
              <a:t>your rhyming words in a sentence.</a:t>
            </a:r>
          </a:p>
          <a:p>
            <a:endParaRPr lang="en-GB" dirty="0"/>
          </a:p>
          <a:p>
            <a:r>
              <a:rPr lang="en-GB" dirty="0" smtClean="0"/>
              <a:t>For example </a:t>
            </a:r>
          </a:p>
          <a:p>
            <a:endParaRPr lang="en-GB" dirty="0"/>
          </a:p>
          <a:p>
            <a:r>
              <a:rPr lang="en-GB" dirty="0" smtClean="0">
                <a:solidFill>
                  <a:srgbClr val="FF0000"/>
                </a:solidFill>
              </a:rPr>
              <a:t>“what a good idea” said </a:t>
            </a:r>
            <a:r>
              <a:rPr lang="en-GB" dirty="0" err="1" smtClean="0">
                <a:solidFill>
                  <a:srgbClr val="FF0000"/>
                </a:solidFill>
              </a:rPr>
              <a:t>Zog</a:t>
            </a:r>
            <a:r>
              <a:rPr lang="en-GB" dirty="0" smtClean="0">
                <a:solidFill>
                  <a:srgbClr val="FF0000"/>
                </a:solidFill>
              </a:rPr>
              <a:t>. Then up and off her flew.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The flying doctors waving as they zigzagged through the blue.</a:t>
            </a:r>
          </a:p>
          <a:p>
            <a:r>
              <a:rPr lang="en-GB" dirty="0" smtClean="0"/>
              <a:t> </a:t>
            </a:r>
          </a:p>
          <a:p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9993085" y="1235988"/>
            <a:ext cx="15588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Task 1 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322217" y="1128267"/>
            <a:ext cx="114517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487680" y="2159726"/>
            <a:ext cx="108421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Remember </a:t>
            </a:r>
            <a:r>
              <a:rPr lang="en-GB" dirty="0" smtClean="0"/>
              <a:t>guys, </a:t>
            </a:r>
            <a:r>
              <a:rPr lang="en-GB" dirty="0" smtClean="0"/>
              <a:t>rhyming words sound the same but does not always look the same for example fl</a:t>
            </a:r>
            <a:r>
              <a:rPr lang="en-GB" dirty="0" smtClean="0">
                <a:solidFill>
                  <a:srgbClr val="FF0000"/>
                </a:solidFill>
              </a:rPr>
              <a:t>ew</a:t>
            </a:r>
            <a:r>
              <a:rPr lang="en-GB" dirty="0" smtClean="0"/>
              <a:t> and bl</a:t>
            </a:r>
            <a:r>
              <a:rPr lang="en-GB" dirty="0" smtClean="0">
                <a:solidFill>
                  <a:srgbClr val="FF0000"/>
                </a:solidFill>
              </a:rPr>
              <a:t>ue</a:t>
            </a:r>
            <a:r>
              <a:rPr lang="en-GB" dirty="0" smtClean="0"/>
              <a:t>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18012" y="4199980"/>
            <a:ext cx="282157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 smtClean="0"/>
              <a:t>Here is a website to help support your task, its all about rhyming.</a:t>
            </a:r>
          </a:p>
          <a:p>
            <a:pPr algn="ctr"/>
            <a:endParaRPr lang="en-GB" dirty="0"/>
          </a:p>
          <a:p>
            <a:pPr algn="ctr"/>
            <a:r>
              <a:rPr lang="en-GB" dirty="0" smtClean="0"/>
              <a:t>https</a:t>
            </a:r>
            <a:r>
              <a:rPr lang="en-GB" dirty="0"/>
              <a:t>://www.phonicsplay.co.uk/resources/phase/1/hickory-dickory-dock</a:t>
            </a:r>
          </a:p>
        </p:txBody>
      </p:sp>
    </p:spTree>
    <p:extLst>
      <p:ext uri="{BB962C8B-B14F-4D97-AF65-F5344CB8AC3E}">
        <p14:creationId xmlns:p14="http://schemas.microsoft.com/office/powerpoint/2010/main" val="684515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2394F-A873-42DB-B467-C1DAED12EA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DD90B2-93BF-4E4C-84B7-170C7F4893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CB3617B-CF19-4CB3-B93E-363E77692E4D}"/>
              </a:ext>
            </a:extLst>
          </p:cNvPr>
          <p:cNvSpPr/>
          <p:nvPr/>
        </p:nvSpPr>
        <p:spPr>
          <a:xfrm>
            <a:off x="107092" y="29134"/>
            <a:ext cx="11977816" cy="6647935"/>
          </a:xfrm>
          <a:prstGeom prst="rect">
            <a:avLst/>
          </a:prstGeom>
          <a:solidFill>
            <a:srgbClr val="9999FF"/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C50D494-36E0-4CAA-BDF2-DF4F969B893B}"/>
              </a:ext>
            </a:extLst>
          </p:cNvPr>
          <p:cNvSpPr/>
          <p:nvPr/>
        </p:nvSpPr>
        <p:spPr>
          <a:xfrm>
            <a:off x="189471" y="5858142"/>
            <a:ext cx="5473098" cy="73729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D6EC816-606F-4CDF-83B9-8B00337F4F5F}"/>
              </a:ext>
            </a:extLst>
          </p:cNvPr>
          <p:cNvSpPr txBox="1"/>
          <p:nvPr/>
        </p:nvSpPr>
        <p:spPr>
          <a:xfrm>
            <a:off x="864066" y="5986095"/>
            <a:ext cx="40283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Subject</a:t>
            </a:r>
            <a:r>
              <a:rPr lang="en-GB" dirty="0"/>
              <a:t>: </a:t>
            </a:r>
            <a:r>
              <a:rPr lang="en-GB" sz="2400" dirty="0"/>
              <a:t>English </a:t>
            </a:r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BF00CD2-479E-4C56-91BA-A1E727661121}"/>
              </a:ext>
            </a:extLst>
          </p:cNvPr>
          <p:cNvSpPr/>
          <p:nvPr/>
        </p:nvSpPr>
        <p:spPr>
          <a:xfrm>
            <a:off x="189471" y="117047"/>
            <a:ext cx="7594114" cy="70021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1FBEB69-A9BA-4EB5-B669-DDFA76D48D5E}"/>
              </a:ext>
            </a:extLst>
          </p:cNvPr>
          <p:cNvSpPr txBox="1"/>
          <p:nvPr/>
        </p:nvSpPr>
        <p:spPr>
          <a:xfrm>
            <a:off x="273361" y="174767"/>
            <a:ext cx="74263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Date</a:t>
            </a:r>
            <a:r>
              <a:rPr lang="en-GB" dirty="0"/>
              <a:t>:   </a:t>
            </a:r>
            <a:r>
              <a:rPr lang="en-GB" sz="3200" dirty="0" smtClean="0"/>
              <a:t>Tuesday</a:t>
            </a:r>
            <a:r>
              <a:rPr lang="en-GB" sz="3200" dirty="0"/>
              <a:t> </a:t>
            </a:r>
            <a:r>
              <a:rPr lang="en-GB" sz="3200" dirty="0" smtClean="0"/>
              <a:t>4</a:t>
            </a:r>
            <a:r>
              <a:rPr lang="en-GB" sz="3200" baseline="30000" dirty="0" smtClean="0"/>
              <a:t>th</a:t>
            </a:r>
            <a:r>
              <a:rPr lang="en-GB" sz="3200" dirty="0" smtClean="0"/>
              <a:t> January </a:t>
            </a:r>
            <a:endParaRPr lang="en-GB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AC8183C-BAA0-4C94-A4F0-AFCA7679AB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3093" y="1680352"/>
            <a:ext cx="2219325" cy="110490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21B0E8B-34D4-4ABF-AA83-725EE25D968F}"/>
              </a:ext>
            </a:extLst>
          </p:cNvPr>
          <p:cNvSpPr/>
          <p:nvPr/>
        </p:nvSpPr>
        <p:spPr>
          <a:xfrm>
            <a:off x="569871" y="2788274"/>
            <a:ext cx="10612654" cy="1752795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B59A686-26E2-40E6-A962-30D462E7E297}"/>
              </a:ext>
            </a:extLst>
          </p:cNvPr>
          <p:cNvSpPr txBox="1"/>
          <p:nvPr/>
        </p:nvSpPr>
        <p:spPr>
          <a:xfrm>
            <a:off x="635485" y="2785252"/>
            <a:ext cx="104295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LO </a:t>
            </a:r>
            <a:r>
              <a:rPr lang="en-GB" sz="4000" dirty="0" smtClean="0"/>
              <a:t>To be able to listen to a story and verbally </a:t>
            </a:r>
            <a:r>
              <a:rPr lang="en-GB" sz="4000" dirty="0" smtClean="0"/>
              <a:t>retell it.</a:t>
            </a:r>
            <a:endParaRPr lang="en-GB" sz="40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E784D4E-1643-4C19-881C-458674B551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6197" y="5915432"/>
            <a:ext cx="834561" cy="64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070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08193-94EA-4CEE-9CFF-6276F5FDC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4673" y="3537879"/>
            <a:ext cx="10479612" cy="4508840"/>
          </a:xfrm>
        </p:spPr>
        <p:txBody>
          <a:bodyPr>
            <a:normAutofit/>
          </a:bodyPr>
          <a:lstStyle/>
          <a:p>
            <a:r>
              <a:rPr lang="en-GB" sz="2800" b="1" dirty="0"/>
              <a:t>https://www.bbc.co.uk/iplayer/episode/b0bwdw8y/zog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2995" y="422228"/>
            <a:ext cx="3251428" cy="486413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04799" y="1449839"/>
            <a:ext cx="733819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Over the next few days we thought the children might like to learn and read the book </a:t>
            </a:r>
            <a:r>
              <a:rPr lang="en-GB" sz="3200" dirty="0" err="1" smtClean="0"/>
              <a:t>Zog</a:t>
            </a:r>
            <a:r>
              <a:rPr lang="en-GB" sz="3200" dirty="0" smtClean="0"/>
              <a:t>, there first lesson is to just watch and retell the story in their own words.</a:t>
            </a:r>
          </a:p>
          <a:p>
            <a:pPr algn="ctr"/>
            <a:endParaRPr lang="en-GB" sz="3200" dirty="0"/>
          </a:p>
          <a:p>
            <a:pPr algn="ctr"/>
            <a:r>
              <a:rPr lang="en-GB" sz="3200" dirty="0" smtClean="0"/>
              <a:t>Here is a link for you to watch the short movie. </a:t>
            </a:r>
          </a:p>
          <a:p>
            <a:pPr algn="ctr"/>
            <a:endParaRPr lang="en-GB" sz="3200" dirty="0"/>
          </a:p>
          <a:p>
            <a:pPr algn="ctr"/>
            <a:endParaRPr lang="en-GB" sz="32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2595155" y="4432662"/>
            <a:ext cx="635725" cy="11408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1033760" y="6183086"/>
            <a:ext cx="853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Task 1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9892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6096000" y="304800"/>
            <a:ext cx="5660571" cy="271707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3639" y="3719840"/>
            <a:ext cx="7340220" cy="58526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426" y="165463"/>
            <a:ext cx="2909951" cy="316121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38049" y="3530045"/>
            <a:ext cx="1155627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3600" dirty="0" smtClean="0"/>
          </a:p>
          <a:p>
            <a:r>
              <a:rPr lang="en-GB" sz="3600" dirty="0" smtClean="0"/>
              <a:t>Here is some adjectives to get you started, can you think of your own.</a:t>
            </a:r>
          </a:p>
          <a:p>
            <a:endParaRPr lang="en-GB" sz="3600" dirty="0"/>
          </a:p>
          <a:p>
            <a:r>
              <a:rPr lang="en-GB" sz="3600" dirty="0"/>
              <a:t>o</a:t>
            </a:r>
            <a:r>
              <a:rPr lang="en-GB" sz="3600" dirty="0" smtClean="0"/>
              <a:t>range    spiky    bumpy    sharp    long     </a:t>
            </a:r>
            <a:r>
              <a:rPr lang="en-GB" sz="3600" dirty="0" smtClean="0">
                <a:solidFill>
                  <a:srgbClr val="FF0000"/>
                </a:solidFill>
              </a:rPr>
              <a:t>pointy </a:t>
            </a:r>
            <a:r>
              <a:rPr lang="en-GB" sz="3600" dirty="0" smtClean="0"/>
              <a:t>   fluffy   large   white   hairy    bright   wide   </a:t>
            </a:r>
            <a:endParaRPr lang="en-GB" sz="3600" dirty="0"/>
          </a:p>
        </p:txBody>
      </p:sp>
      <p:sp>
        <p:nvSpPr>
          <p:cNvPr id="11" name="TextBox 10"/>
          <p:cNvSpPr txBox="1"/>
          <p:nvPr/>
        </p:nvSpPr>
        <p:spPr>
          <a:xfrm>
            <a:off x="3274423" y="165463"/>
            <a:ext cx="841990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u="sng" dirty="0" smtClean="0">
                <a:solidFill>
                  <a:srgbClr val="FF0000"/>
                </a:solidFill>
              </a:rPr>
              <a:t>Pointy</a:t>
            </a:r>
            <a:r>
              <a:rPr lang="en-GB" sz="3600" dirty="0" smtClean="0">
                <a:solidFill>
                  <a:srgbClr val="FF0000"/>
                </a:solidFill>
              </a:rPr>
              <a:t> </a:t>
            </a:r>
            <a:r>
              <a:rPr lang="en-GB" sz="3600" dirty="0" smtClean="0"/>
              <a:t>teeth   </a:t>
            </a:r>
          </a:p>
          <a:p>
            <a:r>
              <a:rPr lang="en-GB" sz="3600" dirty="0" smtClean="0"/>
              <a:t>_____ wings</a:t>
            </a:r>
          </a:p>
          <a:p>
            <a:r>
              <a:rPr lang="en-GB" sz="3600" dirty="0" smtClean="0"/>
              <a:t>_____ ears</a:t>
            </a:r>
          </a:p>
          <a:p>
            <a:r>
              <a:rPr lang="en-GB" sz="3600" dirty="0" smtClean="0"/>
              <a:t>_____ mouth </a:t>
            </a:r>
          </a:p>
          <a:p>
            <a:r>
              <a:rPr lang="en-GB" sz="3600" dirty="0" smtClean="0"/>
              <a:t>_____ nails  </a:t>
            </a:r>
          </a:p>
          <a:p>
            <a:r>
              <a:rPr lang="en-GB" sz="3600" dirty="0" smtClean="0"/>
              <a:t>_____ nose </a:t>
            </a:r>
          </a:p>
          <a:p>
            <a:r>
              <a:rPr lang="en-GB" sz="3600" dirty="0" smtClean="0"/>
              <a:t>_____ tummy </a:t>
            </a:r>
            <a:endParaRPr lang="en-GB" sz="3600" dirty="0"/>
          </a:p>
        </p:txBody>
      </p:sp>
      <p:sp>
        <p:nvSpPr>
          <p:cNvPr id="2" name="TextBox 1"/>
          <p:cNvSpPr txBox="1"/>
          <p:nvPr/>
        </p:nvSpPr>
        <p:spPr>
          <a:xfrm>
            <a:off x="6096000" y="383177"/>
            <a:ext cx="559832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Now you have read/listened to the story can you now add some adjectives to our nouns to describe </a:t>
            </a:r>
            <a:r>
              <a:rPr lang="en-GB" sz="3200" dirty="0" err="1" smtClean="0"/>
              <a:t>Zog</a:t>
            </a:r>
            <a:r>
              <a:rPr lang="en-GB" sz="3200" dirty="0" smtClean="0"/>
              <a:t>, the main character.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312811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2394F-A873-42DB-B467-C1DAED12EA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DD90B2-93BF-4E4C-84B7-170C7F4893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CB3617B-CF19-4CB3-B93E-363E77692E4D}"/>
              </a:ext>
            </a:extLst>
          </p:cNvPr>
          <p:cNvSpPr/>
          <p:nvPr/>
        </p:nvSpPr>
        <p:spPr>
          <a:xfrm>
            <a:off x="107092" y="29134"/>
            <a:ext cx="11977816" cy="6647935"/>
          </a:xfrm>
          <a:prstGeom prst="rect">
            <a:avLst/>
          </a:prstGeom>
          <a:solidFill>
            <a:srgbClr val="9999FF"/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C50D494-36E0-4CAA-BDF2-DF4F969B893B}"/>
              </a:ext>
            </a:extLst>
          </p:cNvPr>
          <p:cNvSpPr/>
          <p:nvPr/>
        </p:nvSpPr>
        <p:spPr>
          <a:xfrm>
            <a:off x="189471" y="5858142"/>
            <a:ext cx="5473098" cy="73729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D6EC816-606F-4CDF-83B9-8B00337F4F5F}"/>
              </a:ext>
            </a:extLst>
          </p:cNvPr>
          <p:cNvSpPr txBox="1"/>
          <p:nvPr/>
        </p:nvSpPr>
        <p:spPr>
          <a:xfrm>
            <a:off x="864066" y="5986095"/>
            <a:ext cx="40283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Subject</a:t>
            </a:r>
            <a:r>
              <a:rPr lang="en-GB" dirty="0"/>
              <a:t>: </a:t>
            </a:r>
            <a:r>
              <a:rPr lang="en-GB" sz="2400" dirty="0"/>
              <a:t>English </a:t>
            </a:r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BF00CD2-479E-4C56-91BA-A1E727661121}"/>
              </a:ext>
            </a:extLst>
          </p:cNvPr>
          <p:cNvSpPr/>
          <p:nvPr/>
        </p:nvSpPr>
        <p:spPr>
          <a:xfrm>
            <a:off x="189471" y="117047"/>
            <a:ext cx="7594114" cy="70021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1FBEB69-A9BA-4EB5-B669-DDFA76D48D5E}"/>
              </a:ext>
            </a:extLst>
          </p:cNvPr>
          <p:cNvSpPr txBox="1"/>
          <p:nvPr/>
        </p:nvSpPr>
        <p:spPr>
          <a:xfrm>
            <a:off x="273361" y="174767"/>
            <a:ext cx="74263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Date</a:t>
            </a:r>
            <a:r>
              <a:rPr lang="en-GB" dirty="0"/>
              <a:t>:   </a:t>
            </a:r>
            <a:r>
              <a:rPr lang="en-GB" sz="3200" dirty="0" smtClean="0"/>
              <a:t>Wednesday 5</a:t>
            </a:r>
            <a:r>
              <a:rPr lang="en-GB" sz="3200" baseline="30000" dirty="0" smtClean="0"/>
              <a:t>th</a:t>
            </a:r>
            <a:r>
              <a:rPr lang="en-GB" sz="3200" dirty="0" smtClean="0"/>
              <a:t> January </a:t>
            </a:r>
            <a:endParaRPr lang="en-GB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AC8183C-BAA0-4C94-A4F0-AFCA7679AB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3093" y="1680352"/>
            <a:ext cx="2219325" cy="110490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21B0E8B-34D4-4ABF-AA83-725EE25D968F}"/>
              </a:ext>
            </a:extLst>
          </p:cNvPr>
          <p:cNvSpPr/>
          <p:nvPr/>
        </p:nvSpPr>
        <p:spPr>
          <a:xfrm>
            <a:off x="569871" y="2788274"/>
            <a:ext cx="10612654" cy="1752795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B59A686-26E2-40E6-A962-30D462E7E297}"/>
              </a:ext>
            </a:extLst>
          </p:cNvPr>
          <p:cNvSpPr txBox="1"/>
          <p:nvPr/>
        </p:nvSpPr>
        <p:spPr>
          <a:xfrm>
            <a:off x="635485" y="2785252"/>
            <a:ext cx="104295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LO </a:t>
            </a:r>
            <a:r>
              <a:rPr lang="en-GB" sz="4000" dirty="0" smtClean="0"/>
              <a:t>To be able to write a short sentence using adjectives. </a:t>
            </a:r>
            <a:endParaRPr lang="en-GB" sz="40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E784D4E-1643-4C19-881C-458674B551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6197" y="5915432"/>
            <a:ext cx="834561" cy="64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574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426720" y="3804478"/>
            <a:ext cx="8464731" cy="299411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Callout 4"/>
          <p:cNvSpPr/>
          <p:nvPr/>
        </p:nvSpPr>
        <p:spPr>
          <a:xfrm>
            <a:off x="9471704" y="2786282"/>
            <a:ext cx="2617725" cy="1280622"/>
          </a:xfrm>
          <a:prstGeom prst="wedgeEllipse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7183" y="2786282"/>
            <a:ext cx="7340220" cy="58526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261" y="273936"/>
            <a:ext cx="2909951" cy="316121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7026530" y="427198"/>
            <a:ext cx="418140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EXAMPLE:</a:t>
            </a:r>
          </a:p>
          <a:p>
            <a:r>
              <a:rPr lang="en-GB" sz="3600" dirty="0" err="1" smtClean="0">
                <a:solidFill>
                  <a:srgbClr val="FF0000"/>
                </a:solidFill>
              </a:rPr>
              <a:t>Zog</a:t>
            </a:r>
            <a:r>
              <a:rPr lang="en-GB" sz="3600" dirty="0" smtClean="0">
                <a:solidFill>
                  <a:srgbClr val="FF0000"/>
                </a:solidFill>
              </a:rPr>
              <a:t> has pointy teeth.</a:t>
            </a:r>
          </a:p>
          <a:p>
            <a:r>
              <a:rPr lang="en-GB" sz="3600" dirty="0" smtClean="0">
                <a:solidFill>
                  <a:srgbClr val="FF0000"/>
                </a:solidFill>
              </a:rPr>
              <a:t>His wings are orange.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74424" y="165463"/>
            <a:ext cx="277803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Can you now use your adjectives </a:t>
            </a:r>
            <a:r>
              <a:rPr lang="en-GB" sz="2800" dirty="0" smtClean="0"/>
              <a:t>from yesterday </a:t>
            </a:r>
            <a:r>
              <a:rPr lang="en-GB" sz="2800" dirty="0"/>
              <a:t>and create your </a:t>
            </a:r>
            <a:r>
              <a:rPr lang="en-GB" sz="2800" dirty="0" smtClean="0"/>
              <a:t>own short </a:t>
            </a:r>
            <a:r>
              <a:rPr lang="en-GB" sz="2800" dirty="0"/>
              <a:t>sentences </a:t>
            </a:r>
            <a:r>
              <a:rPr lang="en-GB" sz="3600" dirty="0"/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533567" y="3065814"/>
            <a:ext cx="244597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Don’t forget to use your full stops, capital letters and finger spaces. </a:t>
            </a:r>
            <a:endParaRPr lang="en-GB" sz="1400" dirty="0"/>
          </a:p>
        </p:txBody>
      </p:sp>
      <p:sp>
        <p:nvSpPr>
          <p:cNvPr id="3" name="TextBox 2"/>
          <p:cNvSpPr txBox="1"/>
          <p:nvPr/>
        </p:nvSpPr>
        <p:spPr>
          <a:xfrm>
            <a:off x="3529394" y="2966230"/>
            <a:ext cx="2072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Task 1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557349" y="3936274"/>
            <a:ext cx="833410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CHALLENGE</a:t>
            </a:r>
          </a:p>
          <a:p>
            <a:endParaRPr lang="en-GB" dirty="0"/>
          </a:p>
          <a:p>
            <a:r>
              <a:rPr lang="en-GB" dirty="0" smtClean="0"/>
              <a:t>Now </a:t>
            </a:r>
            <a:r>
              <a:rPr lang="en-GB" dirty="0" smtClean="0"/>
              <a:t>extended you sentence by using conjunctions for example and, but, </a:t>
            </a:r>
            <a:r>
              <a:rPr lang="en-GB" dirty="0" smtClean="0"/>
              <a:t>because.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Here is a example to get you started.</a:t>
            </a:r>
          </a:p>
          <a:p>
            <a:endParaRPr lang="en-GB" dirty="0"/>
          </a:p>
          <a:p>
            <a:r>
              <a:rPr lang="en-GB" dirty="0" err="1" smtClean="0">
                <a:solidFill>
                  <a:srgbClr val="FF0000"/>
                </a:solidFill>
              </a:rPr>
              <a:t>Zog</a:t>
            </a:r>
            <a:r>
              <a:rPr lang="en-GB" dirty="0" smtClean="0">
                <a:solidFill>
                  <a:srgbClr val="FF0000"/>
                </a:solidFill>
              </a:rPr>
              <a:t> has pointy teeth and a green tongue.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59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2394F-A873-42DB-B467-C1DAED12EA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DD90B2-93BF-4E4C-84B7-170C7F4893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CB3617B-CF19-4CB3-B93E-363E77692E4D}"/>
              </a:ext>
            </a:extLst>
          </p:cNvPr>
          <p:cNvSpPr/>
          <p:nvPr/>
        </p:nvSpPr>
        <p:spPr>
          <a:xfrm>
            <a:off x="107092" y="29134"/>
            <a:ext cx="11977816" cy="6647935"/>
          </a:xfrm>
          <a:prstGeom prst="rect">
            <a:avLst/>
          </a:prstGeom>
          <a:solidFill>
            <a:srgbClr val="9999FF"/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C50D494-36E0-4CAA-BDF2-DF4F969B893B}"/>
              </a:ext>
            </a:extLst>
          </p:cNvPr>
          <p:cNvSpPr/>
          <p:nvPr/>
        </p:nvSpPr>
        <p:spPr>
          <a:xfrm>
            <a:off x="189471" y="5858142"/>
            <a:ext cx="5473098" cy="73729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D6EC816-606F-4CDF-83B9-8B00337F4F5F}"/>
              </a:ext>
            </a:extLst>
          </p:cNvPr>
          <p:cNvSpPr txBox="1"/>
          <p:nvPr/>
        </p:nvSpPr>
        <p:spPr>
          <a:xfrm>
            <a:off x="864066" y="5986095"/>
            <a:ext cx="40283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Subject</a:t>
            </a:r>
            <a:r>
              <a:rPr lang="en-GB" dirty="0"/>
              <a:t>: </a:t>
            </a:r>
            <a:r>
              <a:rPr lang="en-GB" sz="2400" dirty="0"/>
              <a:t>English </a:t>
            </a:r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BF00CD2-479E-4C56-91BA-A1E727661121}"/>
              </a:ext>
            </a:extLst>
          </p:cNvPr>
          <p:cNvSpPr/>
          <p:nvPr/>
        </p:nvSpPr>
        <p:spPr>
          <a:xfrm>
            <a:off x="189471" y="117047"/>
            <a:ext cx="7594114" cy="70021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1FBEB69-A9BA-4EB5-B669-DDFA76D48D5E}"/>
              </a:ext>
            </a:extLst>
          </p:cNvPr>
          <p:cNvSpPr txBox="1"/>
          <p:nvPr/>
        </p:nvSpPr>
        <p:spPr>
          <a:xfrm>
            <a:off x="273361" y="174767"/>
            <a:ext cx="74263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Date</a:t>
            </a:r>
            <a:r>
              <a:rPr lang="en-GB" dirty="0"/>
              <a:t>:   </a:t>
            </a:r>
            <a:r>
              <a:rPr lang="en-GB" sz="3200" dirty="0" smtClean="0"/>
              <a:t>Thursday 6</a:t>
            </a:r>
            <a:r>
              <a:rPr lang="en-GB" sz="3200" baseline="30000" dirty="0" smtClean="0"/>
              <a:t>th</a:t>
            </a:r>
            <a:r>
              <a:rPr lang="en-GB" sz="3200" dirty="0" smtClean="0"/>
              <a:t> January </a:t>
            </a:r>
            <a:endParaRPr lang="en-GB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AC8183C-BAA0-4C94-A4F0-AFCA7679AB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3093" y="1680352"/>
            <a:ext cx="2219325" cy="110490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21B0E8B-34D4-4ABF-AA83-725EE25D968F}"/>
              </a:ext>
            </a:extLst>
          </p:cNvPr>
          <p:cNvSpPr/>
          <p:nvPr/>
        </p:nvSpPr>
        <p:spPr>
          <a:xfrm>
            <a:off x="569871" y="2788274"/>
            <a:ext cx="10612654" cy="1752795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B59A686-26E2-40E6-A962-30D462E7E297}"/>
              </a:ext>
            </a:extLst>
          </p:cNvPr>
          <p:cNvSpPr txBox="1"/>
          <p:nvPr/>
        </p:nvSpPr>
        <p:spPr>
          <a:xfrm>
            <a:off x="635485" y="2785252"/>
            <a:ext cx="104295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LO </a:t>
            </a:r>
            <a:r>
              <a:rPr lang="en-GB" sz="4000" dirty="0" smtClean="0"/>
              <a:t>To be able sequence the story</a:t>
            </a:r>
            <a:endParaRPr lang="en-GB" sz="40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E784D4E-1643-4C19-881C-458674B551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6197" y="5915432"/>
            <a:ext cx="834561" cy="64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346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2217" y="165463"/>
            <a:ext cx="10850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/>
              <a:t>Can you watch the story again and sequence the with your family. Here is some pictures to help you out.</a:t>
            </a:r>
            <a:endParaRPr lang="en-GB" sz="36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046" y="4238352"/>
            <a:ext cx="3563222" cy="197956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1" y="1646811"/>
            <a:ext cx="2875734" cy="215376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174" y="4412524"/>
            <a:ext cx="1911115" cy="191111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582" y="1788796"/>
            <a:ext cx="2400300" cy="2143125"/>
          </a:xfrm>
          <a:prstGeom prst="rect">
            <a:avLst/>
          </a:prstGeom>
        </p:spPr>
      </p:pic>
      <p:sp>
        <p:nvSpPr>
          <p:cNvPr id="2" name="Rounded Rectangle 1"/>
          <p:cNvSpPr/>
          <p:nvPr/>
        </p:nvSpPr>
        <p:spPr>
          <a:xfrm>
            <a:off x="7872025" y="4641669"/>
            <a:ext cx="3980341" cy="204773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8203474" y="4846311"/>
            <a:ext cx="312637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CHALLENGE</a:t>
            </a:r>
          </a:p>
          <a:p>
            <a:endParaRPr lang="en-GB" dirty="0"/>
          </a:p>
          <a:p>
            <a:r>
              <a:rPr lang="en-GB" dirty="0" smtClean="0"/>
              <a:t>Now can you write a sentence for each picture describing what is happening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05564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2394F-A873-42DB-B467-C1DAED12EA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DD90B2-93BF-4E4C-84B7-170C7F4893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CB3617B-CF19-4CB3-B93E-363E77692E4D}"/>
              </a:ext>
            </a:extLst>
          </p:cNvPr>
          <p:cNvSpPr/>
          <p:nvPr/>
        </p:nvSpPr>
        <p:spPr>
          <a:xfrm>
            <a:off x="107092" y="29134"/>
            <a:ext cx="11977816" cy="6647935"/>
          </a:xfrm>
          <a:prstGeom prst="rect">
            <a:avLst/>
          </a:prstGeom>
          <a:solidFill>
            <a:srgbClr val="9999FF"/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C50D494-36E0-4CAA-BDF2-DF4F969B893B}"/>
              </a:ext>
            </a:extLst>
          </p:cNvPr>
          <p:cNvSpPr/>
          <p:nvPr/>
        </p:nvSpPr>
        <p:spPr>
          <a:xfrm>
            <a:off x="189471" y="5858142"/>
            <a:ext cx="5473098" cy="73729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D6EC816-606F-4CDF-83B9-8B00337F4F5F}"/>
              </a:ext>
            </a:extLst>
          </p:cNvPr>
          <p:cNvSpPr txBox="1"/>
          <p:nvPr/>
        </p:nvSpPr>
        <p:spPr>
          <a:xfrm>
            <a:off x="864066" y="5986095"/>
            <a:ext cx="40283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Subject</a:t>
            </a:r>
            <a:r>
              <a:rPr lang="en-GB" dirty="0"/>
              <a:t>: </a:t>
            </a:r>
            <a:r>
              <a:rPr lang="en-GB" sz="2400" dirty="0"/>
              <a:t>English </a:t>
            </a:r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BF00CD2-479E-4C56-91BA-A1E727661121}"/>
              </a:ext>
            </a:extLst>
          </p:cNvPr>
          <p:cNvSpPr/>
          <p:nvPr/>
        </p:nvSpPr>
        <p:spPr>
          <a:xfrm>
            <a:off x="189471" y="117047"/>
            <a:ext cx="7594114" cy="70021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1FBEB69-A9BA-4EB5-B669-DDFA76D48D5E}"/>
              </a:ext>
            </a:extLst>
          </p:cNvPr>
          <p:cNvSpPr txBox="1"/>
          <p:nvPr/>
        </p:nvSpPr>
        <p:spPr>
          <a:xfrm>
            <a:off x="273361" y="174767"/>
            <a:ext cx="74263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Date</a:t>
            </a:r>
            <a:r>
              <a:rPr lang="en-GB" dirty="0"/>
              <a:t>:   </a:t>
            </a:r>
            <a:r>
              <a:rPr lang="en-GB" sz="3200" dirty="0" smtClean="0"/>
              <a:t>Friday 7</a:t>
            </a:r>
            <a:r>
              <a:rPr lang="en-GB" sz="3200" baseline="30000" dirty="0" smtClean="0"/>
              <a:t>th</a:t>
            </a:r>
            <a:r>
              <a:rPr lang="en-GB" sz="3200" dirty="0" smtClean="0"/>
              <a:t> January </a:t>
            </a:r>
            <a:endParaRPr lang="en-GB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AC8183C-BAA0-4C94-A4F0-AFCA7679AB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3093" y="1680352"/>
            <a:ext cx="2219325" cy="110490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21B0E8B-34D4-4ABF-AA83-725EE25D968F}"/>
              </a:ext>
            </a:extLst>
          </p:cNvPr>
          <p:cNvSpPr/>
          <p:nvPr/>
        </p:nvSpPr>
        <p:spPr>
          <a:xfrm>
            <a:off x="569871" y="2788274"/>
            <a:ext cx="10612654" cy="1752795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B59A686-26E2-40E6-A962-30D462E7E297}"/>
              </a:ext>
            </a:extLst>
          </p:cNvPr>
          <p:cNvSpPr txBox="1"/>
          <p:nvPr/>
        </p:nvSpPr>
        <p:spPr>
          <a:xfrm>
            <a:off x="635485" y="2802669"/>
            <a:ext cx="104295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LO </a:t>
            </a:r>
            <a:r>
              <a:rPr lang="en-GB" sz="4000" dirty="0" smtClean="0"/>
              <a:t>To be able identify rhyming words. </a:t>
            </a:r>
            <a:endParaRPr lang="en-GB" sz="40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E784D4E-1643-4C19-881C-458674B551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6197" y="5915432"/>
            <a:ext cx="834561" cy="64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1245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</TotalTime>
  <Words>496</Words>
  <Application>Microsoft Office PowerPoint</Application>
  <PresentationFormat>Widescreen</PresentationFormat>
  <Paragraphs>71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https://www.bbc.co.uk/iplayer/episode/b0bwdw8y/zog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 Stanners</dc:creator>
  <cp:lastModifiedBy>J. Hodgkinson [ Wheatley Hill Primary School ]</cp:lastModifiedBy>
  <cp:revision>26</cp:revision>
  <dcterms:created xsi:type="dcterms:W3CDTF">2020-11-12T10:31:00Z</dcterms:created>
  <dcterms:modified xsi:type="dcterms:W3CDTF">2021-01-04T16:42:42Z</dcterms:modified>
</cp:coreProperties>
</file>