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0" r:id="rId4"/>
    <p:sldId id="280" r:id="rId5"/>
    <p:sldId id="303" r:id="rId6"/>
    <p:sldId id="279" r:id="rId7"/>
    <p:sldId id="306" r:id="rId8"/>
    <p:sldId id="308" r:id="rId9"/>
    <p:sldId id="309" r:id="rId10"/>
    <p:sldId id="307" r:id="rId11"/>
    <p:sldId id="267" r:id="rId12"/>
    <p:sldId id="311" r:id="rId13"/>
    <p:sldId id="310" r:id="rId14"/>
    <p:sldId id="313" r:id="rId15"/>
    <p:sldId id="312" r:id="rId16"/>
    <p:sldId id="289" r:id="rId17"/>
    <p:sldId id="314" r:id="rId18"/>
    <p:sldId id="315" r:id="rId19"/>
    <p:sldId id="316" r:id="rId20"/>
    <p:sldId id="317" r:id="rId21"/>
    <p:sldId id="318" r:id="rId22"/>
    <p:sldId id="297" r:id="rId23"/>
    <p:sldId id="320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8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9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1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4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3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0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1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5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1306-0FC6-4FDB-B44E-FA8D2048FEA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230E-505A-481E-819D-318537817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bbc.co.uk/bitesize/topics/zb6tyrd/articles/zg68k7h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25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identify right angles.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838200" y="2786743"/>
            <a:ext cx="1055913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38201" y="3320143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74571" y="2329543"/>
            <a:ext cx="21772" cy="990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396344" y="3320143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27466" y="2449286"/>
            <a:ext cx="786248" cy="8393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13715" y="3288651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1257" y="5464629"/>
            <a:ext cx="1001484" cy="489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62742" y="5954485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66116" y="5747656"/>
            <a:ext cx="1219200" cy="206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466117" y="5954485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37172" y="4746171"/>
            <a:ext cx="10886" cy="120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937172" y="5954485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4" y="106529"/>
            <a:ext cx="3282043" cy="1811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8" y="99421"/>
            <a:ext cx="5404808" cy="121775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8937172" y="2220686"/>
            <a:ext cx="119742" cy="1170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926286" y="3390900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14057" y="5954485"/>
            <a:ext cx="10667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669968" y="4974771"/>
            <a:ext cx="8165" cy="979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07" y="3472374"/>
            <a:ext cx="1406735" cy="4380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22" y="3472374"/>
            <a:ext cx="1406735" cy="4380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289" y="3482290"/>
            <a:ext cx="1406735" cy="4380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6065672"/>
            <a:ext cx="1406735" cy="4380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00" y="6065671"/>
            <a:ext cx="1406735" cy="4380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75" y="6065671"/>
            <a:ext cx="1406735" cy="4380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" y="6065671"/>
            <a:ext cx="1406735" cy="4380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506196"/>
            <a:ext cx="1262743" cy="5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identify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angles in everyday objects.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6" y="181704"/>
            <a:ext cx="3852047" cy="1414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r="40046"/>
          <a:stretch/>
        </p:blipFill>
        <p:spPr>
          <a:xfrm>
            <a:off x="805542" y="2663597"/>
            <a:ext cx="2778005" cy="33017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1169426" y="5736773"/>
            <a:ext cx="1802374" cy="10884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96641" y="3940630"/>
            <a:ext cx="787" cy="1796144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34" y="2268359"/>
            <a:ext cx="847619" cy="790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83" y="2620124"/>
            <a:ext cx="3116649" cy="311664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6078883" y="4288971"/>
            <a:ext cx="1508460" cy="457202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556283" y="4288971"/>
            <a:ext cx="1549815" cy="457203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82" y="2166206"/>
            <a:ext cx="1171049" cy="689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97" y="3058835"/>
            <a:ext cx="3300332" cy="22002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54" y="2243537"/>
            <a:ext cx="1180707" cy="84011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8736889" y="4474029"/>
            <a:ext cx="1735168" cy="446544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764104" y="3744686"/>
            <a:ext cx="846758" cy="1175888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66465"/>
          <a:stretch/>
        </p:blipFill>
        <p:spPr>
          <a:xfrm>
            <a:off x="5997898" y="2155373"/>
            <a:ext cx="3317421" cy="2830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38" y="117885"/>
            <a:ext cx="4039416" cy="1034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84" y="2155373"/>
            <a:ext cx="3337714" cy="1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66465"/>
          <a:stretch/>
        </p:blipFill>
        <p:spPr>
          <a:xfrm>
            <a:off x="3657600" y="276247"/>
            <a:ext cx="2675164" cy="22824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4737218" y="1360716"/>
            <a:ext cx="1802374" cy="10884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57057" y="1360717"/>
            <a:ext cx="7376" cy="152399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AutoShape 6" descr="Name that a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1" t="66465"/>
          <a:stretch/>
        </p:blipFill>
        <p:spPr>
          <a:xfrm>
            <a:off x="3657600" y="3879418"/>
            <a:ext cx="2675164" cy="228240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 flipV="1">
            <a:off x="4737218" y="4963887"/>
            <a:ext cx="1802374" cy="10884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57057" y="4963888"/>
            <a:ext cx="7376" cy="1523997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13257" r="18068" b="4748"/>
          <a:stretch/>
        </p:blipFill>
        <p:spPr>
          <a:xfrm rot="5400000">
            <a:off x="4745033" y="1468271"/>
            <a:ext cx="1611088" cy="14664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0"/>
          <a:stretch/>
        </p:blipFill>
        <p:spPr>
          <a:xfrm rot="5400000">
            <a:off x="4226203" y="4737830"/>
            <a:ext cx="2280909" cy="12192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548743" y="3757115"/>
            <a:ext cx="2990849" cy="25783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61657" y="3705755"/>
            <a:ext cx="3077935" cy="2629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94859" y="382668"/>
            <a:ext cx="2088920" cy="21062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763045" y="2009378"/>
            <a:ext cx="504602" cy="4794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0338"/>
            <a:ext cx="3001282" cy="2943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77" y="184668"/>
            <a:ext cx="5091497" cy="64556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13257" r="18068" b="4748"/>
          <a:stretch/>
        </p:blipFill>
        <p:spPr>
          <a:xfrm rot="5400000">
            <a:off x="9064211" y="1667536"/>
            <a:ext cx="791844" cy="7207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0"/>
          <a:stretch/>
        </p:blipFill>
        <p:spPr>
          <a:xfrm rot="5400000">
            <a:off x="6981352" y="1980938"/>
            <a:ext cx="1500452" cy="8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91" y="311009"/>
            <a:ext cx="5091497" cy="64556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13257" r="18068" b="4748"/>
          <a:stretch/>
        </p:blipFill>
        <p:spPr>
          <a:xfrm rot="5400000">
            <a:off x="8299117" y="1919672"/>
            <a:ext cx="791844" cy="7207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0"/>
          <a:stretch/>
        </p:blipFill>
        <p:spPr>
          <a:xfrm rot="5400000">
            <a:off x="6349981" y="2233329"/>
            <a:ext cx="1500452" cy="802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9" y="311009"/>
            <a:ext cx="5207472" cy="23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28.2.21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identify angles in shapes.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81" y="223998"/>
            <a:ext cx="5299076" cy="11802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5" y="1850618"/>
            <a:ext cx="3663971" cy="1077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5668"/>
          <a:stretch/>
        </p:blipFill>
        <p:spPr>
          <a:xfrm>
            <a:off x="4463143" y="1850618"/>
            <a:ext cx="1386839" cy="4583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8211"/>
          <a:stretch/>
        </p:blipFill>
        <p:spPr>
          <a:xfrm>
            <a:off x="8414657" y="1850618"/>
            <a:ext cx="1590074" cy="4691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18" y="2184674"/>
            <a:ext cx="1854881" cy="675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17" y="3194661"/>
            <a:ext cx="1854881" cy="675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16" y="4394474"/>
            <a:ext cx="1854881" cy="675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16" y="5587664"/>
            <a:ext cx="1854881" cy="675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48" y="2184673"/>
            <a:ext cx="1854881" cy="675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46" y="3239780"/>
            <a:ext cx="1854881" cy="675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46" y="4432100"/>
            <a:ext cx="1854881" cy="675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47" y="5671515"/>
            <a:ext cx="1854881" cy="6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76" y="215150"/>
            <a:ext cx="3546445" cy="1156450"/>
          </a:xfrm>
        </p:spPr>
      </p:pic>
      <p:sp>
        <p:nvSpPr>
          <p:cNvPr id="5" name="Rectangle 4"/>
          <p:cNvSpPr/>
          <p:nvPr/>
        </p:nvSpPr>
        <p:spPr>
          <a:xfrm>
            <a:off x="1534886" y="1861457"/>
            <a:ext cx="3320143" cy="340722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534886" y="5268686"/>
            <a:ext cx="1802374" cy="1088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62101" y="3472543"/>
            <a:ext cx="787" cy="179614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19" y="4370615"/>
            <a:ext cx="847619" cy="790476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>
            <a:off x="6803571" y="1969052"/>
            <a:ext cx="3167743" cy="329963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8349344" y="1969051"/>
            <a:ext cx="947056" cy="190500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0"/>
          </p:cNvCxnSpPr>
          <p:nvPr/>
        </p:nvCxnSpPr>
        <p:spPr>
          <a:xfrm flipH="1">
            <a:off x="7402286" y="1969052"/>
            <a:ext cx="985157" cy="199208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88" y="3311190"/>
            <a:ext cx="1180707" cy="84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57" y="181817"/>
            <a:ext cx="4583400" cy="13470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" t="4342" r="68879" b="7103"/>
          <a:stretch/>
        </p:blipFill>
        <p:spPr>
          <a:xfrm>
            <a:off x="424542" y="1611086"/>
            <a:ext cx="2111829" cy="4920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2" t="4039" r="43219" b="7211"/>
          <a:stretch/>
        </p:blipFill>
        <p:spPr>
          <a:xfrm>
            <a:off x="4495800" y="1611086"/>
            <a:ext cx="2111828" cy="4931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7" t="5019" r="16865" b="8387"/>
          <a:stretch/>
        </p:blipFill>
        <p:spPr>
          <a:xfrm>
            <a:off x="8414657" y="1665515"/>
            <a:ext cx="2122714" cy="4811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47" y="2075817"/>
            <a:ext cx="1854881" cy="6759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46" y="3085804"/>
            <a:ext cx="1854881" cy="675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45" y="4285617"/>
            <a:ext cx="1854881" cy="675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45" y="5478807"/>
            <a:ext cx="1854881" cy="6759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90" y="2095251"/>
            <a:ext cx="1854881" cy="675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89" y="3105238"/>
            <a:ext cx="1854881" cy="675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88" y="4305051"/>
            <a:ext cx="1854881" cy="6759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88" y="5498241"/>
            <a:ext cx="1854881" cy="675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90" y="2095251"/>
            <a:ext cx="1854881" cy="675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89" y="3105238"/>
            <a:ext cx="1854881" cy="6759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88" y="4305051"/>
            <a:ext cx="1854881" cy="6759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88" y="5498241"/>
            <a:ext cx="1854881" cy="6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29" y="147684"/>
            <a:ext cx="2557345" cy="1025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1" y="2152697"/>
            <a:ext cx="4859572" cy="11334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88" y="3105149"/>
            <a:ext cx="2790825" cy="2790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33" y="4905470"/>
            <a:ext cx="809524" cy="76190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153257" y="5138833"/>
            <a:ext cx="587207" cy="14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60" y="1748245"/>
            <a:ext cx="3262172" cy="1101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10451" r="65000" b="7346"/>
          <a:stretch/>
        </p:blipFill>
        <p:spPr>
          <a:xfrm>
            <a:off x="8712008" y="3105149"/>
            <a:ext cx="1666875" cy="33869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98" y="3276600"/>
            <a:ext cx="809524" cy="76190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8319122" y="3509963"/>
            <a:ext cx="587207" cy="14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30" y="5985991"/>
            <a:ext cx="809524" cy="761905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V="1">
            <a:off x="8481654" y="6057900"/>
            <a:ext cx="500421" cy="161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98" y="4200572"/>
            <a:ext cx="809524" cy="761905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8319122" y="4433935"/>
            <a:ext cx="587207" cy="73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30" y="5040246"/>
            <a:ext cx="809524" cy="76190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8481654" y="5273609"/>
            <a:ext cx="700446" cy="255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18" t="24814" r="61920" b="16074"/>
          <a:stretch/>
        </p:blipFill>
        <p:spPr>
          <a:xfrm>
            <a:off x="1711834" y="1440406"/>
            <a:ext cx="3736466" cy="3983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70" y="138471"/>
            <a:ext cx="4408970" cy="1217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7"/>
          <a:stretch/>
        </p:blipFill>
        <p:spPr>
          <a:xfrm>
            <a:off x="3046472" y="4483867"/>
            <a:ext cx="3080008" cy="2374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0077" t="24814" r="28359" b="16074"/>
          <a:stretch/>
        </p:blipFill>
        <p:spPr>
          <a:xfrm>
            <a:off x="5934076" y="1507082"/>
            <a:ext cx="3324224" cy="3560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7"/>
          <a:stretch/>
        </p:blipFill>
        <p:spPr>
          <a:xfrm>
            <a:off x="9019411" y="4237298"/>
            <a:ext cx="3080008" cy="250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18" t="24814" r="17000" b="16074"/>
          <a:stretch/>
        </p:blipFill>
        <p:spPr>
          <a:xfrm>
            <a:off x="1441301" y="1878557"/>
            <a:ext cx="8352243" cy="2897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48" y="266746"/>
            <a:ext cx="3243151" cy="11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intervention.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29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to use the column addition method.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1" y="219915"/>
            <a:ext cx="6935763" cy="1104060"/>
          </a:xfrm>
        </p:spPr>
      </p:pic>
      <p:graphicFrame>
        <p:nvGraphicFramePr>
          <p:cNvPr id="5" name="Table 15">
            <a:extLst>
              <a:ext uri="{FF2B5EF4-FFF2-40B4-BE49-F238E27FC236}">
                <a16:creationId xmlns:a16="http://schemas.microsoft.com/office/drawing/2014/main" id="{E92BEF6E-5CDD-4B9F-9028-6C50D54E4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9316"/>
              </p:ext>
            </p:extLst>
          </p:nvPr>
        </p:nvGraphicFramePr>
        <p:xfrm>
          <a:off x="5721713" y="2013098"/>
          <a:ext cx="3997325" cy="3267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415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Th</a:t>
                      </a:r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H</a:t>
                      </a:r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T</a:t>
                      </a:r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O</a:t>
                      </a:r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3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4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6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7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+</a:t>
                      </a:r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0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6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8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4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5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3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5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</a:t>
                      </a:r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161183" marR="161183" marT="80557" marB="8055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22" y="3096589"/>
            <a:ext cx="4143206" cy="1100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72" y="5283581"/>
            <a:ext cx="2761905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7ED728-44FB-43C2-B870-9A038AD56268}"/>
              </a:ext>
            </a:extLst>
          </p:cNvPr>
          <p:cNvSpPr>
            <a:spLocks noGrp="1"/>
          </p:cNvSpPr>
          <p:nvPr/>
        </p:nvSpPr>
        <p:spPr>
          <a:xfrm>
            <a:off x="767826" y="2053431"/>
            <a:ext cx="20647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562+239=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283+685=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223+369=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526+239=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485+752=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BD09174-D80C-4265-8274-59558C9E3351}"/>
              </a:ext>
            </a:extLst>
          </p:cNvPr>
          <p:cNvSpPr txBox="1"/>
          <p:nvPr/>
        </p:nvSpPr>
        <p:spPr>
          <a:xfrm>
            <a:off x="4640339" y="2190423"/>
            <a:ext cx="23969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3258+1204=</a:t>
            </a:r>
          </a:p>
          <a:p>
            <a:endParaRPr lang="en-GB" sz="2800" dirty="0"/>
          </a:p>
          <a:p>
            <a:r>
              <a:rPr lang="en-GB" sz="2800" dirty="0"/>
              <a:t>5167+2381=</a:t>
            </a:r>
          </a:p>
          <a:p>
            <a:endParaRPr lang="en-GB" sz="2800" dirty="0"/>
          </a:p>
          <a:p>
            <a:r>
              <a:rPr lang="en-GB" sz="2800" dirty="0"/>
              <a:t>4349+2920=</a:t>
            </a:r>
          </a:p>
          <a:p>
            <a:endParaRPr lang="en-GB" sz="2800" dirty="0"/>
          </a:p>
          <a:p>
            <a:r>
              <a:rPr lang="en-GB" sz="2800" dirty="0"/>
              <a:t>7641+1282=</a:t>
            </a:r>
          </a:p>
          <a:p>
            <a:endParaRPr lang="en-GB" sz="2800" dirty="0"/>
          </a:p>
          <a:p>
            <a:r>
              <a:rPr lang="en-GB" sz="2800" dirty="0"/>
              <a:t>4078+2246=</a:t>
            </a:r>
          </a:p>
          <a:p>
            <a:endParaRPr lang="en-GB" sz="280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4707E13-3A3A-4E3A-81F0-29C9EE162FE3}"/>
              </a:ext>
            </a:extLst>
          </p:cNvPr>
          <p:cNvSpPr txBox="1"/>
          <p:nvPr/>
        </p:nvSpPr>
        <p:spPr>
          <a:xfrm>
            <a:off x="8542261" y="2053431"/>
            <a:ext cx="30894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5479+3530=</a:t>
            </a:r>
          </a:p>
          <a:p>
            <a:endParaRPr lang="en-GB" sz="2800" dirty="0"/>
          </a:p>
          <a:p>
            <a:r>
              <a:rPr lang="en-GB" sz="2800" dirty="0"/>
              <a:t>3662+2409=</a:t>
            </a:r>
          </a:p>
          <a:p>
            <a:endParaRPr lang="en-GB" sz="2800" dirty="0"/>
          </a:p>
          <a:p>
            <a:r>
              <a:rPr lang="en-GB" sz="2800" dirty="0"/>
              <a:t>6654+2553=</a:t>
            </a:r>
          </a:p>
          <a:p>
            <a:endParaRPr lang="en-GB" sz="2800" dirty="0"/>
          </a:p>
          <a:p>
            <a:r>
              <a:rPr lang="en-GB" sz="2800" dirty="0"/>
              <a:t>1156+6644=</a:t>
            </a:r>
          </a:p>
          <a:p>
            <a:endParaRPr lang="en-GB" sz="2800" dirty="0"/>
          </a:p>
          <a:p>
            <a:r>
              <a:rPr lang="en-GB" sz="2800" dirty="0"/>
              <a:t>3684+6258=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24" y="223883"/>
            <a:ext cx="5887368" cy="13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39" y="109581"/>
            <a:ext cx="2767045" cy="1207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63" y="1745380"/>
            <a:ext cx="4579657" cy="4927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2917" t="24963" r="22083" b="19778"/>
          <a:stretch/>
        </p:blipFill>
        <p:spPr>
          <a:xfrm>
            <a:off x="7398710" y="1809950"/>
            <a:ext cx="3802689" cy="4728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2917" t="24963" r="39178" b="58006"/>
          <a:stretch/>
        </p:blipFill>
        <p:spPr>
          <a:xfrm>
            <a:off x="7551110" y="1962350"/>
            <a:ext cx="1202365" cy="1457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2917" t="24963" r="38805" b="57527"/>
          <a:stretch/>
        </p:blipFill>
        <p:spPr>
          <a:xfrm>
            <a:off x="3318491" y="3007368"/>
            <a:ext cx="906780" cy="10788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086225" y="2886075"/>
            <a:ext cx="3924300" cy="771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57" y="196100"/>
            <a:ext cx="4471818" cy="10612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94" y="2099343"/>
            <a:ext cx="3913541" cy="2228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77" y="4491118"/>
            <a:ext cx="3880358" cy="22525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7225" y="60973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www.bbc.co.uk/bitesize/topics/zb6tyrd/articles/zg68k7h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2917" t="21667" r="24688" b="25555"/>
          <a:stretch/>
        </p:blipFill>
        <p:spPr>
          <a:xfrm>
            <a:off x="1476375" y="3213730"/>
            <a:ext cx="4457700" cy="25257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69" y="1906266"/>
            <a:ext cx="4709248" cy="114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27314" y="2111829"/>
            <a:ext cx="10886" cy="120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38201" y="3320143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0" y="2275114"/>
            <a:ext cx="609600" cy="1045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81601" y="3320143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75915" y="2558143"/>
            <a:ext cx="892628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75916" y="3320143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1257" y="5464629"/>
            <a:ext cx="1001484" cy="489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62742" y="5954485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94514" y="5627914"/>
            <a:ext cx="1219200" cy="206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094515" y="5834743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26285" y="4746171"/>
            <a:ext cx="10886" cy="1208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937172" y="5954485"/>
            <a:ext cx="1262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44" y="142299"/>
            <a:ext cx="3282043" cy="18116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" y="99421"/>
            <a:ext cx="5308716" cy="13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27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identify obtuse and acute angles.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6" y="109619"/>
            <a:ext cx="7321323" cy="2513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3974044"/>
            <a:ext cx="3438363" cy="1719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70" y="5361974"/>
            <a:ext cx="1268185" cy="1268185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90056" y="3201160"/>
            <a:ext cx="6015999" cy="3428999"/>
          </a:xfrm>
          <a:prstGeom prst="cloudCallout">
            <a:avLst>
              <a:gd name="adj1" fmla="val 64403"/>
              <a:gd name="adj2" fmla="val 2053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524" y="5093095"/>
            <a:ext cx="1537064" cy="1537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03" y="5587686"/>
            <a:ext cx="1825812" cy="7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1" y="2716470"/>
            <a:ext cx="1752600" cy="1031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66" y="247325"/>
            <a:ext cx="6582240" cy="13164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81" y="3505984"/>
            <a:ext cx="4889263" cy="269887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752312" y="2808514"/>
            <a:ext cx="0" cy="1088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76808" y="5954487"/>
            <a:ext cx="1689650" cy="21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52312" y="5954487"/>
            <a:ext cx="452380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185557" y="3232356"/>
            <a:ext cx="1593969" cy="27221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11" y="5606868"/>
            <a:ext cx="904762" cy="6952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50" y="2090141"/>
            <a:ext cx="809524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81" y="3505984"/>
            <a:ext cx="4889263" cy="269887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752312" y="2808514"/>
            <a:ext cx="0" cy="1088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930244" y="6025246"/>
            <a:ext cx="1017813" cy="506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52312" y="5856514"/>
            <a:ext cx="3631174" cy="9797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779527" y="3178629"/>
            <a:ext cx="2243244" cy="277585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50" y="2090141"/>
            <a:ext cx="809524" cy="695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67" y="170651"/>
            <a:ext cx="6042614" cy="1320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6" y="2403824"/>
            <a:ext cx="1548981" cy="1102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50" y="6178365"/>
            <a:ext cx="888611" cy="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141</Words>
  <Application>Microsoft Office PowerPoint</Application>
  <PresentationFormat>Widescreen</PresentationFormat>
  <Paragraphs>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 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Starter</dc:title>
  <dc:creator>kdobson</dc:creator>
  <cp:lastModifiedBy>Kimberley Graham</cp:lastModifiedBy>
  <cp:revision>59</cp:revision>
  <dcterms:created xsi:type="dcterms:W3CDTF">2021-01-12T11:33:57Z</dcterms:created>
  <dcterms:modified xsi:type="dcterms:W3CDTF">2021-01-22T15:11:19Z</dcterms:modified>
</cp:coreProperties>
</file>