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3" r:id="rId2"/>
    <p:sldId id="309" r:id="rId3"/>
    <p:sldId id="324" r:id="rId4"/>
    <p:sldId id="314" r:id="rId5"/>
    <p:sldId id="310" r:id="rId6"/>
    <p:sldId id="330" r:id="rId7"/>
    <p:sldId id="332" r:id="rId8"/>
    <p:sldId id="333" r:id="rId9"/>
    <p:sldId id="334" r:id="rId10"/>
    <p:sldId id="336" r:id="rId11"/>
    <p:sldId id="335" r:id="rId12"/>
    <p:sldId id="300" r:id="rId13"/>
    <p:sldId id="315" r:id="rId14"/>
    <p:sldId id="316" r:id="rId15"/>
    <p:sldId id="331" r:id="rId16"/>
    <p:sldId id="317" r:id="rId17"/>
    <p:sldId id="318" r:id="rId18"/>
    <p:sldId id="303" r:id="rId19"/>
    <p:sldId id="319" r:id="rId20"/>
    <p:sldId id="328" r:id="rId21"/>
    <p:sldId id="326" r:id="rId22"/>
    <p:sldId id="325" r:id="rId23"/>
    <p:sldId id="327" r:id="rId24"/>
    <p:sldId id="329" r:id="rId25"/>
    <p:sldId id="321" r:id="rId26"/>
    <p:sldId id="312" r:id="rId2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99FF"/>
    <a:srgbClr val="FF7C80"/>
    <a:srgbClr val="FFFF99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631D74-9FFD-CDF4-F5A8-C7C9026CC2A0}" v="8" dt="2020-07-16T10:21:40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 Scarr" userId="S::a.scarr100@durhamlearning.net::9888a0ea-f291-4622-8236-16502961045a" providerId="AD" clId="Web-{C7631D74-9FFD-CDF4-F5A8-C7C9026CC2A0}"/>
    <pc:docChg chg="modSld">
      <pc:chgData name="A. Scarr" userId="S::a.scarr100@durhamlearning.net::9888a0ea-f291-4622-8236-16502961045a" providerId="AD" clId="Web-{C7631D74-9FFD-CDF4-F5A8-C7C9026CC2A0}" dt="2020-07-16T10:21:40.699" v="7" actId="1076"/>
      <pc:docMkLst>
        <pc:docMk/>
      </pc:docMkLst>
      <pc:sldChg chg="modSp">
        <pc:chgData name="A. Scarr" userId="S::a.scarr100@durhamlearning.net::9888a0ea-f291-4622-8236-16502961045a" providerId="AD" clId="Web-{C7631D74-9FFD-CDF4-F5A8-C7C9026CC2A0}" dt="2020-07-16T10:20:51.901" v="5" actId="1076"/>
        <pc:sldMkLst>
          <pc:docMk/>
          <pc:sldMk cId="3161320106" sldId="258"/>
        </pc:sldMkLst>
        <pc:picChg chg="mod">
          <ac:chgData name="A. Scarr" userId="S::a.scarr100@durhamlearning.net::9888a0ea-f291-4622-8236-16502961045a" providerId="AD" clId="Web-{C7631D74-9FFD-CDF4-F5A8-C7C9026CC2A0}" dt="2020-07-16T10:20:51.901" v="5" actId="1076"/>
          <ac:picMkLst>
            <pc:docMk/>
            <pc:sldMk cId="3161320106" sldId="258"/>
            <ac:picMk id="10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18:49.727" v="3" actId="1076"/>
        <pc:sldMkLst>
          <pc:docMk/>
          <pc:sldMk cId="2627604921" sldId="259"/>
        </pc:sldMkLst>
        <pc:picChg chg="mod">
          <ac:chgData name="A. Scarr" userId="S::a.scarr100@durhamlearning.net::9888a0ea-f291-4622-8236-16502961045a" providerId="AD" clId="Web-{C7631D74-9FFD-CDF4-F5A8-C7C9026CC2A0}" dt="2020-07-16T10:13:42.596" v="0" actId="1076"/>
          <ac:picMkLst>
            <pc:docMk/>
            <pc:sldMk cId="2627604921" sldId="259"/>
            <ac:picMk id="23" creationId="{00000000-0000-0000-0000-000000000000}"/>
          </ac:picMkLst>
        </pc:picChg>
        <pc:picChg chg="mod">
          <ac:chgData name="A. Scarr" userId="S::a.scarr100@durhamlearning.net::9888a0ea-f291-4622-8236-16502961045a" providerId="AD" clId="Web-{C7631D74-9FFD-CDF4-F5A8-C7C9026CC2A0}" dt="2020-07-16T10:18:49.727" v="3" actId="1076"/>
          <ac:picMkLst>
            <pc:docMk/>
            <pc:sldMk cId="2627604921" sldId="259"/>
            <ac:picMk id="26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21:40.699" v="7" actId="1076"/>
        <pc:sldMkLst>
          <pc:docMk/>
          <pc:sldMk cId="295456452" sldId="260"/>
        </pc:sldMkLst>
        <pc:picChg chg="mod">
          <ac:chgData name="A. Scarr" userId="S::a.scarr100@durhamlearning.net::9888a0ea-f291-4622-8236-16502961045a" providerId="AD" clId="Web-{C7631D74-9FFD-CDF4-F5A8-C7C9026CC2A0}" dt="2020-07-16T10:21:40.699" v="7" actId="1076"/>
          <ac:picMkLst>
            <pc:docMk/>
            <pc:sldMk cId="295456452" sldId="260"/>
            <ac:picMk id="29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14:20.128" v="1" actId="1076"/>
        <pc:sldMkLst>
          <pc:docMk/>
          <pc:sldMk cId="2912923910" sldId="263"/>
        </pc:sldMkLst>
        <pc:picChg chg="mod">
          <ac:chgData name="A. Scarr" userId="S::a.scarr100@durhamlearning.net::9888a0ea-f291-4622-8236-16502961045a" providerId="AD" clId="Web-{C7631D74-9FFD-CDF4-F5A8-C7C9026CC2A0}" dt="2020-07-16T10:14:20.128" v="1" actId="1076"/>
          <ac:picMkLst>
            <pc:docMk/>
            <pc:sldMk cId="2912923910" sldId="263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682" cy="497504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732" y="0"/>
            <a:ext cx="2944682" cy="497504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122125F5-117B-451B-AFEE-290004DC54A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24" y="4779548"/>
            <a:ext cx="5436252" cy="3910839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897"/>
            <a:ext cx="2944682" cy="497504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732" y="9433897"/>
            <a:ext cx="2944682" cy="497504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5E7DBF01-2E21-4778-B3AE-9CE212D2F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9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1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8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5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7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3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6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7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ttrocksta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www.topmarks.co.uk/times-tables/coconut-multiples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11.1.2021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find 100 more or less.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921" y="5626129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91691" y="5013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Go to Times Tables Rock Stars to warm up your number brain before you start your maths activity.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9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8" y="214312"/>
            <a:ext cx="9129712" cy="64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526209"/>
            <a:ext cx="6157912" cy="3317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04" y="1547681"/>
            <a:ext cx="5300884" cy="3206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24" y="145510"/>
            <a:ext cx="7632854" cy="73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46" y="113118"/>
            <a:ext cx="75840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4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13.1.2021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03" y="292617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count in multiples. 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606" y="5547752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59725" y="4973824"/>
            <a:ext cx="8917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68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075" y="257086"/>
            <a:ext cx="9996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23232"/>
                </a:solidFill>
                <a:latin typeface="H5PDroidSans"/>
              </a:rPr>
              <a:t>When we are counting forwards, the numbers increase in value.</a:t>
            </a:r>
            <a:br>
              <a:rPr lang="en-GB" sz="2400" b="1" dirty="0">
                <a:solidFill>
                  <a:srgbClr val="323232"/>
                </a:solidFill>
                <a:latin typeface="H5PDroidSans"/>
              </a:rPr>
            </a:br>
            <a:r>
              <a:rPr lang="en-GB" sz="2400" b="1" dirty="0">
                <a:solidFill>
                  <a:srgbClr val="323232"/>
                </a:solidFill>
                <a:latin typeface="H5PDroidSans"/>
              </a:rPr>
              <a:t>When we are counting backwards, the numbers decrease in value.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96" y="1161858"/>
            <a:ext cx="6132712" cy="43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38" y="518925"/>
            <a:ext cx="10546350" cy="3838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04" y="5091039"/>
            <a:ext cx="10502819" cy="1538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38" y="4714875"/>
            <a:ext cx="3649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Fill in the missing numbers. 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71713" y="5472113"/>
            <a:ext cx="885825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705" y="5494945"/>
            <a:ext cx="896190" cy="640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05" y="5509232"/>
            <a:ext cx="896190" cy="640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743" y="5494944"/>
            <a:ext cx="89619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7213" y="3714750"/>
            <a:ext cx="3649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Fill in the missing numbers.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6571" y="222069"/>
            <a:ext cx="238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Counting in steps of 25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92" y="242711"/>
            <a:ext cx="6615446" cy="3492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4433808"/>
            <a:ext cx="11867152" cy="21527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180" y="5080607"/>
            <a:ext cx="924346" cy="660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980" y="5109182"/>
            <a:ext cx="896190" cy="640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755" y="5109182"/>
            <a:ext cx="89619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3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3" y="571500"/>
            <a:ext cx="580158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Complete these number sequences. </a:t>
            </a:r>
          </a:p>
          <a:p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smtClean="0"/>
              <a:t>50   _____ 150 _____   _______</a:t>
            </a:r>
          </a:p>
          <a:p>
            <a:pPr marL="457200" indent="-457200">
              <a:buAutoNum type="arabicPeriod"/>
            </a:pP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smtClean="0"/>
              <a:t>150  200 ____   _____ 350 ____</a:t>
            </a:r>
          </a:p>
          <a:p>
            <a:pPr marL="457200" indent="-457200">
              <a:buAutoNum type="arabicPeriod"/>
            </a:pP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smtClean="0"/>
              <a:t>300  _____ 400   450  _____  _____</a:t>
            </a:r>
          </a:p>
          <a:p>
            <a:pPr marL="457200" indent="-457200">
              <a:buAutoNum type="arabicPeriod"/>
            </a:pP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smtClean="0"/>
              <a:t>600 _____ 700 _____  _____ 850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53719"/>
            <a:ext cx="6087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Tip. Counting in 50s is like counting in 5s </a:t>
            </a: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with </a:t>
            </a:r>
            <a:r>
              <a:rPr lang="en-GB" sz="2800" dirty="0" smtClean="0">
                <a:solidFill>
                  <a:srgbClr val="FF0000"/>
                </a:solidFill>
              </a:rPr>
              <a:t>a zero on the end of the number.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585913"/>
            <a:ext cx="47003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5. </a:t>
            </a:r>
            <a:r>
              <a:rPr lang="en-GB" sz="2800" dirty="0" smtClean="0"/>
              <a:t>25</a:t>
            </a:r>
            <a:r>
              <a:rPr lang="en-GB" sz="2800" dirty="0" smtClean="0"/>
              <a:t>   50    </a:t>
            </a:r>
            <a:r>
              <a:rPr lang="en-GB" sz="2800" dirty="0" smtClean="0"/>
              <a:t>_____   _____</a:t>
            </a:r>
          </a:p>
          <a:p>
            <a:endParaRPr lang="en-GB" sz="2800" dirty="0"/>
          </a:p>
          <a:p>
            <a:r>
              <a:rPr lang="en-GB" sz="2800" dirty="0" smtClean="0"/>
              <a:t>6. </a:t>
            </a:r>
            <a:r>
              <a:rPr lang="en-GB" sz="2800" dirty="0" smtClean="0"/>
              <a:t>50    </a:t>
            </a:r>
            <a:r>
              <a:rPr lang="en-GB" sz="2800" dirty="0" smtClean="0"/>
              <a:t>____  </a:t>
            </a:r>
            <a:r>
              <a:rPr lang="en-GB" sz="2800" dirty="0" smtClean="0"/>
              <a:t>100</a:t>
            </a:r>
            <a:r>
              <a:rPr lang="en-GB" sz="2800" dirty="0" smtClean="0"/>
              <a:t> _____ 150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7. </a:t>
            </a:r>
            <a:r>
              <a:rPr lang="en-GB" sz="2800" dirty="0"/>
              <a:t> </a:t>
            </a:r>
            <a:r>
              <a:rPr lang="en-GB" sz="2800" dirty="0" smtClean="0"/>
              <a:t> </a:t>
            </a:r>
            <a:r>
              <a:rPr lang="en-GB" sz="2800" dirty="0" smtClean="0"/>
              <a:t> </a:t>
            </a:r>
            <a:r>
              <a:rPr lang="en-GB" sz="2800" dirty="0" smtClean="0"/>
              <a:t>200  </a:t>
            </a:r>
            <a:r>
              <a:rPr lang="en-GB" sz="2800" dirty="0" smtClean="0"/>
              <a:t>225    _____ 275 ____</a:t>
            </a:r>
          </a:p>
          <a:p>
            <a:endParaRPr lang="en-GB" sz="2800" dirty="0"/>
          </a:p>
          <a:p>
            <a:r>
              <a:rPr lang="en-GB" sz="2800" dirty="0" smtClean="0"/>
              <a:t>8.  ____ 150 _____ 200 _____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1354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3" y="245522"/>
            <a:ext cx="7632854" cy="73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96" y="213131"/>
            <a:ext cx="7584081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9485"/>
          <a:stretch/>
        </p:blipFill>
        <p:spPr>
          <a:xfrm>
            <a:off x="371022" y="1600020"/>
            <a:ext cx="5180632" cy="4072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735"/>
          <a:stretch/>
        </p:blipFill>
        <p:spPr>
          <a:xfrm>
            <a:off x="6175329" y="1628595"/>
            <a:ext cx="5016998" cy="40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14.1.2021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03" y="292617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compare numbers 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607" y="5560815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25039" y="4986887"/>
            <a:ext cx="966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10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6" y="1214276"/>
            <a:ext cx="5391390" cy="3157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8901" y="500062"/>
            <a:ext cx="808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We can compare numbers using these symbols.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4470222"/>
            <a:ext cx="8915400" cy="2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6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070" y="1084686"/>
            <a:ext cx="6316003" cy="4877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96" y="176708"/>
            <a:ext cx="6442914" cy="14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4705712"/>
            <a:ext cx="4014788" cy="1494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7097" y="1998617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     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96745"/>
            <a:ext cx="6083041" cy="3846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0888" y="328613"/>
            <a:ext cx="455771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 smtClean="0"/>
              <a:t>3,455             2,876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 smtClean="0"/>
              <a:t>2,881             1,342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 smtClean="0"/>
              <a:t>5,776              7,211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 smtClean="0"/>
              <a:t>3,111              3,726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 smtClean="0"/>
              <a:t>6,982              6,982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 smtClean="0"/>
              <a:t>7,321               7,123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endParaRPr lang="en-GB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9029700" y="385763"/>
            <a:ext cx="1214437" cy="57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887" y="1436153"/>
            <a:ext cx="1225402" cy="585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037" y="2522003"/>
            <a:ext cx="1225402" cy="585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037" y="3650716"/>
            <a:ext cx="1225402" cy="585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612" y="4765141"/>
            <a:ext cx="1225402" cy="585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187" y="5879566"/>
            <a:ext cx="122540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3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24" y="429697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8" y="288385"/>
            <a:ext cx="7632854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4" y="224371"/>
            <a:ext cx="7590178" cy="86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8" y="1323810"/>
            <a:ext cx="5360065" cy="3905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737" y="1290458"/>
            <a:ext cx="5002939" cy="39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15.1.2021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03" y="292617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order numbers 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607" y="5560815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25039" y="4986887"/>
            <a:ext cx="966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78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2" y="157164"/>
            <a:ext cx="9623062" cy="2567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72" y="3666957"/>
            <a:ext cx="9497368" cy="3033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1" y="3186112"/>
            <a:ext cx="1018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Write down the value of each set then order them into ascending order. 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28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8" y="171450"/>
            <a:ext cx="1157287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Write these numbers in ascending order (smallest to largest).</a:t>
            </a:r>
          </a:p>
          <a:p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677    332    456   310   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422    409    478    400 </a:t>
            </a:r>
            <a:endParaRPr lang="en-GB" sz="3200" dirty="0"/>
          </a:p>
          <a:p>
            <a:pPr marL="514350" indent="-514350">
              <a:buAutoNum type="arabicPeriod"/>
            </a:pPr>
            <a:endParaRPr lang="en-GB" sz="3200" dirty="0" smtClean="0"/>
          </a:p>
          <a:p>
            <a:pPr marL="514350" indent="-514350">
              <a:buAutoNum type="arabicPeriod"/>
            </a:pPr>
            <a:r>
              <a:rPr lang="en-GB" sz="3200" dirty="0" smtClean="0"/>
              <a:t>6,782      4, 672       2,882        2,100</a:t>
            </a:r>
          </a:p>
          <a:p>
            <a:pPr marL="514350" indent="-514350">
              <a:buAutoNum type="arabicPeriod"/>
            </a:pPr>
            <a:endParaRPr lang="en-GB" sz="3200" dirty="0" smtClean="0"/>
          </a:p>
          <a:p>
            <a:pPr marL="514350" indent="-514350">
              <a:buAutoNum type="arabicPeriod"/>
            </a:pPr>
            <a:r>
              <a:rPr lang="en-GB" sz="3200" dirty="0" smtClean="0"/>
              <a:t>8,732       7,334       3,992       2,782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5,321       5,892       3,771       3,032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2,456        2,742      2,114        2,338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772400" y="1201783"/>
            <a:ext cx="347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Tip: Look at the number in the hundreds column first when ordering three digit numbers.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4651" y="3997234"/>
            <a:ext cx="4101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Tip: Look at the number in the thousand column first when ordering four digit numbers. If it is the same then look at the hundreds number.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66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24" y="429697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8" y="288385"/>
            <a:ext cx="7632854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4" y="224371"/>
            <a:ext cx="7590178" cy="86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88" y="1328557"/>
            <a:ext cx="4832945" cy="3872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108" y="1328543"/>
            <a:ext cx="4556266" cy="39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3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5E2D59-CDF1-446B-95C0-833DDABFC648}"/>
              </a:ext>
            </a:extLst>
          </p:cNvPr>
          <p:cNvSpPr txBox="1"/>
          <p:nvPr/>
        </p:nvSpPr>
        <p:spPr>
          <a:xfrm>
            <a:off x="575354" y="452061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Maths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3A619-6136-4529-A16B-4EB46A3315DB}"/>
              </a:ext>
            </a:extLst>
          </p:cNvPr>
          <p:cNvSpPr txBox="1"/>
          <p:nvPr/>
        </p:nvSpPr>
        <p:spPr>
          <a:xfrm>
            <a:off x="205484" y="1864424"/>
            <a:ext cx="1104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2"/>
              </a:rPr>
              <a:t>https://www.topmarks.co.uk/maths-games/hit-the-button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3C24C-1D4C-46CF-ACB6-15EFE84B52D8}"/>
              </a:ext>
            </a:extLst>
          </p:cNvPr>
          <p:cNvSpPr txBox="1"/>
          <p:nvPr/>
        </p:nvSpPr>
        <p:spPr>
          <a:xfrm>
            <a:off x="8815388" y="2397437"/>
            <a:ext cx="390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Times tables   x4   x8    x3   </a:t>
            </a:r>
            <a:endParaRPr lang="en-GB" sz="2400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5E57323-07F0-4C83-B4AD-D3C62EA8E86F}"/>
              </a:ext>
            </a:extLst>
          </p:cNvPr>
          <p:cNvSpPr/>
          <p:nvPr/>
        </p:nvSpPr>
        <p:spPr>
          <a:xfrm>
            <a:off x="7787811" y="1864424"/>
            <a:ext cx="1027416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1B1B1-91A4-43DE-8AD9-81EC75FA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995" y="398978"/>
            <a:ext cx="3045495" cy="1972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D4254-CEB0-46B9-BFA0-0E97FB930905}"/>
              </a:ext>
            </a:extLst>
          </p:cNvPr>
          <p:cNvSpPr txBox="1"/>
          <p:nvPr/>
        </p:nvSpPr>
        <p:spPr>
          <a:xfrm>
            <a:off x="126323" y="5561768"/>
            <a:ext cx="358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Multiples of numbers </a:t>
            </a:r>
            <a:endParaRPr lang="en-GB" sz="28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A90B59C-9AF4-45DE-A386-98A8D11FDA5B}"/>
              </a:ext>
            </a:extLst>
          </p:cNvPr>
          <p:cNvSpPr/>
          <p:nvPr/>
        </p:nvSpPr>
        <p:spPr>
          <a:xfrm>
            <a:off x="3536403" y="3908861"/>
            <a:ext cx="6542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D9D9C2-B101-4EC7-BC79-4F36B929C944}"/>
              </a:ext>
            </a:extLst>
          </p:cNvPr>
          <p:cNvSpPr txBox="1"/>
          <p:nvPr/>
        </p:nvSpPr>
        <p:spPr>
          <a:xfrm>
            <a:off x="4970568" y="472057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maths games.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8" y="3186113"/>
            <a:ext cx="3500438" cy="22757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1388" y="3887272"/>
            <a:ext cx="7809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5"/>
              </a:rPr>
              <a:t>https://www.topmarks.co.uk/times-tables/coconut-multiples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752" y="5629159"/>
            <a:ext cx="6040380" cy="9859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29401" y="5029201"/>
            <a:ext cx="4471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https://ttrockstars.com/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9187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873" y="533188"/>
            <a:ext cx="631600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" y="313509"/>
            <a:ext cx="1118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Now try these calculations. 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130" y="1319348"/>
            <a:ext cx="5779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1. 367 + 100 =  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2. 245 + 100 = 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3. 190 + 100 = 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4. 732 + 100 = 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5. 401 + 100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240" y="1267097"/>
            <a:ext cx="5423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6. 563 – 100 =  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7. 821 – 100 = 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8. 703 – 100 =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9. 489 – 100 = 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10</a:t>
            </a:r>
            <a:r>
              <a:rPr lang="en-GB" dirty="0" smtClean="0">
                <a:latin typeface="XCCW Joined 4a" panose="03050602040000000000" pitchFamily="66" charset="0"/>
              </a:rPr>
              <a:t>. </a:t>
            </a:r>
            <a:r>
              <a:rPr lang="en-GB" sz="2200" dirty="0" smtClean="0">
                <a:latin typeface="XCCW Joined 4a" panose="03050602040000000000" pitchFamily="66" charset="0"/>
              </a:rPr>
              <a:t>674 – 100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475" y="4857750"/>
            <a:ext cx="1160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Tip – The only number that should change is in hundreds column.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36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73" y="188373"/>
            <a:ext cx="7632854" cy="737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09" y="170269"/>
            <a:ext cx="7584081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176" y="1452395"/>
            <a:ext cx="4535989" cy="3405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52" y="1466686"/>
            <a:ext cx="4444195" cy="32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12.1.2021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find </a:t>
            </a:r>
            <a:r>
              <a:rPr lang="en-GB" sz="4000" dirty="0" smtClean="0">
                <a:solidFill>
                  <a:prstClr val="black"/>
                </a:solidFill>
              </a:rPr>
              <a:t>1000 </a:t>
            </a:r>
            <a:r>
              <a:rPr lang="en-GB" sz="4000" dirty="0" smtClean="0">
                <a:solidFill>
                  <a:prstClr val="black"/>
                </a:solidFill>
              </a:rPr>
              <a:t>more or less.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921" y="5626129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91691" y="5013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Go to Times Tables Rock Stars to warm up your number brain before you start your maths activity.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7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0" y="1141541"/>
            <a:ext cx="5671568" cy="4093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2" y="600075"/>
            <a:ext cx="591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Question 1. (Go to the next slide to check  the answer) 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540" y="1142806"/>
            <a:ext cx="5376074" cy="4072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39601" y="614332"/>
            <a:ext cx="5952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srgbClr val="FF0000"/>
                </a:solidFill>
              </a:rPr>
              <a:t>Question </a:t>
            </a:r>
            <a:r>
              <a:rPr lang="en-GB" sz="2000" dirty="0" smtClean="0">
                <a:solidFill>
                  <a:srgbClr val="FF0000"/>
                </a:solidFill>
              </a:rPr>
              <a:t>2. </a:t>
            </a:r>
            <a:r>
              <a:rPr lang="en-GB" sz="2000" dirty="0">
                <a:solidFill>
                  <a:srgbClr val="FF0000"/>
                </a:solidFill>
              </a:rPr>
              <a:t>(Go to the </a:t>
            </a:r>
            <a:r>
              <a:rPr lang="en-GB" sz="2000" dirty="0" smtClean="0">
                <a:solidFill>
                  <a:srgbClr val="FF0000"/>
                </a:solidFill>
              </a:rPr>
              <a:t>next </a:t>
            </a:r>
            <a:r>
              <a:rPr lang="en-GB" sz="2000" dirty="0">
                <a:solidFill>
                  <a:srgbClr val="FF0000"/>
                </a:solidFill>
              </a:rPr>
              <a:t>slide to check  the answer) 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4" y="5657851"/>
            <a:ext cx="1054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Tip: When adding or subtracting 1000 only the number in the thousand column changes.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1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01" y="933255"/>
            <a:ext cx="5729674" cy="4224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3" y="428626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Question 1 Answer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81" y="928688"/>
            <a:ext cx="5414440" cy="4243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6736" y="414308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srgbClr val="FF0000"/>
                </a:solidFill>
              </a:rPr>
              <a:t>Question </a:t>
            </a:r>
            <a:r>
              <a:rPr lang="en-GB" sz="2000" dirty="0" smtClean="0">
                <a:solidFill>
                  <a:srgbClr val="FF0000"/>
                </a:solidFill>
              </a:rPr>
              <a:t>2 </a:t>
            </a:r>
            <a:r>
              <a:rPr lang="en-GB" sz="2000" dirty="0">
                <a:solidFill>
                  <a:srgbClr val="FF0000"/>
                </a:solidFill>
              </a:rPr>
              <a:t>Answer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4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585787"/>
            <a:ext cx="9668399" cy="5930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1" y="100013"/>
            <a:ext cx="3226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Tick the right answer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30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585</Words>
  <Application>Microsoft Office PowerPoint</Application>
  <PresentationFormat>Widescreen</PresentationFormat>
  <Paragraphs>111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H5PDroidSans</vt:lpstr>
      <vt:lpstr>XCCW Joined 4a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Scarr</dc:creator>
  <cp:lastModifiedBy>ldevine</cp:lastModifiedBy>
  <cp:revision>150</cp:revision>
  <cp:lastPrinted>2021-01-05T09:52:11Z</cp:lastPrinted>
  <dcterms:created xsi:type="dcterms:W3CDTF">2020-06-30T13:02:27Z</dcterms:created>
  <dcterms:modified xsi:type="dcterms:W3CDTF">2021-01-06T15:01:56Z</dcterms:modified>
</cp:coreProperties>
</file>