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90" r:id="rId18"/>
    <p:sldId id="275" r:id="rId19"/>
    <p:sldId id="276" r:id="rId20"/>
    <p:sldId id="288" r:id="rId21"/>
    <p:sldId id="289" r:id="rId22"/>
    <p:sldId id="271" r:id="rId23"/>
    <p:sldId id="291" r:id="rId24"/>
    <p:sldId id="292" r:id="rId25"/>
    <p:sldId id="293" r:id="rId26"/>
    <p:sldId id="296" r:id="rId27"/>
    <p:sldId id="295" r:id="rId28"/>
    <p:sldId id="297" r:id="rId29"/>
    <p:sldId id="298" r:id="rId30"/>
    <p:sldId id="278" r:id="rId31"/>
    <p:sldId id="286" r:id="rId32"/>
    <p:sldId id="280" r:id="rId33"/>
    <p:sldId id="281" r:id="rId34"/>
    <p:sldId id="282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DB5"/>
    <a:srgbClr val="CC3399"/>
    <a:srgbClr val="B11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B108D-B6FE-8405-491F-DBDA39A62CCD}" v="2" dt="2021-01-24T17:42:49.097"/>
    <p1510:client id="{3753F077-7E37-EEF7-664E-615D7785680E}" v="196" dt="2021-01-24T16:07:40.570"/>
    <p1510:client id="{8E2A2CDD-65C4-EBF5-16FC-48A3DC902484}" v="442" dt="2021-01-22T16:56:48.203"/>
    <p1510:client id="{B23453F2-1390-A815-3C46-B8DF2E3BFC72}" v="80" dt="2021-01-25T08:03:57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94660"/>
  </p:normalViewPr>
  <p:slideViewPr>
    <p:cSldViewPr snapToGrid="0">
      <p:cViewPr>
        <p:scale>
          <a:sx n="80" d="100"/>
          <a:sy n="80" d="100"/>
        </p:scale>
        <p:origin x="31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Graham [ Wheatley Hill Community Primary School ]" userId="S::k.graham315@whprimary.com::28938513-fcdf-4eed-8d1c-d8e694656955" providerId="AD" clId="Web-{B23453F2-1390-A815-3C46-B8DF2E3BFC72}"/>
    <pc:docChg chg="delSld modSld sldOrd">
      <pc:chgData name="K.Graham [ Wheatley Hill Community Primary School ]" userId="S::k.graham315@whprimary.com::28938513-fcdf-4eed-8d1c-d8e694656955" providerId="AD" clId="Web-{B23453F2-1390-A815-3C46-B8DF2E3BFC72}" dt="2021-01-25T08:03:57.591" v="70" actId="20577"/>
      <pc:docMkLst>
        <pc:docMk/>
      </pc:docMkLst>
      <pc:sldChg chg="modSp">
        <pc:chgData name="K.Graham [ Wheatley Hill Community Primary School ]" userId="S::k.graham315@whprimary.com::28938513-fcdf-4eed-8d1c-d8e694656955" providerId="AD" clId="Web-{B23453F2-1390-A815-3C46-B8DF2E3BFC72}" dt="2021-01-25T07:59:47.653" v="7" actId="20577"/>
        <pc:sldMkLst>
          <pc:docMk/>
          <pc:sldMk cId="2358854702" sldId="259"/>
        </pc:sldMkLst>
        <pc:spChg chg="mod">
          <ac:chgData name="K.Graham [ Wheatley Hill Community Primary School ]" userId="S::k.graham315@whprimary.com::28938513-fcdf-4eed-8d1c-d8e694656955" providerId="AD" clId="Web-{B23453F2-1390-A815-3C46-B8DF2E3BFC72}" dt="2021-01-25T07:59:47.653" v="7" actId="20577"/>
          <ac:spMkLst>
            <pc:docMk/>
            <pc:sldMk cId="2358854702" sldId="259"/>
            <ac:spMk id="9" creationId="{00000000-0000-0000-0000-000000000000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B23453F2-1390-A815-3C46-B8DF2E3BFC72}" dt="2021-01-25T08:00:16.747" v="14" actId="20577"/>
        <pc:sldMkLst>
          <pc:docMk/>
          <pc:sldMk cId="2804494065" sldId="263"/>
        </pc:sldMkLst>
        <pc:spChg chg="mod">
          <ac:chgData name="K.Graham [ Wheatley Hill Community Primary School ]" userId="S::k.graham315@whprimary.com::28938513-fcdf-4eed-8d1c-d8e694656955" providerId="AD" clId="Web-{B23453F2-1390-A815-3C46-B8DF2E3BFC72}" dt="2021-01-25T08:00:16.747" v="14" actId="20577"/>
          <ac:spMkLst>
            <pc:docMk/>
            <pc:sldMk cId="2804494065" sldId="263"/>
            <ac:spMk id="6" creationId="{00000000-0000-0000-0000-000000000000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B23453F2-1390-A815-3C46-B8DF2E3BFC72}" dt="2021-01-25T08:01:02.919" v="28" actId="1076"/>
        <pc:sldMkLst>
          <pc:docMk/>
          <pc:sldMk cId="1253266793" sldId="268"/>
        </pc:sldMkLst>
        <pc:picChg chg="mod">
          <ac:chgData name="K.Graham [ Wheatley Hill Community Primary School ]" userId="S::k.graham315@whprimary.com::28938513-fcdf-4eed-8d1c-d8e694656955" providerId="AD" clId="Web-{B23453F2-1390-A815-3C46-B8DF2E3BFC72}" dt="2021-01-25T08:00:54.966" v="24" actId="1076"/>
          <ac:picMkLst>
            <pc:docMk/>
            <pc:sldMk cId="1253266793" sldId="268"/>
            <ac:picMk id="2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1:02.919" v="28" actId="1076"/>
          <ac:picMkLst>
            <pc:docMk/>
            <pc:sldMk cId="1253266793" sldId="268"/>
            <ac:picMk id="3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0:38.638" v="16" actId="14100"/>
          <ac:picMkLst>
            <pc:docMk/>
            <pc:sldMk cId="1253266793" sldId="268"/>
            <ac:picMk id="5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0:43.888" v="19" actId="1076"/>
          <ac:picMkLst>
            <pc:docMk/>
            <pc:sldMk cId="1253266793" sldId="268"/>
            <ac:picMk id="7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1:00.653" v="27" actId="1076"/>
          <ac:picMkLst>
            <pc:docMk/>
            <pc:sldMk cId="1253266793" sldId="268"/>
            <ac:picMk id="11" creationId="{00000000-0000-0000-0000-000000000000}"/>
          </ac:picMkLst>
        </pc:picChg>
      </pc:sldChg>
      <pc:sldChg chg="modSp">
        <pc:chgData name="K.Graham [ Wheatley Hill Community Primary School ]" userId="S::k.graham315@whprimary.com::28938513-fcdf-4eed-8d1c-d8e694656955" providerId="AD" clId="Web-{B23453F2-1390-A815-3C46-B8DF2E3BFC72}" dt="2021-01-25T08:01:21.685" v="33" actId="14100"/>
        <pc:sldMkLst>
          <pc:docMk/>
          <pc:sldMk cId="3095315755" sldId="269"/>
        </pc:sldMkLst>
        <pc:picChg chg="mod">
          <ac:chgData name="K.Graham [ Wheatley Hill Community Primary School ]" userId="S::k.graham315@whprimary.com::28938513-fcdf-4eed-8d1c-d8e694656955" providerId="AD" clId="Web-{B23453F2-1390-A815-3C46-B8DF2E3BFC72}" dt="2021-01-25T08:01:13.372" v="29" actId="14100"/>
          <ac:picMkLst>
            <pc:docMk/>
            <pc:sldMk cId="3095315755" sldId="269"/>
            <ac:picMk id="2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1:17.950" v="31" actId="14100"/>
          <ac:picMkLst>
            <pc:docMk/>
            <pc:sldMk cId="3095315755" sldId="269"/>
            <ac:picMk id="3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1:21.685" v="33" actId="14100"/>
          <ac:picMkLst>
            <pc:docMk/>
            <pc:sldMk cId="3095315755" sldId="269"/>
            <ac:picMk id="6" creationId="{00000000-0000-0000-0000-000000000000}"/>
          </ac:picMkLst>
        </pc:picChg>
      </pc:sldChg>
      <pc:sldChg chg="modSp">
        <pc:chgData name="K.Graham [ Wheatley Hill Community Primary School ]" userId="S::k.graham315@whprimary.com::28938513-fcdf-4eed-8d1c-d8e694656955" providerId="AD" clId="Web-{B23453F2-1390-A815-3C46-B8DF2E3BFC72}" dt="2021-01-25T08:03:57.591" v="70" actId="20577"/>
        <pc:sldMkLst>
          <pc:docMk/>
          <pc:sldMk cId="3010835394" sldId="284"/>
        </pc:sldMkLst>
        <pc:spChg chg="mod">
          <ac:chgData name="K.Graham [ Wheatley Hill Community Primary School ]" userId="S::k.graham315@whprimary.com::28938513-fcdf-4eed-8d1c-d8e694656955" providerId="AD" clId="Web-{B23453F2-1390-A815-3C46-B8DF2E3BFC72}" dt="2021-01-25T08:03:57.591" v="70" actId="20577"/>
          <ac:spMkLst>
            <pc:docMk/>
            <pc:sldMk cId="3010835394" sldId="284"/>
            <ac:spMk id="5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B23453F2-1390-A815-3C46-B8DF2E3BFC72}" dt="2021-01-25T08:03:49.873" v="67" actId="20577"/>
          <ac:spMkLst>
            <pc:docMk/>
            <pc:sldMk cId="3010835394" sldId="284"/>
            <ac:spMk id="6" creationId="{00000000-0000-0000-0000-000000000000}"/>
          </ac:spMkLst>
        </pc:spChg>
      </pc:sldChg>
      <pc:sldChg chg="delSp modSp">
        <pc:chgData name="K.Graham [ Wheatley Hill Community Primary School ]" userId="S::k.graham315@whprimary.com::28938513-fcdf-4eed-8d1c-d8e694656955" providerId="AD" clId="Web-{B23453F2-1390-A815-3C46-B8DF2E3BFC72}" dt="2021-01-25T08:02:18.872" v="38" actId="14100"/>
        <pc:sldMkLst>
          <pc:docMk/>
          <pc:sldMk cId="384550905" sldId="290"/>
        </pc:sldMkLst>
        <pc:picChg chg="mod">
          <ac:chgData name="K.Graham [ Wheatley Hill Community Primary School ]" userId="S::k.graham315@whprimary.com::28938513-fcdf-4eed-8d1c-d8e694656955" providerId="AD" clId="Web-{B23453F2-1390-A815-3C46-B8DF2E3BFC72}" dt="2021-01-25T08:02:18.872" v="38" actId="14100"/>
          <ac:picMkLst>
            <pc:docMk/>
            <pc:sldMk cId="384550905" sldId="290"/>
            <ac:picMk id="5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2:14.826" v="36" actId="14100"/>
          <ac:picMkLst>
            <pc:docMk/>
            <pc:sldMk cId="384550905" sldId="290"/>
            <ac:picMk id="10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B23453F2-1390-A815-3C46-B8DF2E3BFC72}" dt="2021-01-25T08:02:10.294" v="34"/>
          <ac:picMkLst>
            <pc:docMk/>
            <pc:sldMk cId="384550905" sldId="290"/>
            <ac:picMk id="11" creationId="{00000000-0000-0000-0000-000000000000}"/>
          </ac:picMkLst>
        </pc:picChg>
      </pc:sldChg>
      <pc:sldChg chg="modSp">
        <pc:chgData name="K.Graham [ Wheatley Hill Community Primary School ]" userId="S::k.graham315@whprimary.com::28938513-fcdf-4eed-8d1c-d8e694656955" providerId="AD" clId="Web-{B23453F2-1390-A815-3C46-B8DF2E3BFC72}" dt="2021-01-25T08:02:34.591" v="43" actId="1076"/>
        <pc:sldMkLst>
          <pc:docMk/>
          <pc:sldMk cId="1373525560" sldId="292"/>
        </pc:sldMkLst>
        <pc:picChg chg="mod">
          <ac:chgData name="K.Graham [ Wheatley Hill Community Primary School ]" userId="S::k.graham315@whprimary.com::28938513-fcdf-4eed-8d1c-d8e694656955" providerId="AD" clId="Web-{B23453F2-1390-A815-3C46-B8DF2E3BFC72}" dt="2021-01-25T08:02:34.576" v="39" actId="1076"/>
          <ac:picMkLst>
            <pc:docMk/>
            <pc:sldMk cId="1373525560" sldId="292"/>
            <ac:picMk id="7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2:34.576" v="40" actId="1076"/>
          <ac:picMkLst>
            <pc:docMk/>
            <pc:sldMk cId="1373525560" sldId="292"/>
            <ac:picMk id="8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2:34.591" v="41" actId="1076"/>
          <ac:picMkLst>
            <pc:docMk/>
            <pc:sldMk cId="1373525560" sldId="292"/>
            <ac:picMk id="10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2:34.591" v="42" actId="1076"/>
          <ac:picMkLst>
            <pc:docMk/>
            <pc:sldMk cId="1373525560" sldId="292"/>
            <ac:picMk id="11" creationId="{00000000-0000-0000-0000-000000000000}"/>
          </ac:picMkLst>
        </pc:picChg>
        <pc:cxnChg chg="mod">
          <ac:chgData name="K.Graham [ Wheatley Hill Community Primary School ]" userId="S::k.graham315@whprimary.com::28938513-fcdf-4eed-8d1c-d8e694656955" providerId="AD" clId="Web-{B23453F2-1390-A815-3C46-B8DF2E3BFC72}" dt="2021-01-25T08:02:34.591" v="43" actId="1076"/>
          <ac:cxnSpMkLst>
            <pc:docMk/>
            <pc:sldMk cId="1373525560" sldId="292"/>
            <ac:cxnSpMk id="15" creationId="{00000000-0000-0000-0000-000000000000}"/>
          </ac:cxnSpMkLst>
        </pc:cxnChg>
      </pc:sldChg>
      <pc:sldChg chg="modSp">
        <pc:chgData name="K.Graham [ Wheatley Hill Community Primary School ]" userId="S::k.graham315@whprimary.com::28938513-fcdf-4eed-8d1c-d8e694656955" providerId="AD" clId="Web-{B23453F2-1390-A815-3C46-B8DF2E3BFC72}" dt="2021-01-25T08:02:43.201" v="46" actId="1076"/>
        <pc:sldMkLst>
          <pc:docMk/>
          <pc:sldMk cId="2222650493" sldId="293"/>
        </pc:sldMkLst>
        <pc:picChg chg="mod">
          <ac:chgData name="K.Graham [ Wheatley Hill Community Primary School ]" userId="S::k.graham315@whprimary.com::28938513-fcdf-4eed-8d1c-d8e694656955" providerId="AD" clId="Web-{B23453F2-1390-A815-3C46-B8DF2E3BFC72}" dt="2021-01-25T08:02:43.201" v="44" actId="1076"/>
          <ac:picMkLst>
            <pc:docMk/>
            <pc:sldMk cId="2222650493" sldId="293"/>
            <ac:picMk id="10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2:43.201" v="45" actId="1076"/>
          <ac:picMkLst>
            <pc:docMk/>
            <pc:sldMk cId="2222650493" sldId="293"/>
            <ac:picMk id="11" creationId="{00000000-0000-0000-0000-000000000000}"/>
          </ac:picMkLst>
        </pc:picChg>
        <pc:cxnChg chg="mod">
          <ac:chgData name="K.Graham [ Wheatley Hill Community Primary School ]" userId="S::k.graham315@whprimary.com::28938513-fcdf-4eed-8d1c-d8e694656955" providerId="AD" clId="Web-{B23453F2-1390-A815-3C46-B8DF2E3BFC72}" dt="2021-01-25T08:02:43.201" v="46" actId="1076"/>
          <ac:cxnSpMkLst>
            <pc:docMk/>
            <pc:sldMk cId="2222650493" sldId="293"/>
            <ac:cxnSpMk id="15" creationId="{00000000-0000-0000-0000-000000000000}"/>
          </ac:cxnSpMkLst>
        </pc:cxnChg>
      </pc:sldChg>
      <pc:sldChg chg="modSp del">
        <pc:chgData name="K.Graham [ Wheatley Hill Community Primary School ]" userId="S::k.graham315@whprimary.com::28938513-fcdf-4eed-8d1c-d8e694656955" providerId="AD" clId="Web-{B23453F2-1390-A815-3C46-B8DF2E3BFC72}" dt="2021-01-25T08:03:16.529" v="56"/>
        <pc:sldMkLst>
          <pc:docMk/>
          <pc:sldMk cId="3563260215" sldId="294"/>
        </pc:sldMkLst>
        <pc:picChg chg="mod">
          <ac:chgData name="K.Graham [ Wheatley Hill Community Primary School ]" userId="S::k.graham315@whprimary.com::28938513-fcdf-4eed-8d1c-d8e694656955" providerId="AD" clId="Web-{B23453F2-1390-A815-3C46-B8DF2E3BFC72}" dt="2021-01-25T08:03:02.404" v="52" actId="1076"/>
          <ac:picMkLst>
            <pc:docMk/>
            <pc:sldMk cId="3563260215" sldId="294"/>
            <ac:picMk id="16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3:02.404" v="53" actId="1076"/>
          <ac:picMkLst>
            <pc:docMk/>
            <pc:sldMk cId="3563260215" sldId="294"/>
            <ac:picMk id="17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3:02.419" v="54" actId="1076"/>
          <ac:picMkLst>
            <pc:docMk/>
            <pc:sldMk cId="3563260215" sldId="294"/>
            <ac:picMk id="18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3:02.419" v="55" actId="1076"/>
          <ac:picMkLst>
            <pc:docMk/>
            <pc:sldMk cId="3563260215" sldId="294"/>
            <ac:picMk id="20" creationId="{00000000-0000-0000-0000-000000000000}"/>
          </ac:picMkLst>
        </pc:picChg>
        <pc:cxnChg chg="mod">
          <ac:chgData name="K.Graham [ Wheatley Hill Community Primary School ]" userId="S::k.graham315@whprimary.com::28938513-fcdf-4eed-8d1c-d8e694656955" providerId="AD" clId="Web-{B23453F2-1390-A815-3C46-B8DF2E3BFC72}" dt="2021-01-25T08:03:02.404" v="51" actId="1076"/>
          <ac:cxnSpMkLst>
            <pc:docMk/>
            <pc:sldMk cId="3563260215" sldId="294"/>
            <ac:cxnSpMk id="15" creationId="{00000000-0000-0000-0000-000000000000}"/>
          </ac:cxnSpMkLst>
        </pc:cxnChg>
      </pc:sldChg>
      <pc:sldChg chg="modSp">
        <pc:chgData name="K.Graham [ Wheatley Hill Community Primary School ]" userId="S::k.graham315@whprimary.com::28938513-fcdf-4eed-8d1c-d8e694656955" providerId="AD" clId="Web-{B23453F2-1390-A815-3C46-B8DF2E3BFC72}" dt="2021-01-25T08:03:23.482" v="59" actId="1076"/>
        <pc:sldMkLst>
          <pc:docMk/>
          <pc:sldMk cId="3966765608" sldId="295"/>
        </pc:sldMkLst>
        <pc:picChg chg="mod">
          <ac:chgData name="K.Graham [ Wheatley Hill Community Primary School ]" userId="S::k.graham315@whprimary.com::28938513-fcdf-4eed-8d1c-d8e694656955" providerId="AD" clId="Web-{B23453F2-1390-A815-3C46-B8DF2E3BFC72}" dt="2021-01-25T08:03:23.482" v="57" actId="1076"/>
          <ac:picMkLst>
            <pc:docMk/>
            <pc:sldMk cId="3966765608" sldId="295"/>
            <ac:picMk id="5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3:23.482" v="58" actId="1076"/>
          <ac:picMkLst>
            <pc:docMk/>
            <pc:sldMk cId="3966765608" sldId="295"/>
            <ac:picMk id="6" creationId="{00000000-0000-0000-0000-000000000000}"/>
          </ac:picMkLst>
        </pc:picChg>
        <pc:cxnChg chg="mod">
          <ac:chgData name="K.Graham [ Wheatley Hill Community Primary School ]" userId="S::k.graham315@whprimary.com::28938513-fcdf-4eed-8d1c-d8e694656955" providerId="AD" clId="Web-{B23453F2-1390-A815-3C46-B8DF2E3BFC72}" dt="2021-01-25T08:03:23.482" v="59" actId="1076"/>
          <ac:cxnSpMkLst>
            <pc:docMk/>
            <pc:sldMk cId="3966765608" sldId="295"/>
            <ac:cxnSpMk id="9" creationId="{00000000-0000-0000-0000-000000000000}"/>
          </ac:cxnSpMkLst>
        </pc:cxnChg>
      </pc:sldChg>
      <pc:sldChg chg="modSp ord">
        <pc:chgData name="K.Graham [ Wheatley Hill Community Primary School ]" userId="S::k.graham315@whprimary.com::28938513-fcdf-4eed-8d1c-d8e694656955" providerId="AD" clId="Web-{B23453F2-1390-A815-3C46-B8DF2E3BFC72}" dt="2021-01-25T08:02:53.794" v="50" actId="1076"/>
        <pc:sldMkLst>
          <pc:docMk/>
          <pc:sldMk cId="732139580" sldId="296"/>
        </pc:sldMkLst>
        <pc:picChg chg="mod">
          <ac:chgData name="K.Graham [ Wheatley Hill Community Primary School ]" userId="S::k.graham315@whprimary.com::28938513-fcdf-4eed-8d1c-d8e694656955" providerId="AD" clId="Web-{B23453F2-1390-A815-3C46-B8DF2E3BFC72}" dt="2021-01-25T08:02:53.794" v="49" actId="1076"/>
          <ac:picMkLst>
            <pc:docMk/>
            <pc:sldMk cId="732139580" sldId="296"/>
            <ac:picMk id="18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B23453F2-1390-A815-3C46-B8DF2E3BFC72}" dt="2021-01-25T08:02:53.794" v="50" actId="1076"/>
          <ac:picMkLst>
            <pc:docMk/>
            <pc:sldMk cId="732139580" sldId="296"/>
            <ac:picMk id="20" creationId="{00000000-0000-0000-0000-000000000000}"/>
          </ac:picMkLst>
        </pc:picChg>
        <pc:cxnChg chg="mod">
          <ac:chgData name="K.Graham [ Wheatley Hill Community Primary School ]" userId="S::k.graham315@whprimary.com::28938513-fcdf-4eed-8d1c-d8e694656955" providerId="AD" clId="Web-{B23453F2-1390-A815-3C46-B8DF2E3BFC72}" dt="2021-01-25T08:02:53.779" v="48" actId="1076"/>
          <ac:cxnSpMkLst>
            <pc:docMk/>
            <pc:sldMk cId="732139580" sldId="296"/>
            <ac:cxnSpMk id="15" creationId="{00000000-0000-0000-0000-000000000000}"/>
          </ac:cxnSpMkLst>
        </pc:cxnChg>
      </pc:sldChg>
    </pc:docChg>
  </pc:docChgLst>
  <pc:docChgLst>
    <pc:chgData name="S.Mounsey [ Wheatley Hill Community Primary School ]" userId="S::s.mounsey276@whprimary.com::d4172798-a6bc-4d64-9459-06eff9c3c15d" providerId="AD" clId="Web-{8E2A2CDD-65C4-EBF5-16FC-48A3DC902484}"/>
    <pc:docChg chg="modSld">
      <pc:chgData name="S.Mounsey [ Wheatley Hill Community Primary School ]" userId="S::s.mounsey276@whprimary.com::d4172798-a6bc-4d64-9459-06eff9c3c15d" providerId="AD" clId="Web-{8E2A2CDD-65C4-EBF5-16FC-48A3DC902484}" dt="2021-01-22T16:56:48.203" v="210" actId="1076"/>
      <pc:docMkLst>
        <pc:docMk/>
      </pc:docMkLst>
      <pc:sldChg chg="modSp">
        <pc:chgData name="S.Mounsey [ Wheatley Hill Community Primary School ]" userId="S::s.mounsey276@whprimary.com::d4172798-a6bc-4d64-9459-06eff9c3c15d" providerId="AD" clId="Web-{8E2A2CDD-65C4-EBF5-16FC-48A3DC902484}" dt="2021-01-22T16:44:15.485" v="1" actId="20577"/>
        <pc:sldMkLst>
          <pc:docMk/>
          <pc:sldMk cId="2358854702" sldId="259"/>
        </pc:sldMkLst>
        <pc:spChg chg="mod">
          <ac:chgData name="S.Mounsey [ Wheatley Hill Community Primary School ]" userId="S::s.mounsey276@whprimary.com::d4172798-a6bc-4d64-9459-06eff9c3c15d" providerId="AD" clId="Web-{8E2A2CDD-65C4-EBF5-16FC-48A3DC902484}" dt="2021-01-22T16:44:15.485" v="1" actId="20577"/>
          <ac:spMkLst>
            <pc:docMk/>
            <pc:sldMk cId="2358854702" sldId="259"/>
            <ac:spMk id="9" creationId="{00000000-0000-0000-0000-000000000000}"/>
          </ac:spMkLst>
        </pc:spChg>
      </pc:sldChg>
      <pc:sldChg chg="modSp">
        <pc:chgData name="S.Mounsey [ Wheatley Hill Community Primary School ]" userId="S::s.mounsey276@whprimary.com::d4172798-a6bc-4d64-9459-06eff9c3c15d" providerId="AD" clId="Web-{8E2A2CDD-65C4-EBF5-16FC-48A3DC902484}" dt="2021-01-22T16:44:32.111" v="3" actId="20577"/>
        <pc:sldMkLst>
          <pc:docMk/>
          <pc:sldMk cId="3336665436" sldId="260"/>
        </pc:sldMkLst>
        <pc:spChg chg="mod">
          <ac:chgData name="S.Mounsey [ Wheatley Hill Community Primary School ]" userId="S::s.mounsey276@whprimary.com::d4172798-a6bc-4d64-9459-06eff9c3c15d" providerId="AD" clId="Web-{8E2A2CDD-65C4-EBF5-16FC-48A3DC902484}" dt="2021-01-22T16:44:32.111" v="3" actId="20577"/>
          <ac:spMkLst>
            <pc:docMk/>
            <pc:sldMk cId="3336665436" sldId="260"/>
            <ac:spMk id="8" creationId="{00000000-0000-0000-0000-000000000000}"/>
          </ac:spMkLst>
        </pc:spChg>
      </pc:sldChg>
      <pc:sldChg chg="modSp">
        <pc:chgData name="S.Mounsey [ Wheatley Hill Community Primary School ]" userId="S::s.mounsey276@whprimary.com::d4172798-a6bc-4d64-9459-06eff9c3c15d" providerId="AD" clId="Web-{8E2A2CDD-65C4-EBF5-16FC-48A3DC902484}" dt="2021-01-22T16:44:43.940" v="4" actId="20577"/>
        <pc:sldMkLst>
          <pc:docMk/>
          <pc:sldMk cId="1768762492" sldId="261"/>
        </pc:sldMkLst>
        <pc:spChg chg="mod">
          <ac:chgData name="S.Mounsey [ Wheatley Hill Community Primary School ]" userId="S::s.mounsey276@whprimary.com::d4172798-a6bc-4d64-9459-06eff9c3c15d" providerId="AD" clId="Web-{8E2A2CDD-65C4-EBF5-16FC-48A3DC902484}" dt="2021-01-22T16:44:43.940" v="4" actId="20577"/>
          <ac:spMkLst>
            <pc:docMk/>
            <pc:sldMk cId="1768762492" sldId="261"/>
            <ac:spMk id="5" creationId="{00000000-0000-0000-0000-000000000000}"/>
          </ac:spMkLst>
        </pc:spChg>
      </pc:sldChg>
      <pc:sldChg chg="modSp">
        <pc:chgData name="S.Mounsey [ Wheatley Hill Community Primary School ]" userId="S::s.mounsey276@whprimary.com::d4172798-a6bc-4d64-9459-06eff9c3c15d" providerId="AD" clId="Web-{8E2A2CDD-65C4-EBF5-16FC-48A3DC902484}" dt="2021-01-22T16:46:09.509" v="59"/>
        <pc:sldMkLst>
          <pc:docMk/>
          <pc:sldMk cId="2804494065" sldId="263"/>
        </pc:sldMkLst>
        <pc:spChg chg="mod">
          <ac:chgData name="S.Mounsey [ Wheatley Hill Community Primary School ]" userId="S::s.mounsey276@whprimary.com::d4172798-a6bc-4d64-9459-06eff9c3c15d" providerId="AD" clId="Web-{8E2A2CDD-65C4-EBF5-16FC-48A3DC902484}" dt="2021-01-22T16:46:09.509" v="59"/>
          <ac:spMkLst>
            <pc:docMk/>
            <pc:sldMk cId="2804494065" sldId="263"/>
            <ac:spMk id="4" creationId="{00000000-0000-0000-0000-000000000000}"/>
          </ac:spMkLst>
        </pc:spChg>
      </pc:sldChg>
      <pc:sldChg chg="delSp modSp">
        <pc:chgData name="S.Mounsey [ Wheatley Hill Community Primary School ]" userId="S::s.mounsey276@whprimary.com::d4172798-a6bc-4d64-9459-06eff9c3c15d" providerId="AD" clId="Web-{8E2A2CDD-65C4-EBF5-16FC-48A3DC902484}" dt="2021-01-22T16:47:24.482" v="89" actId="20577"/>
        <pc:sldMkLst>
          <pc:docMk/>
          <pc:sldMk cId="2557352581" sldId="264"/>
        </pc:sldMkLst>
        <pc:spChg chg="del">
          <ac:chgData name="S.Mounsey [ Wheatley Hill Community Primary School ]" userId="S::s.mounsey276@whprimary.com::d4172798-a6bc-4d64-9459-06eff9c3c15d" providerId="AD" clId="Web-{8E2A2CDD-65C4-EBF5-16FC-48A3DC902484}" dt="2021-01-22T16:47:08.450" v="66"/>
          <ac:spMkLst>
            <pc:docMk/>
            <pc:sldMk cId="2557352581" sldId="264"/>
            <ac:spMk id="2" creationId="{E262394F-A873-42DB-B467-C1DAED12EA66}"/>
          </ac:spMkLst>
        </pc:spChg>
        <pc:spChg chg="del">
          <ac:chgData name="S.Mounsey [ Wheatley Hill Community Primary School ]" userId="S::s.mounsey276@whprimary.com::d4172798-a6bc-4d64-9459-06eff9c3c15d" providerId="AD" clId="Web-{8E2A2CDD-65C4-EBF5-16FC-48A3DC902484}" dt="2021-01-22T16:47:10.856" v="67"/>
          <ac:spMkLst>
            <pc:docMk/>
            <pc:sldMk cId="2557352581" sldId="264"/>
            <ac:spMk id="3" creationId="{B5DD90B2-93BF-4E4C-84B7-170C7F489311}"/>
          </ac:spMkLst>
        </pc:spChg>
        <pc:spChg chg="mod">
          <ac:chgData name="S.Mounsey [ Wheatley Hill Community Primary School ]" userId="S::s.mounsey276@whprimary.com::d4172798-a6bc-4d64-9459-06eff9c3c15d" providerId="AD" clId="Web-{8E2A2CDD-65C4-EBF5-16FC-48A3DC902484}" dt="2021-01-22T16:47:24.482" v="89" actId="20577"/>
          <ac:spMkLst>
            <pc:docMk/>
            <pc:sldMk cId="2557352581" sldId="264"/>
            <ac:spMk id="12" creationId="{7B59A686-26E2-40E6-A962-30D462E7E297}"/>
          </ac:spMkLst>
        </pc:spChg>
        <pc:spChg chg="del mod">
          <ac:chgData name="S.Mounsey [ Wheatley Hill Community Primary School ]" userId="S::s.mounsey276@whprimary.com::d4172798-a6bc-4d64-9459-06eff9c3c15d" providerId="AD" clId="Web-{8E2A2CDD-65C4-EBF5-16FC-48A3DC902484}" dt="2021-01-22T16:47:15.872" v="68"/>
          <ac:spMkLst>
            <pc:docMk/>
            <pc:sldMk cId="2557352581" sldId="264"/>
            <ac:spMk id="15" creationId="{408B3E02-E714-49A6-B2C3-EEF86592D733}"/>
          </ac:spMkLst>
        </pc:spChg>
      </pc:sldChg>
      <pc:sldChg chg="modSp">
        <pc:chgData name="S.Mounsey [ Wheatley Hill Community Primary School ]" userId="S::s.mounsey276@whprimary.com::d4172798-a6bc-4d64-9459-06eff9c3c15d" providerId="AD" clId="Web-{8E2A2CDD-65C4-EBF5-16FC-48A3DC902484}" dt="2021-01-22T16:56:30.452" v="209" actId="20577"/>
        <pc:sldMkLst>
          <pc:docMk/>
          <pc:sldMk cId="3248739705" sldId="265"/>
        </pc:sldMkLst>
        <pc:spChg chg="mod">
          <ac:chgData name="S.Mounsey [ Wheatley Hill Community Primary School ]" userId="S::s.mounsey276@whprimary.com::d4172798-a6bc-4d64-9459-06eff9c3c15d" providerId="AD" clId="Web-{8E2A2CDD-65C4-EBF5-16FC-48A3DC902484}" dt="2021-01-22T16:56:30.452" v="209" actId="20577"/>
          <ac:spMkLst>
            <pc:docMk/>
            <pc:sldMk cId="3248739705" sldId="265"/>
            <ac:spMk id="2" creationId="{00000000-0000-0000-0000-000000000000}"/>
          </ac:spMkLst>
        </pc:spChg>
      </pc:sldChg>
      <pc:sldChg chg="modSp">
        <pc:chgData name="S.Mounsey [ Wheatley Hill Community Primary School ]" userId="S::s.mounsey276@whprimary.com::d4172798-a6bc-4d64-9459-06eff9c3c15d" providerId="AD" clId="Web-{8E2A2CDD-65C4-EBF5-16FC-48A3DC902484}" dt="2021-01-22T16:56:48.203" v="210" actId="1076"/>
        <pc:sldMkLst>
          <pc:docMk/>
          <pc:sldMk cId="517692589" sldId="266"/>
        </pc:sldMkLst>
        <pc:spChg chg="mod">
          <ac:chgData name="S.Mounsey [ Wheatley Hill Community Primary School ]" userId="S::s.mounsey276@whprimary.com::d4172798-a6bc-4d64-9459-06eff9c3c15d" providerId="AD" clId="Web-{8E2A2CDD-65C4-EBF5-16FC-48A3DC902484}" dt="2021-01-22T16:56:48.203" v="210" actId="1076"/>
          <ac:spMkLst>
            <pc:docMk/>
            <pc:sldMk cId="517692589" sldId="266"/>
            <ac:spMk id="4" creationId="{00000000-0000-0000-0000-000000000000}"/>
          </ac:spMkLst>
        </pc:spChg>
      </pc:sldChg>
    </pc:docChg>
  </pc:docChgLst>
  <pc:docChgLst>
    <pc:chgData name="K.Graham [ Wheatley Hill Community Primary School ]" userId="S::k.graham315@whprimary.com::28938513-fcdf-4eed-8d1c-d8e694656955" providerId="AD" clId="Web-{3753F077-7E37-EEF7-664E-615D7785680E}"/>
    <pc:docChg chg="modSld modMainMaster">
      <pc:chgData name="K.Graham [ Wheatley Hill Community Primary School ]" userId="S::k.graham315@whprimary.com::28938513-fcdf-4eed-8d1c-d8e694656955" providerId="AD" clId="Web-{3753F077-7E37-EEF7-664E-615D7785680E}" dt="2021-01-24T16:07:40.570" v="124"/>
      <pc:docMkLst>
        <pc:docMk/>
      </pc:docMkLst>
      <pc:sldChg chg="delSp modSp mod setBg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4117986050" sldId="257"/>
        </pc:sldMkLst>
        <pc:spChg chg="del">
          <ac:chgData name="K.Graham [ Wheatley Hill Community Primary School ]" userId="S::k.graham315@whprimary.com::28938513-fcdf-4eed-8d1c-d8e694656955" providerId="AD" clId="Web-{3753F077-7E37-EEF7-664E-615D7785680E}" dt="2021-01-24T15:58:58.713" v="0"/>
          <ac:spMkLst>
            <pc:docMk/>
            <pc:sldMk cId="4117986050" sldId="257"/>
            <ac:spMk id="3" creationId="{B5DD90B2-93BF-4E4C-84B7-170C7F489311}"/>
          </ac:spMkLst>
        </pc:spChg>
        <pc:spChg chg="mod">
          <ac:chgData name="K.Graham [ Wheatley Hill Community Primary School ]" userId="S::k.graham315@whprimary.com::28938513-fcdf-4eed-8d1c-d8e694656955" providerId="AD" clId="Web-{3753F077-7E37-EEF7-664E-615D7785680E}" dt="2021-01-24T16:06:44.582" v="123" actId="20577"/>
          <ac:spMkLst>
            <pc:docMk/>
            <pc:sldMk cId="4117986050" sldId="257"/>
            <ac:spMk id="4" creationId="{C377E815-5016-40EE-B612-7CE9CFE7A56C}"/>
          </ac:spMkLst>
        </pc:spChg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1660273018" sldId="258"/>
        </pc:sldMkLst>
      </pc:sldChg>
      <pc:sldChg chg="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2358854702" sldId="259"/>
        </pc:sldMkLst>
        <pc:spChg chg="mod">
          <ac:chgData name="K.Graham [ Wheatley Hill Community Primary School ]" userId="S::k.graham315@whprimary.com::28938513-fcdf-4eed-8d1c-d8e694656955" providerId="AD" clId="Web-{3753F077-7E37-EEF7-664E-615D7785680E}" dt="2021-01-24T15:59:16.871" v="2" actId="20577"/>
          <ac:spMkLst>
            <pc:docMk/>
            <pc:sldMk cId="2358854702" sldId="259"/>
            <ac:spMk id="9" creationId="{00000000-0000-0000-0000-000000000000}"/>
          </ac:spMkLst>
        </pc:spChg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336665436" sldId="260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1768762492" sldId="261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2189061388" sldId="262"/>
        </pc:sldMkLst>
      </pc:sldChg>
      <pc:sldChg chg="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2804494065" sldId="263"/>
        </pc:sldMkLst>
        <pc:spChg chg="mod">
          <ac:chgData name="K.Graham [ Wheatley Hill Community Primary School ]" userId="S::k.graham315@whprimary.com::28938513-fcdf-4eed-8d1c-d8e694656955" providerId="AD" clId="Web-{3753F077-7E37-EEF7-664E-615D7785680E}" dt="2021-01-24T15:59:29.981" v="5" actId="20577"/>
          <ac:spMkLst>
            <pc:docMk/>
            <pc:sldMk cId="2804494065" sldId="263"/>
            <ac:spMk id="5" creationId="{00000000-0000-0000-0000-000000000000}"/>
          </ac:spMkLst>
        </pc:spChg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2557352581" sldId="264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248739705" sldId="265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517692589" sldId="266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62942108" sldId="267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1253266793" sldId="268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095315755" sldId="269"/>
        </pc:sldMkLst>
      </pc:sldChg>
      <pc:sldChg chg="del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732706959" sldId="270"/>
        </pc:sldMkLst>
        <pc:spChg chg="del">
          <ac:chgData name="K.Graham [ Wheatley Hill Community Primary School ]" userId="S::k.graham315@whprimary.com::28938513-fcdf-4eed-8d1c-d8e694656955" providerId="AD" clId="Web-{3753F077-7E37-EEF7-664E-615D7785680E}" dt="2021-01-24T15:59:43.903" v="7"/>
          <ac:spMkLst>
            <pc:docMk/>
            <pc:sldMk cId="3732706959" sldId="270"/>
            <ac:spMk id="2" creationId="{E262394F-A873-42DB-B467-C1DAED12EA66}"/>
          </ac:spMkLst>
        </pc:spChg>
        <pc:spChg chg="del">
          <ac:chgData name="K.Graham [ Wheatley Hill Community Primary School ]" userId="S::k.graham315@whprimary.com::28938513-fcdf-4eed-8d1c-d8e694656955" providerId="AD" clId="Web-{3753F077-7E37-EEF7-664E-615D7785680E}" dt="2021-01-24T15:59:41.872" v="6"/>
          <ac:spMkLst>
            <pc:docMk/>
            <pc:sldMk cId="3732706959" sldId="270"/>
            <ac:spMk id="3" creationId="{B5DD90B2-93BF-4E4C-84B7-170C7F489311}"/>
          </ac:spMkLst>
        </pc:spChg>
      </pc:sldChg>
      <pc:sldChg chg="del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858191930" sldId="271"/>
        </pc:sldMkLst>
        <pc:spChg chg="del">
          <ac:chgData name="K.Graham [ Wheatley Hill Community Primary School ]" userId="S::k.graham315@whprimary.com::28938513-fcdf-4eed-8d1c-d8e694656955" providerId="AD" clId="Web-{3753F077-7E37-EEF7-664E-615D7785680E}" dt="2021-01-24T16:02:53.695" v="91"/>
          <ac:spMkLst>
            <pc:docMk/>
            <pc:sldMk cId="858191930" sldId="271"/>
            <ac:spMk id="2" creationId="{E262394F-A873-42DB-B467-C1DAED12EA66}"/>
          </ac:spMkLst>
        </pc:spChg>
        <pc:spChg chg="del">
          <ac:chgData name="K.Graham [ Wheatley Hill Community Primary School ]" userId="S::k.graham315@whprimary.com::28938513-fcdf-4eed-8d1c-d8e694656955" providerId="AD" clId="Web-{3753F077-7E37-EEF7-664E-615D7785680E}" dt="2021-01-24T16:02:51.195" v="90"/>
          <ac:spMkLst>
            <pc:docMk/>
            <pc:sldMk cId="858191930" sldId="271"/>
            <ac:spMk id="3" creationId="{B5DD90B2-93BF-4E4C-84B7-170C7F489311}"/>
          </ac:spMkLst>
        </pc:spChg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282547015" sldId="273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813895378" sldId="274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2065235757" sldId="275"/>
        </pc:sldMkLst>
      </pc:sldChg>
      <pc:sldChg chg="delSp 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04223577" sldId="276"/>
        </pc:sldMkLst>
        <pc:spChg chg="mod">
          <ac:chgData name="K.Graham [ Wheatley Hill Community Primary School ]" userId="S::k.graham315@whprimary.com::28938513-fcdf-4eed-8d1c-d8e694656955" providerId="AD" clId="Web-{3753F077-7E37-EEF7-664E-615D7785680E}" dt="2021-01-24T16:01:33.409" v="65" actId="20577"/>
          <ac:spMkLst>
            <pc:docMk/>
            <pc:sldMk cId="304223577" sldId="276"/>
            <ac:spMk id="13" creationId="{00000000-0000-0000-0000-000000000000}"/>
          </ac:spMkLst>
        </pc:spChg>
        <pc:picChg chg="mod">
          <ac:chgData name="K.Graham [ Wheatley Hill Community Primary School ]" userId="S::k.graham315@whprimary.com::28938513-fcdf-4eed-8d1c-d8e694656955" providerId="AD" clId="Web-{3753F077-7E37-EEF7-664E-615D7785680E}" dt="2021-01-24T16:01:02.830" v="52" actId="1076"/>
          <ac:picMkLst>
            <pc:docMk/>
            <pc:sldMk cId="304223577" sldId="276"/>
            <ac:picMk id="2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1:06.845" v="53" actId="1076"/>
          <ac:picMkLst>
            <pc:docMk/>
            <pc:sldMk cId="304223577" sldId="276"/>
            <ac:picMk id="3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753F077-7E37-EEF7-664E-615D7785680E}" dt="2021-01-24T16:00:16.436" v="8"/>
          <ac:picMkLst>
            <pc:docMk/>
            <pc:sldMk cId="304223577" sldId="276"/>
            <ac:picMk id="5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0:38.078" v="15" actId="1076"/>
          <ac:picMkLst>
            <pc:docMk/>
            <pc:sldMk cId="304223577" sldId="276"/>
            <ac:picMk id="20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0:26.437" v="12" actId="1076"/>
          <ac:picMkLst>
            <pc:docMk/>
            <pc:sldMk cId="304223577" sldId="276"/>
            <ac:picMk id="33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0:28.515" v="13" actId="1076"/>
          <ac:picMkLst>
            <pc:docMk/>
            <pc:sldMk cId="304223577" sldId="276"/>
            <ac:picMk id="34" creationId="{00000000-0000-0000-0000-000000000000}"/>
          </ac:picMkLst>
        </pc:picChg>
      </pc:sldChg>
      <pc:sldChg chg="del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1841006396" sldId="278"/>
        </pc:sldMkLst>
        <pc:spChg chg="del">
          <ac:chgData name="K.Graham [ Wheatley Hill Community Primary School ]" userId="S::k.graham315@whprimary.com::28938513-fcdf-4eed-8d1c-d8e694656955" providerId="AD" clId="Web-{3753F077-7E37-EEF7-664E-615D7785680E}" dt="2021-01-24T16:05:23.390" v="118"/>
          <ac:spMkLst>
            <pc:docMk/>
            <pc:sldMk cId="1841006396" sldId="278"/>
            <ac:spMk id="2" creationId="{E262394F-A873-42DB-B467-C1DAED12EA66}"/>
          </ac:spMkLst>
        </pc:spChg>
        <pc:spChg chg="del">
          <ac:chgData name="K.Graham [ Wheatley Hill Community Primary School ]" userId="S::k.graham315@whprimary.com::28938513-fcdf-4eed-8d1c-d8e694656955" providerId="AD" clId="Web-{3753F077-7E37-EEF7-664E-615D7785680E}" dt="2021-01-24T16:05:21.015" v="117"/>
          <ac:spMkLst>
            <pc:docMk/>
            <pc:sldMk cId="1841006396" sldId="278"/>
            <ac:spMk id="3" creationId="{B5DD90B2-93BF-4E4C-84B7-170C7F489311}"/>
          </ac:spMkLst>
        </pc:spChg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299434869" sldId="280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2276964222" sldId="281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328296551" sldId="282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010835394" sldId="284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129836861" sldId="286"/>
        </pc:sldMkLst>
      </pc:sldChg>
      <pc:sldChg chg="delSp 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4141316112" sldId="288"/>
        </pc:sldMkLst>
        <pc:spChg chg="mod">
          <ac:chgData name="K.Graham [ Wheatley Hill Community Primary School ]" userId="S::k.graham315@whprimary.com::28938513-fcdf-4eed-8d1c-d8e694656955" providerId="AD" clId="Web-{3753F077-7E37-EEF7-664E-615D7785680E}" dt="2021-01-24T16:01:44.816" v="70" actId="1076"/>
          <ac:spMkLst>
            <pc:docMk/>
            <pc:sldMk cId="4141316112" sldId="288"/>
            <ac:spMk id="6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3753F077-7E37-EEF7-664E-615D7785680E}" dt="2021-01-24T16:01:51.723" v="72" actId="20577"/>
          <ac:spMkLst>
            <pc:docMk/>
            <pc:sldMk cId="4141316112" sldId="288"/>
            <ac:spMk id="13" creationId="{00000000-0000-0000-0000-000000000000}"/>
          </ac:spMkLst>
        </pc:spChg>
        <pc:picChg chg="mod">
          <ac:chgData name="K.Graham [ Wheatley Hill Community Primary School ]" userId="S::k.graham315@whprimary.com::28938513-fcdf-4eed-8d1c-d8e694656955" providerId="AD" clId="Web-{3753F077-7E37-EEF7-664E-615D7785680E}" dt="2021-01-24T16:02:01.630" v="75" actId="1076"/>
          <ac:picMkLst>
            <pc:docMk/>
            <pc:sldMk cId="4141316112" sldId="288"/>
            <ac:picMk id="5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2:05.911" v="77" actId="1076"/>
          <ac:picMkLst>
            <pc:docMk/>
            <pc:sldMk cId="4141316112" sldId="288"/>
            <ac:picMk id="7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753F077-7E37-EEF7-664E-615D7785680E}" dt="2021-01-24T16:01:35.925" v="66"/>
          <ac:picMkLst>
            <pc:docMk/>
            <pc:sldMk cId="4141316112" sldId="288"/>
            <ac:picMk id="8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753F077-7E37-EEF7-664E-615D7785680E}" dt="2021-01-24T16:02:02.895" v="76"/>
          <ac:picMkLst>
            <pc:docMk/>
            <pc:sldMk cId="4141316112" sldId="288"/>
            <ac:picMk id="16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1:59.426" v="74" actId="1076"/>
          <ac:picMkLst>
            <pc:docMk/>
            <pc:sldMk cId="4141316112" sldId="288"/>
            <ac:picMk id="18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2:11.411" v="79" actId="1076"/>
          <ac:picMkLst>
            <pc:docMk/>
            <pc:sldMk cId="4141316112" sldId="288"/>
            <ac:picMk id="20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2:07.833" v="78" actId="1076"/>
          <ac:picMkLst>
            <pc:docMk/>
            <pc:sldMk cId="4141316112" sldId="288"/>
            <ac:picMk id="34" creationId="{00000000-0000-0000-0000-000000000000}"/>
          </ac:picMkLst>
        </pc:picChg>
      </pc:sldChg>
      <pc:sldChg chg="delSp 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505505943" sldId="289"/>
        </pc:sldMkLst>
        <pc:spChg chg="mod">
          <ac:chgData name="K.Graham [ Wheatley Hill Community Primary School ]" userId="S::k.graham315@whprimary.com::28938513-fcdf-4eed-8d1c-d8e694656955" providerId="AD" clId="Web-{3753F077-7E37-EEF7-664E-615D7785680E}" dt="2021-01-24T16:02:43.476" v="89" actId="20577"/>
          <ac:spMkLst>
            <pc:docMk/>
            <pc:sldMk cId="3505505943" sldId="289"/>
            <ac:spMk id="13" creationId="{00000000-0000-0000-0000-000000000000}"/>
          </ac:spMkLst>
        </pc:spChg>
        <pc:picChg chg="mod">
          <ac:chgData name="K.Graham [ Wheatley Hill Community Primary School ]" userId="S::k.graham315@whprimary.com::28938513-fcdf-4eed-8d1c-d8e694656955" providerId="AD" clId="Web-{3753F077-7E37-EEF7-664E-615D7785680E}" dt="2021-01-24T16:02:25.897" v="82" actId="1076"/>
          <ac:picMkLst>
            <pc:docMk/>
            <pc:sldMk cId="3505505943" sldId="289"/>
            <ac:picMk id="3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2:22.990" v="81" actId="1076"/>
          <ac:picMkLst>
            <pc:docMk/>
            <pc:sldMk cId="3505505943" sldId="289"/>
            <ac:picMk id="5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753F077-7E37-EEF7-664E-615D7785680E}" dt="2021-01-24T16:02:20.537" v="80"/>
          <ac:picMkLst>
            <pc:docMk/>
            <pc:sldMk cId="3505505943" sldId="289"/>
            <ac:picMk id="7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2:27.303" v="83" actId="1076"/>
          <ac:picMkLst>
            <pc:docMk/>
            <pc:sldMk cId="3505505943" sldId="289"/>
            <ac:picMk id="33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2:32.631" v="85" actId="14100"/>
          <ac:picMkLst>
            <pc:docMk/>
            <pc:sldMk cId="3505505943" sldId="289"/>
            <ac:picMk id="34" creationId="{00000000-0000-0000-0000-000000000000}"/>
          </ac:picMkLst>
        </pc:picChg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84550905" sldId="290"/>
        </pc:sldMkLst>
      </pc:sldChg>
      <pc:sldChg chg="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1898987993" sldId="291"/>
        </pc:sldMkLst>
        <pc:picChg chg="mod modCrop">
          <ac:chgData name="K.Graham [ Wheatley Hill Community Primary School ]" userId="S::k.graham315@whprimary.com::28938513-fcdf-4eed-8d1c-d8e694656955" providerId="AD" clId="Web-{3753F077-7E37-EEF7-664E-615D7785680E}" dt="2021-01-24T16:03:46.838" v="98" actId="14100"/>
          <ac:picMkLst>
            <pc:docMk/>
            <pc:sldMk cId="1898987993" sldId="291"/>
            <ac:picMk id="20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3:53.386" v="100" actId="14100"/>
          <ac:picMkLst>
            <pc:docMk/>
            <pc:sldMk cId="1898987993" sldId="291"/>
            <ac:picMk id="22" creationId="{00000000-0000-0000-0000-000000000000}"/>
          </ac:picMkLst>
        </pc:picChg>
        <pc:cxnChg chg="mod">
          <ac:chgData name="K.Graham [ Wheatley Hill Community Primary School ]" userId="S::k.graham315@whprimary.com::28938513-fcdf-4eed-8d1c-d8e694656955" providerId="AD" clId="Web-{3753F077-7E37-EEF7-664E-615D7785680E}" dt="2021-01-24T16:03:41.197" v="96" actId="1076"/>
          <ac:cxnSpMkLst>
            <pc:docMk/>
            <pc:sldMk cId="1898987993" sldId="291"/>
            <ac:cxnSpMk id="11" creationId="{00000000-0000-0000-0000-000000000000}"/>
          </ac:cxnSpMkLst>
        </pc:cxnChg>
      </pc:sldChg>
      <pc:sldChg chg="delSp 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1373525560" sldId="292"/>
        </pc:sldMkLst>
        <pc:spChg chg="del">
          <ac:chgData name="K.Graham [ Wheatley Hill Community Primary School ]" userId="S::k.graham315@whprimary.com::28938513-fcdf-4eed-8d1c-d8e694656955" providerId="AD" clId="Web-{3753F077-7E37-EEF7-664E-615D7785680E}" dt="2021-01-24T16:04:13.184" v="103"/>
          <ac:spMkLst>
            <pc:docMk/>
            <pc:sldMk cId="1373525560" sldId="292"/>
            <ac:spMk id="16" creationId="{00000000-0000-0000-0000-000000000000}"/>
          </ac:spMkLst>
        </pc:spChg>
        <pc:picChg chg="mod">
          <ac:chgData name="K.Graham [ Wheatley Hill Community Primary School ]" userId="S::k.graham315@whprimary.com::28938513-fcdf-4eed-8d1c-d8e694656955" providerId="AD" clId="Web-{3753F077-7E37-EEF7-664E-615D7785680E}" dt="2021-01-24T16:04:20.090" v="105" actId="1076"/>
          <ac:picMkLst>
            <pc:docMk/>
            <pc:sldMk cId="1373525560" sldId="292"/>
            <ac:picMk id="7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4:16.231" v="104" actId="1076"/>
          <ac:picMkLst>
            <pc:docMk/>
            <pc:sldMk cId="1373525560" sldId="292"/>
            <ac:picMk id="8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753F077-7E37-EEF7-664E-615D7785680E}" dt="2021-01-24T16:04:04.136" v="101"/>
          <ac:picMkLst>
            <pc:docMk/>
            <pc:sldMk cId="1373525560" sldId="292"/>
            <ac:picMk id="14" creationId="{00000000-0000-0000-0000-000000000000}"/>
          </ac:picMkLst>
        </pc:picChg>
      </pc:sldChg>
      <pc:sldChg chg="delSp 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2222650493" sldId="293"/>
        </pc:sldMkLst>
        <pc:picChg chg="mod">
          <ac:chgData name="K.Graham [ Wheatley Hill Community Primary School ]" userId="S::k.graham315@whprimary.com::28938513-fcdf-4eed-8d1c-d8e694656955" providerId="AD" clId="Web-{3753F077-7E37-EEF7-664E-615D7785680E}" dt="2021-01-24T16:04:47.545" v="112" actId="1076"/>
          <ac:picMkLst>
            <pc:docMk/>
            <pc:sldMk cId="2222650493" sldId="293"/>
            <ac:picMk id="7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753F077-7E37-EEF7-664E-615D7785680E}" dt="2021-01-24T16:04:24.637" v="106"/>
          <ac:picMkLst>
            <pc:docMk/>
            <pc:sldMk cId="2222650493" sldId="293"/>
            <ac:picMk id="14" creationId="{00000000-0000-0000-0000-000000000000}"/>
          </ac:picMkLst>
        </pc:picChg>
      </pc:sldChg>
      <pc:sldChg chg="delSp 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563260215" sldId="294"/>
        </pc:sldMkLst>
        <pc:spChg chg="del">
          <ac:chgData name="K.Graham [ Wheatley Hill Community Primary School ]" userId="S::k.graham315@whprimary.com::28938513-fcdf-4eed-8d1c-d8e694656955" providerId="AD" clId="Web-{3753F077-7E37-EEF7-664E-615D7785680E}" dt="2021-01-24T16:04:42.201" v="111"/>
          <ac:spMkLst>
            <pc:docMk/>
            <pc:sldMk cId="3563260215" sldId="294"/>
            <ac:spMk id="2" creationId="{00000000-0000-0000-0000-000000000000}"/>
          </ac:spMkLst>
        </pc:spChg>
        <pc:picChg chg="del">
          <ac:chgData name="K.Graham [ Wheatley Hill Community Primary School ]" userId="S::k.graham315@whprimary.com::28938513-fcdf-4eed-8d1c-d8e694656955" providerId="AD" clId="Web-{3753F077-7E37-EEF7-664E-615D7785680E}" dt="2021-01-24T16:04:32.497" v="107"/>
          <ac:picMkLst>
            <pc:docMk/>
            <pc:sldMk cId="3563260215" sldId="294"/>
            <ac:picMk id="14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4:39.466" v="110" actId="1076"/>
          <ac:picMkLst>
            <pc:docMk/>
            <pc:sldMk cId="3563260215" sldId="294"/>
            <ac:picMk id="16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4:37.654" v="109" actId="14100"/>
          <ac:picMkLst>
            <pc:docMk/>
            <pc:sldMk cId="3563260215" sldId="294"/>
            <ac:picMk id="17" creationId="{00000000-0000-0000-0000-000000000000}"/>
          </ac:picMkLst>
        </pc:picChg>
      </pc:sldChg>
      <pc:sldChg chg="delSp 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966765608" sldId="295"/>
        </pc:sldMkLst>
        <pc:picChg chg="mod">
          <ac:chgData name="K.Graham [ Wheatley Hill Community Primary School ]" userId="S::k.graham315@whprimary.com::28938513-fcdf-4eed-8d1c-d8e694656955" providerId="AD" clId="Web-{3753F077-7E37-EEF7-664E-615D7785680E}" dt="2021-01-24T16:05:01.499" v="116" actId="1076"/>
          <ac:picMkLst>
            <pc:docMk/>
            <pc:sldMk cId="3966765608" sldId="295"/>
            <ac:picMk id="2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753F077-7E37-EEF7-664E-615D7785680E}" dt="2021-01-24T16:04:58.780" v="115"/>
          <ac:picMkLst>
            <pc:docMk/>
            <pc:sldMk cId="3966765608" sldId="295"/>
            <ac:picMk id="7" creationId="{00000000-0000-0000-0000-000000000000}"/>
          </ac:picMkLst>
        </pc:picChg>
      </pc:sldChg>
      <pc:sldChg chg="delSp modSp 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732139580" sldId="296"/>
        </pc:sldMkLst>
        <pc:picChg chg="del">
          <ac:chgData name="K.Graham [ Wheatley Hill Community Primary School ]" userId="S::k.graham315@whprimary.com::28938513-fcdf-4eed-8d1c-d8e694656955" providerId="AD" clId="Web-{3753F077-7E37-EEF7-664E-615D7785680E}" dt="2021-01-24T16:04:53.264" v="113"/>
          <ac:picMkLst>
            <pc:docMk/>
            <pc:sldMk cId="732139580" sldId="296"/>
            <ac:picMk id="14" creationId="{00000000-0000-0000-0000-000000000000}"/>
          </ac:picMkLst>
        </pc:picChg>
        <pc:picChg chg="mod">
          <ac:chgData name="K.Graham [ Wheatley Hill Community Primary School ]" userId="S::k.graham315@whprimary.com::28938513-fcdf-4eed-8d1c-d8e694656955" providerId="AD" clId="Web-{3753F077-7E37-EEF7-664E-615D7785680E}" dt="2021-01-24T16:04:55.920" v="114" actId="1076"/>
          <ac:picMkLst>
            <pc:docMk/>
            <pc:sldMk cId="732139580" sldId="296"/>
            <ac:picMk id="16" creationId="{00000000-0000-0000-0000-000000000000}"/>
          </ac:picMkLst>
        </pc:picChg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3595956499" sldId="297"/>
        </pc:sldMkLst>
      </pc:sldChg>
      <pc:sldChg chg="mod">
        <pc:chgData name="K.Graham [ Wheatley Hill Community Primary School ]" userId="S::k.graham315@whprimary.com::28938513-fcdf-4eed-8d1c-d8e694656955" providerId="AD" clId="Web-{3753F077-7E37-EEF7-664E-615D7785680E}" dt="2021-01-24T16:07:40.570" v="124"/>
        <pc:sldMkLst>
          <pc:docMk/>
          <pc:sldMk cId="1740344470" sldId="298"/>
        </pc:sldMkLst>
      </pc:sldChg>
      <pc:sldMasterChg chg="mod setBg modSldLayout">
        <pc:chgData name="K.Graham [ Wheatley Hill Community Primary School ]" userId="S::k.graham315@whprimary.com::28938513-fcdf-4eed-8d1c-d8e694656955" providerId="AD" clId="Web-{3753F077-7E37-EEF7-664E-615D7785680E}" dt="2021-01-24T16:07:40.570" v="124"/>
        <pc:sldMasterMkLst>
          <pc:docMk/>
          <pc:sldMasterMk cId="1435644167" sldId="2147483648"/>
        </pc:sldMasterMkLst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269156795" sldId="2147483649"/>
          </pc:sldLayoutMkLst>
        </pc:sldLayoutChg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651625131" sldId="2147483650"/>
          </pc:sldLayoutMkLst>
        </pc:sldLayoutChg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4119518166" sldId="2147483651"/>
          </pc:sldLayoutMkLst>
        </pc:sldLayoutChg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504293990" sldId="2147483652"/>
          </pc:sldLayoutMkLst>
        </pc:sldLayoutChg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4187466904" sldId="2147483653"/>
          </pc:sldLayoutMkLst>
        </pc:sldLayoutChg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379444877" sldId="2147483654"/>
          </pc:sldLayoutMkLst>
        </pc:sldLayoutChg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206818539" sldId="2147483655"/>
          </pc:sldLayoutMkLst>
        </pc:sldLayoutChg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717524998" sldId="2147483656"/>
          </pc:sldLayoutMkLst>
        </pc:sldLayoutChg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3202814326" sldId="2147483657"/>
          </pc:sldLayoutMkLst>
        </pc:sldLayoutChg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1551412371" sldId="2147483658"/>
          </pc:sldLayoutMkLst>
        </pc:sldLayoutChg>
        <pc:sldLayoutChg chg="mod">
          <pc:chgData name="K.Graham [ Wheatley Hill Community Primary School ]" userId="S::k.graham315@whprimary.com::28938513-fcdf-4eed-8d1c-d8e694656955" providerId="AD" clId="Web-{3753F077-7E37-EEF7-664E-615D7785680E}" dt="2021-01-24T16:07:40.570" v="124"/>
          <pc:sldLayoutMkLst>
            <pc:docMk/>
            <pc:sldMasterMk cId="1435644167" sldId="2147483648"/>
            <pc:sldLayoutMk cId="755980853" sldId="2147483659"/>
          </pc:sldLayoutMkLst>
        </pc:sldLayoutChg>
      </pc:sldMasterChg>
    </pc:docChg>
  </pc:docChgLst>
  <pc:docChgLst>
    <pc:chgData name="S.Mounsey [ Wheatley Hill Community Primary School ]" userId="S::s.mounsey276@whprimary.com::d4172798-a6bc-4d64-9459-06eff9c3c15d" providerId="AD" clId="Web-{259B108D-B6FE-8405-491F-DBDA39A62CCD}"/>
    <pc:docChg chg="sldOrd">
      <pc:chgData name="S.Mounsey [ Wheatley Hill Community Primary School ]" userId="S::s.mounsey276@whprimary.com::d4172798-a6bc-4d64-9459-06eff9c3c15d" providerId="AD" clId="Web-{259B108D-B6FE-8405-491F-DBDA39A62CCD}" dt="2021-01-24T17:42:49.082" v="1"/>
      <pc:docMkLst>
        <pc:docMk/>
      </pc:docMkLst>
      <pc:sldChg chg="ord">
        <pc:chgData name="S.Mounsey [ Wheatley Hill Community Primary School ]" userId="S::s.mounsey276@whprimary.com::d4172798-a6bc-4d64-9459-06eff9c3c15d" providerId="AD" clId="Web-{259B108D-B6FE-8405-491F-DBDA39A62CCD}" dt="2021-01-24T17:42:49.082" v="1"/>
        <pc:sldMkLst>
          <pc:docMk/>
          <pc:sldMk cId="3966765608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A09-DB65-4A73-A872-7BD53ADE2A4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58D5A-025F-4C7D-B61D-B126F20E9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3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2903-D0CE-4044-8D91-BECFFEAEC3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4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2903-D0CE-4044-8D91-BECFFEAEC3C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1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1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9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6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1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7D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EB4C-BB86-4570-86CD-43774F7A6F8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2F65-317F-47D5-9B9A-4AC9C142D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12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5" Type="http://schemas.openxmlformats.org/officeDocument/2006/relationships/image" Target="../media/image50.png"/><Relationship Id="rId10" Type="http://schemas.openxmlformats.org/officeDocument/2006/relationships/image" Target="../media/image44.png"/><Relationship Id="rId4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5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5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4.png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9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5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5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5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9.jpe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66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YR0k4XlwUG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opmarks.co.uk/english-games/5-7-years/letters-and-sound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png"/><Relationship Id="rId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YR0k4XlwUG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opmarks.co.uk/english-games/5-7-years/letters-and-sound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502948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49898" y="2670766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2866667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77E815-5016-40EE-B612-7CE9CFE7A56C}"/>
              </a:ext>
            </a:extLst>
          </p:cNvPr>
          <p:cNvSpPr txBox="1"/>
          <p:nvPr/>
        </p:nvSpPr>
        <p:spPr>
          <a:xfrm>
            <a:off x="1209675" y="266700"/>
            <a:ext cx="50006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Monday 25th January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F828B-2A02-489B-9A18-48D301FD6EDF}"/>
              </a:ext>
            </a:extLst>
          </p:cNvPr>
          <p:cNvSpPr txBox="1"/>
          <p:nvPr/>
        </p:nvSpPr>
        <p:spPr>
          <a:xfrm>
            <a:off x="1524000" y="3085028"/>
            <a:ext cx="725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identify the second set of speed sounds.</a:t>
            </a:r>
          </a:p>
        </p:txBody>
      </p:sp>
    </p:spTree>
    <p:extLst>
      <p:ext uri="{BB962C8B-B14F-4D97-AF65-F5344CB8AC3E}">
        <p14:creationId xmlns:p14="http://schemas.microsoft.com/office/powerpoint/2010/main" val="411798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540" y="230941"/>
            <a:ext cx="737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Lets try and order our life cycle of a butterfly. </a:t>
            </a:r>
          </a:p>
          <a:p>
            <a:endParaRPr lang="en-GB" dirty="0"/>
          </a:p>
          <a:p>
            <a:r>
              <a:rPr lang="en-GB" dirty="0"/>
              <a:t>My turn.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92" y="1870166"/>
            <a:ext cx="780952" cy="84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866" y="1924422"/>
            <a:ext cx="790476" cy="77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775" y="1922546"/>
            <a:ext cx="790476" cy="77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957" y="1898737"/>
            <a:ext cx="838095" cy="819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740" y="1898737"/>
            <a:ext cx="936055" cy="81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92" y="3103499"/>
            <a:ext cx="1335140" cy="871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7827" y="3153686"/>
            <a:ext cx="1342857" cy="7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23" y="3167971"/>
            <a:ext cx="1038095" cy="742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7" y="3258448"/>
            <a:ext cx="1428571" cy="666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78" y="3258448"/>
            <a:ext cx="961905" cy="6857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882" y="4516245"/>
            <a:ext cx="2039324" cy="1209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7827" y="4472505"/>
            <a:ext cx="1544635" cy="14870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4083" y="4421696"/>
            <a:ext cx="1499746" cy="15302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5151" y="4465778"/>
            <a:ext cx="1085182" cy="1579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86331" y="4096748"/>
            <a:ext cx="874052" cy="257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103" y="620355"/>
            <a:ext cx="737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My  turn. What comes next? Can you circle the right one?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00" y="2428367"/>
            <a:ext cx="780952" cy="8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538" y="2451103"/>
            <a:ext cx="790476" cy="7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06" y="3453905"/>
            <a:ext cx="1335140" cy="871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538" y="3685947"/>
            <a:ext cx="1342857" cy="771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338" y="1433161"/>
            <a:ext cx="1426588" cy="664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0854" y="2998375"/>
            <a:ext cx="1257555" cy="8914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860" y="2428367"/>
            <a:ext cx="936055" cy="8190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14" y="4892268"/>
            <a:ext cx="1038095" cy="74285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473440" y="2708365"/>
            <a:ext cx="2281646" cy="16173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103" y="620355"/>
            <a:ext cx="737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turn. What comes next? Can you circle the right one?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75" y="1885442"/>
            <a:ext cx="1400077" cy="1523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19" y="1885432"/>
            <a:ext cx="1428651" cy="1400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06" y="3453905"/>
            <a:ext cx="1335140" cy="871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475" y="1469666"/>
            <a:ext cx="2047707" cy="1181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884" y="3076057"/>
            <a:ext cx="2169538" cy="1007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627" y="4490762"/>
            <a:ext cx="1857630" cy="13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6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103" y="620355"/>
            <a:ext cx="737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turn. What comes next? Can you circle the right one?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00" y="2428367"/>
            <a:ext cx="780952" cy="8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10" y="2504557"/>
            <a:ext cx="790476" cy="7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06" y="3453905"/>
            <a:ext cx="1335140" cy="871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726" y="3614379"/>
            <a:ext cx="1342857" cy="771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379" y="919597"/>
            <a:ext cx="2179063" cy="1007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2204" y="2221119"/>
            <a:ext cx="2010030" cy="1424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860" y="2428367"/>
            <a:ext cx="936055" cy="8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5670" y="3996549"/>
            <a:ext cx="1794981" cy="12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1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502948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49898" y="2670766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2866667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77E815-5016-40EE-B612-7CE9CFE7A56C}"/>
              </a:ext>
            </a:extLst>
          </p:cNvPr>
          <p:cNvSpPr txBox="1"/>
          <p:nvPr/>
        </p:nvSpPr>
        <p:spPr>
          <a:xfrm>
            <a:off x="1209675" y="266700"/>
            <a:ext cx="5000625" cy="3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Wednesday 26th January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F828B-2A02-489B-9A18-48D301FD6EDF}"/>
              </a:ext>
            </a:extLst>
          </p:cNvPr>
          <p:cNvSpPr txBox="1"/>
          <p:nvPr/>
        </p:nvSpPr>
        <p:spPr>
          <a:xfrm>
            <a:off x="1524000" y="3085028"/>
            <a:ext cx="725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use capital letters and full stops. </a:t>
            </a:r>
          </a:p>
        </p:txBody>
      </p:sp>
    </p:spTree>
    <p:extLst>
      <p:ext uri="{BB962C8B-B14F-4D97-AF65-F5344CB8AC3E}">
        <p14:creationId xmlns:p14="http://schemas.microsoft.com/office/powerpoint/2010/main" val="373270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We are going to begin by looking at punctuation.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9"/>
          <a:stretch/>
        </p:blipFill>
        <p:spPr>
          <a:xfrm>
            <a:off x="1835014" y="1300347"/>
            <a:ext cx="1486833" cy="1153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r="33699"/>
          <a:stretch/>
        </p:blipFill>
        <p:spPr>
          <a:xfrm>
            <a:off x="1812984" y="3110176"/>
            <a:ext cx="1508863" cy="1171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9"/>
          <a:stretch/>
        </p:blipFill>
        <p:spPr>
          <a:xfrm>
            <a:off x="1799277" y="4564613"/>
            <a:ext cx="1508863" cy="1138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87" y="1149701"/>
            <a:ext cx="4327291" cy="16821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87" y="3076607"/>
            <a:ext cx="2881668" cy="11678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40" y="4494274"/>
            <a:ext cx="3888836" cy="11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Can you find the                                in the text?                        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99" y="26126"/>
            <a:ext cx="3398209" cy="896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6" b="3024"/>
          <a:stretch/>
        </p:blipFill>
        <p:spPr>
          <a:xfrm rot="16200000">
            <a:off x="171343" y="1853457"/>
            <a:ext cx="4303686" cy="3655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69" y="3005551"/>
            <a:ext cx="2699657" cy="1584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69" y="1430971"/>
            <a:ext cx="2243056" cy="1162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r="33699"/>
          <a:stretch/>
        </p:blipFill>
        <p:spPr>
          <a:xfrm>
            <a:off x="8003236" y="3419100"/>
            <a:ext cx="1508863" cy="11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9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Can you find the                                in the text?                        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99" y="26126"/>
            <a:ext cx="3398209" cy="896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6" b="3024"/>
          <a:stretch/>
        </p:blipFill>
        <p:spPr>
          <a:xfrm rot="16200000">
            <a:off x="171343" y="1853457"/>
            <a:ext cx="4303686" cy="3655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69" y="3005551"/>
            <a:ext cx="2699657" cy="1584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99" y="1409741"/>
            <a:ext cx="2590576" cy="1450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9"/>
          <a:stretch/>
        </p:blipFill>
        <p:spPr>
          <a:xfrm>
            <a:off x="7479361" y="2954888"/>
            <a:ext cx="2185138" cy="1633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22" y="4728131"/>
            <a:ext cx="5498020" cy="126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77" y="766355"/>
            <a:ext cx="11829268" cy="4702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My Turn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Now let’s create our own.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37" y="46623"/>
            <a:ext cx="892200" cy="70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84" y="121924"/>
            <a:ext cx="2037804" cy="537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16" y="1503142"/>
            <a:ext cx="761905" cy="69523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92355" y="2182158"/>
            <a:ext cx="5130579" cy="32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9" y="1323008"/>
            <a:ext cx="1521445" cy="8930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9"/>
          <a:stretch/>
        </p:blipFill>
        <p:spPr>
          <a:xfrm>
            <a:off x="8060386" y="3749300"/>
            <a:ext cx="1508863" cy="1138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9"/>
          <a:stretch/>
        </p:blipFill>
        <p:spPr>
          <a:xfrm>
            <a:off x="8082416" y="5338947"/>
            <a:ext cx="1486833" cy="11539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32" y="1323007"/>
            <a:ext cx="1016558" cy="857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18" y="4278278"/>
            <a:ext cx="1565133" cy="1219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87" y="4278278"/>
            <a:ext cx="1746359" cy="12191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88" y="4278278"/>
            <a:ext cx="1444925" cy="1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/>
                </a:solidFill>
              </a:rPr>
              <a:t>Build A Sentence – 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/>
                </a:solidFill>
              </a:rPr>
              <a:t>Build a sentence about the life cycle and add your full stop in the right place.  </a:t>
            </a:r>
            <a:endParaRPr lang="en-US" sz="110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591" y="852269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217" y="4012206"/>
            <a:ext cx="8550057" cy="82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0" y="4919895"/>
            <a:ext cx="761905" cy="695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84" y="4460627"/>
            <a:ext cx="1306895" cy="11503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37" y="4546942"/>
            <a:ext cx="1415326" cy="915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9" y="2799628"/>
            <a:ext cx="1371564" cy="1157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" b="43392"/>
          <a:stretch/>
        </p:blipFill>
        <p:spPr>
          <a:xfrm>
            <a:off x="4028449" y="2764975"/>
            <a:ext cx="1400801" cy="1192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6925" y="6051232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the correct ending.</a:t>
            </a:r>
          </a:p>
        </p:txBody>
      </p:sp>
    </p:spTree>
    <p:extLst>
      <p:ext uri="{BB962C8B-B14F-4D97-AF65-F5344CB8AC3E}">
        <p14:creationId xmlns:p14="http://schemas.microsoft.com/office/powerpoint/2010/main" val="30422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/>
          <p:nvPr/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6000" b="0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709860" y="1400175"/>
            <a:ext cx="6772275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This week in phonics we are going to look at the following: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Blending using our speed sounds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 A S D T I N P G O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4" y="365119"/>
            <a:ext cx="1710138" cy="1325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84" y="2002033"/>
            <a:ext cx="1656225" cy="14709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4" y="3784344"/>
            <a:ext cx="1824685" cy="14709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98" y="5424312"/>
            <a:ext cx="1632368" cy="13255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12"/>
          <p:cNvSpPr txBox="1"/>
          <p:nvPr/>
        </p:nvSpPr>
        <p:spPr>
          <a:xfrm>
            <a:off x="3074642" y="814346"/>
            <a:ext cx="609361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PHONICS</a:t>
            </a: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7"/>
          <a:srcRect l="2962" t="14166" r="417" b="57456"/>
          <a:stretch>
            <a:fillRect/>
          </a:stretch>
        </p:blipFill>
        <p:spPr>
          <a:xfrm>
            <a:off x="3146569" y="3784344"/>
            <a:ext cx="5949781" cy="24686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0178" y="1227892"/>
            <a:ext cx="1298557" cy="10668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5271" y="278617"/>
            <a:ext cx="1359529" cy="1188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5485" y="2312343"/>
            <a:ext cx="1219306" cy="9937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11638" y="3429000"/>
            <a:ext cx="1207108" cy="9754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5485" y="4631024"/>
            <a:ext cx="1353430" cy="1115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6149" y="5754538"/>
            <a:ext cx="1292467" cy="10425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6027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/>
                </a:solidFill>
              </a:rPr>
              <a:t>Build A Sentence –  </a:t>
            </a:r>
            <a:r>
              <a:rPr lang="en-US" sz="1200" dirty="0">
                <a:ln>
                  <a:solidFill>
                    <a:prstClr val="black"/>
                  </a:solidFill>
                </a:ln>
                <a:ea typeface="+mn-lt"/>
                <a:cs typeface="+mn-lt"/>
              </a:rPr>
              <a:t>Build a sentence about the life cycle and add your full stop in the right place.  </a:t>
            </a:r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srgbClr val="5B9BD5"/>
                </a:solidFill>
              </a:rPr>
              <a:t>. </a:t>
            </a:r>
            <a:endParaRPr lang="en-US" sz="1200" dirty="0">
              <a:ln>
                <a:solidFill>
                  <a:prstClr val="black"/>
                </a:solidFill>
              </a:ln>
              <a:solidFill>
                <a:srgbClr val="5B9BD5"/>
              </a:solidFill>
              <a:cs typeface="Calibri"/>
            </a:endParaRPr>
          </a:p>
          <a:p>
            <a:endParaRPr lang="en-US" sz="1200" dirty="0">
              <a:ln>
                <a:solidFill>
                  <a:prstClr val="black"/>
                </a:solidFill>
              </a:ln>
              <a:solidFill>
                <a:srgbClr val="5B9BD5"/>
              </a:solidFill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66" y="989918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217" y="4012206"/>
            <a:ext cx="8550057" cy="82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88" y="4548921"/>
            <a:ext cx="761905" cy="6952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74" y="4546942"/>
            <a:ext cx="1415326" cy="91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6925" y="6051232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the correct ending.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7" y="2727356"/>
            <a:ext cx="1318455" cy="1236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99" y="4453488"/>
            <a:ext cx="952248" cy="1090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5" y="2737382"/>
            <a:ext cx="1565133" cy="1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6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/>
                </a:solidFill>
              </a:rPr>
              <a:t>Build A Sentence –  </a:t>
            </a:r>
            <a:r>
              <a:rPr lang="en-US" sz="1200" dirty="0">
                <a:ln>
                  <a:solidFill>
                    <a:prstClr val="black"/>
                  </a:solidFill>
                </a:ln>
                <a:ea typeface="+mn-lt"/>
                <a:cs typeface="+mn-lt"/>
              </a:rPr>
              <a:t>Build a sentence about the life cycle and add your full stop in the right place.  </a:t>
            </a:r>
            <a:endParaRPr lang="en-US" sz="1200" dirty="0">
              <a:ln>
                <a:solidFill>
                  <a:prstClr val="black"/>
                </a:solidFill>
              </a:ln>
              <a:solidFill>
                <a:srgbClr val="5B9BD5"/>
              </a:solidFill>
              <a:cs typeface="Calibri"/>
            </a:endParaRPr>
          </a:p>
          <a:p>
            <a:endParaRPr lang="en-US" sz="1200" dirty="0">
              <a:ln>
                <a:solidFill>
                  <a:prstClr val="black"/>
                </a:solidFill>
              </a:ln>
              <a:solidFill>
                <a:srgbClr val="5B9BD5"/>
              </a:solidFill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591" y="852269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217" y="4012206"/>
            <a:ext cx="8550057" cy="82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93" y="4819632"/>
            <a:ext cx="761905" cy="695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9" y="4510758"/>
            <a:ext cx="1306895" cy="11503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47" y="4516863"/>
            <a:ext cx="1415326" cy="1106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" b="43392"/>
          <a:stretch/>
        </p:blipFill>
        <p:spPr>
          <a:xfrm>
            <a:off x="4088607" y="2734896"/>
            <a:ext cx="1400801" cy="1192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6925" y="6051232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the correct ending.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59" y="2791109"/>
            <a:ext cx="1018792" cy="11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5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237179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458367" y="24058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49898" y="2595997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77E815-5016-40EE-B612-7CE9CFE7A56C}"/>
              </a:ext>
            </a:extLst>
          </p:cNvPr>
          <p:cNvSpPr txBox="1"/>
          <p:nvPr/>
        </p:nvSpPr>
        <p:spPr>
          <a:xfrm>
            <a:off x="1209675" y="266700"/>
            <a:ext cx="5000625" cy="3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Thursday 27</a:t>
            </a:r>
            <a:r>
              <a:rPr lang="en-GB" baseline="30000" dirty="0"/>
              <a:t>th</a:t>
            </a:r>
            <a:r>
              <a:rPr lang="en-GB" dirty="0"/>
              <a:t> January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F828B-2A02-489B-9A18-48D301FD6EDF}"/>
              </a:ext>
            </a:extLst>
          </p:cNvPr>
          <p:cNvSpPr txBox="1"/>
          <p:nvPr/>
        </p:nvSpPr>
        <p:spPr>
          <a:xfrm>
            <a:off x="1524000" y="2913205"/>
            <a:ext cx="725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write an opening statement. </a:t>
            </a:r>
          </a:p>
        </p:txBody>
      </p:sp>
    </p:spTree>
    <p:extLst>
      <p:ext uri="{BB962C8B-B14F-4D97-AF65-F5344CB8AC3E}">
        <p14:creationId xmlns:p14="http://schemas.microsoft.com/office/powerpoint/2010/main" val="85819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2" y="400089"/>
            <a:ext cx="1785898" cy="1759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0" y="10287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75" y="987322"/>
            <a:ext cx="573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What happens to a caterpillar?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32599" y="4685297"/>
            <a:ext cx="79771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9778" r="9898" b="3704"/>
          <a:stretch/>
        </p:blipFill>
        <p:spPr>
          <a:xfrm>
            <a:off x="2707106" y="2797700"/>
            <a:ext cx="5091332" cy="17631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15" y="2729952"/>
            <a:ext cx="1866973" cy="19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87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06" y="3073048"/>
            <a:ext cx="761905" cy="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68" y="2584313"/>
            <a:ext cx="1306895" cy="1150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56" y="5055289"/>
            <a:ext cx="1415326" cy="915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82" y="2626278"/>
            <a:ext cx="1371564" cy="11572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" b="43392"/>
          <a:stretch/>
        </p:blipFill>
        <p:spPr>
          <a:xfrm>
            <a:off x="4410290" y="2608449"/>
            <a:ext cx="1400801" cy="1192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4" y="326071"/>
            <a:ext cx="2243056" cy="116245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138402" y="3895725"/>
            <a:ext cx="79771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2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5436751"/>
            <a:ext cx="761905" cy="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49" y="4987878"/>
            <a:ext cx="1306895" cy="1150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82" y="5105177"/>
            <a:ext cx="1415326" cy="915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57" y="2473878"/>
            <a:ext cx="1371564" cy="11572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" b="43392"/>
          <a:stretch/>
        </p:blipFill>
        <p:spPr>
          <a:xfrm>
            <a:off x="4515065" y="2456049"/>
            <a:ext cx="1400801" cy="1192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" y="267568"/>
            <a:ext cx="2590576" cy="145072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243177" y="3743325"/>
            <a:ext cx="79771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50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2024102" y="3781425"/>
            <a:ext cx="79771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1" y="5336489"/>
            <a:ext cx="761905" cy="695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19" y="5030243"/>
            <a:ext cx="1415326" cy="915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2470682"/>
            <a:ext cx="1318455" cy="12360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70" y="4943106"/>
            <a:ext cx="952248" cy="10900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93" y="2470682"/>
            <a:ext cx="1565133" cy="1219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" y="115168"/>
            <a:ext cx="2590576" cy="14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9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04" y="5653974"/>
            <a:ext cx="761905" cy="6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73" y="5425263"/>
            <a:ext cx="1306895" cy="115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79" y="5659863"/>
            <a:ext cx="1415326" cy="915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" b="43392"/>
          <a:stretch/>
        </p:blipFill>
        <p:spPr>
          <a:xfrm>
            <a:off x="4749187" y="2401568"/>
            <a:ext cx="1400801" cy="1192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14" y="2441569"/>
            <a:ext cx="1018792" cy="1166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4" y="134218"/>
            <a:ext cx="2590576" cy="14507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193151" y="3867132"/>
            <a:ext cx="79771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765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4" y="326071"/>
            <a:ext cx="2243056" cy="1162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98" y="326071"/>
            <a:ext cx="5740358" cy="1257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47881" r="61176" b="2543"/>
          <a:stretch/>
        </p:blipFill>
        <p:spPr>
          <a:xfrm rot="16200000">
            <a:off x="878573" y="2890258"/>
            <a:ext cx="2236306" cy="2325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019" y="2934983"/>
            <a:ext cx="2902987" cy="1741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961" r="32152" b="24121"/>
          <a:stretch/>
        </p:blipFill>
        <p:spPr>
          <a:xfrm>
            <a:off x="1133474" y="5359158"/>
            <a:ext cx="1400176" cy="1258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38" y="4924465"/>
            <a:ext cx="1333462" cy="1416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51" y="3333306"/>
            <a:ext cx="4338462" cy="108829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90600" y="5238486"/>
            <a:ext cx="1695450" cy="149992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56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98" y="326071"/>
            <a:ext cx="5740358" cy="1257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47881" r="61176" b="2543"/>
          <a:stretch/>
        </p:blipFill>
        <p:spPr>
          <a:xfrm rot="16200000">
            <a:off x="878573" y="2890258"/>
            <a:ext cx="2236306" cy="2325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019" y="2934983"/>
            <a:ext cx="2902987" cy="1741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961" r="32152" b="24121"/>
          <a:stretch/>
        </p:blipFill>
        <p:spPr>
          <a:xfrm>
            <a:off x="1133474" y="5359158"/>
            <a:ext cx="1400176" cy="1258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38" y="4924465"/>
            <a:ext cx="1333462" cy="1416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51" y="3333306"/>
            <a:ext cx="4338462" cy="1088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4" y="134218"/>
            <a:ext cx="2590576" cy="14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4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7"/>
          <p:cNvSpPr/>
          <p:nvPr/>
        </p:nvSpPr>
        <p:spPr>
          <a:xfrm>
            <a:off x="461653" y="3009903"/>
            <a:ext cx="3066330" cy="308818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6F8FC"/>
              </a:gs>
              <a:gs pos="100000">
                <a:srgbClr val="ABC0E4"/>
              </a:gs>
            </a:gsLst>
            <a:lin ang="5400000"/>
          </a:gra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53" y="373459"/>
            <a:ext cx="1384081" cy="1050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051" y="403671"/>
            <a:ext cx="1038922" cy="1050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093" y="403671"/>
            <a:ext cx="873626" cy="1050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160" y="373459"/>
            <a:ext cx="925939" cy="1050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083" y="373459"/>
            <a:ext cx="1385425" cy="10503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12"/>
          <p:cNvSpPr txBox="1"/>
          <p:nvPr/>
        </p:nvSpPr>
        <p:spPr>
          <a:xfrm>
            <a:off x="685800" y="1943100"/>
            <a:ext cx="4438653" cy="4154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Using the letters above can you try blending the following words: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M-A-T 		MAT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S-A-D		SAD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M-A-D		MAD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A-T		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S-A-T		SAT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D-A-D		DAD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5735729" y="2151281"/>
            <a:ext cx="5524503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Ask your child to look at you. Say the first letter in an exaggerated manner. For example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,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M-A-T ask your child to copy you. Point at each picture as you say them.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 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Then say the sounds followed by the whole word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E.g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. 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M-A-T …Mat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Ask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your child to copy.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Repeat a few times saying both the sounds and the word in an exaggerated manner. Add the meaning of the world if it helps.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 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854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237179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458367" y="24058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49898" y="2595997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77E815-5016-40EE-B612-7CE9CFE7A56C}"/>
              </a:ext>
            </a:extLst>
          </p:cNvPr>
          <p:cNvSpPr txBox="1"/>
          <p:nvPr/>
        </p:nvSpPr>
        <p:spPr>
          <a:xfrm>
            <a:off x="1209675" y="266700"/>
            <a:ext cx="5000625" cy="3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Friday 27</a:t>
            </a:r>
            <a:r>
              <a:rPr lang="en-GB" baseline="30000" dirty="0"/>
              <a:t>th</a:t>
            </a:r>
            <a:r>
              <a:rPr lang="en-GB" dirty="0"/>
              <a:t> January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F828B-2A02-489B-9A18-48D301FD6EDF}"/>
              </a:ext>
            </a:extLst>
          </p:cNvPr>
          <p:cNvSpPr txBox="1"/>
          <p:nvPr/>
        </p:nvSpPr>
        <p:spPr>
          <a:xfrm>
            <a:off x="1524000" y="2913205"/>
            <a:ext cx="725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write our new phonics sounds.</a:t>
            </a:r>
          </a:p>
        </p:txBody>
      </p:sp>
    </p:spTree>
    <p:extLst>
      <p:ext uri="{BB962C8B-B14F-4D97-AF65-F5344CB8AC3E}">
        <p14:creationId xmlns:p14="http://schemas.microsoft.com/office/powerpoint/2010/main" val="1841006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/>
          <p:nvPr/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6000" b="0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709860" y="1400175"/>
            <a:ext cx="6772275" cy="3139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0000"/>
                </a:solidFill>
                <a:latin typeface="Calibri"/>
              </a:rPr>
              <a:t>Remember our new speed sounds we looked at </a:t>
            </a:r>
            <a:r>
              <a:rPr lang="en-GB" sz="2400" dirty="0" err="1">
                <a:solidFill>
                  <a:srgbClr val="000000"/>
                </a:solidFill>
                <a:latin typeface="Calibri"/>
              </a:rPr>
              <a:t>at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 the beginning of the week?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 A S D T I N P G 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Today we are going to try writing them.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4" y="365119"/>
            <a:ext cx="1710138" cy="1325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84" y="2002033"/>
            <a:ext cx="1656225" cy="14709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4" y="3784344"/>
            <a:ext cx="1824685" cy="14709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98" y="5424312"/>
            <a:ext cx="1632368" cy="13255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12"/>
          <p:cNvSpPr txBox="1"/>
          <p:nvPr/>
        </p:nvSpPr>
        <p:spPr>
          <a:xfrm>
            <a:off x="3074642" y="814346"/>
            <a:ext cx="609361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PHONICS</a:t>
            </a: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7"/>
          <a:srcRect l="2962" t="14166" r="417" b="57456"/>
          <a:stretch>
            <a:fillRect/>
          </a:stretch>
        </p:blipFill>
        <p:spPr>
          <a:xfrm>
            <a:off x="3146569" y="3784344"/>
            <a:ext cx="5949781" cy="24686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0178" y="1227892"/>
            <a:ext cx="1298557" cy="10668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5271" y="278617"/>
            <a:ext cx="1359529" cy="1188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5485" y="2312343"/>
            <a:ext cx="1219306" cy="9937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11638" y="3429000"/>
            <a:ext cx="1207108" cy="9754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5485" y="4631024"/>
            <a:ext cx="1353430" cy="1115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6149" y="5754538"/>
            <a:ext cx="1292467" cy="10425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9836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7"/>
          <p:cNvSpPr/>
          <p:nvPr/>
        </p:nvSpPr>
        <p:spPr>
          <a:xfrm>
            <a:off x="461653" y="3009903"/>
            <a:ext cx="3066330" cy="308818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6F8FC"/>
              </a:gs>
              <a:gs pos="100000">
                <a:srgbClr val="ABC0E4"/>
              </a:gs>
            </a:gsLst>
            <a:lin ang="5400000"/>
          </a:gra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53" y="373459"/>
            <a:ext cx="1384081" cy="1050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051" y="403671"/>
            <a:ext cx="1038922" cy="1050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093" y="403671"/>
            <a:ext cx="873626" cy="1050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160" y="373459"/>
            <a:ext cx="925939" cy="1050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083" y="373459"/>
            <a:ext cx="1385425" cy="10503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12"/>
          <p:cNvSpPr txBox="1"/>
          <p:nvPr/>
        </p:nvSpPr>
        <p:spPr>
          <a:xfrm>
            <a:off x="674360" y="1610475"/>
            <a:ext cx="4438653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Using dry rice pour into a tray and using the letters above can you try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writing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the following words: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M-A-T 		MAT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S-A-D		SAD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M-A-D		MAD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A-T		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S-A-T		SAT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D-A-D		DAD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	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5735729" y="2151281"/>
            <a:ext cx="552450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176" y="2689346"/>
            <a:ext cx="4928892" cy="29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/>
          <p:cNvSpPr/>
          <p:nvPr/>
        </p:nvSpPr>
        <p:spPr>
          <a:xfrm>
            <a:off x="228600" y="3238503"/>
            <a:ext cx="6591296" cy="309604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6F8FC"/>
              </a:gs>
              <a:gs pos="100000">
                <a:srgbClr val="ABC0E4"/>
              </a:gs>
            </a:gsLst>
            <a:lin ang="5400000"/>
          </a:gra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1" y="523448"/>
            <a:ext cx="1079083" cy="10486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27" y="523448"/>
            <a:ext cx="975445" cy="10486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455" y="523448"/>
            <a:ext cx="1066894" cy="10729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021" y="523448"/>
            <a:ext cx="1012021" cy="10729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7115" y="499061"/>
            <a:ext cx="1066894" cy="10729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464057" y="1997840"/>
            <a:ext cx="4616238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Lets try the same with these letters. 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630086" y="2608290"/>
            <a:ext cx="2711241" cy="3539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I-T		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A-N		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A-N-D		AND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P-I-N		PIN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P-A-T		PAT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G-O-T		GOT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3829049" y="3470065"/>
            <a:ext cx="3651546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D-O-G		DOG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S-I-T		SIT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T-I-P		TIP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P-A-N		PAN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G-A-P		GAP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D-I-G		DIG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2325" y="199784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time why don’t we try writing in shaving foam!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2325" y="3350787"/>
            <a:ext cx="4382283" cy="29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64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/>
          <p:cNvSpPr/>
          <p:nvPr/>
        </p:nvSpPr>
        <p:spPr>
          <a:xfrm>
            <a:off x="5825992" y="3157617"/>
            <a:ext cx="6270168" cy="33418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6F8FC"/>
              </a:gs>
              <a:gs pos="100000">
                <a:srgbClr val="ABC0E4"/>
              </a:gs>
            </a:gsLst>
            <a:lin ang="5400000"/>
          </a:gra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089381" y="3274262"/>
            <a:ext cx="2377942" cy="31085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S-a-t	  Sat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A-t	  at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M-a-t	  mat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M-a-d	  mad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S-a-d	  sad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D-a-d	  dad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I-n	   in	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992" y="155119"/>
            <a:ext cx="5950211" cy="24690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504824" y="333375"/>
            <a:ext cx="3571875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Now lets try with all these</a:t>
            </a:r>
            <a:r>
              <a:rPr lang="en-GB" sz="40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words!</a:t>
            </a:r>
            <a:endParaRPr lang="en-GB" sz="4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8364202" y="3274262"/>
            <a:ext cx="2377942" cy="31085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O-n	on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I-t	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A-n	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A-n-d	and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P-</a:t>
            </a:r>
            <a:r>
              <a:rPr lang="en-GB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-n	pin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P-a-t	pat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G-o-t	got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47454" y="3489705"/>
            <a:ext cx="2232480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D-o-g	dog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S-</a:t>
            </a:r>
            <a:r>
              <a:rPr lang="en-GB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-t	sit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T-</a:t>
            </a:r>
            <a:r>
              <a:rPr lang="en-GB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-p	tip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P-a-n	pan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G-a-p	gap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D-</a:t>
            </a:r>
            <a:r>
              <a:rPr lang="en-GB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-g	dig</a:t>
            </a: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160" t="52872"/>
          <a:stretch/>
        </p:blipFill>
        <p:spPr>
          <a:xfrm>
            <a:off x="504824" y="3725823"/>
            <a:ext cx="3614699" cy="2656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824" y="2488775"/>
            <a:ext cx="467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Let’s try writing these words with flour!</a:t>
            </a:r>
          </a:p>
        </p:txBody>
      </p:sp>
    </p:spTree>
    <p:extLst>
      <p:ext uri="{BB962C8B-B14F-4D97-AF65-F5344CB8AC3E}">
        <p14:creationId xmlns:p14="http://schemas.microsoft.com/office/powerpoint/2010/main" val="3328296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/>
          <p:nvPr/>
        </p:nvSpPr>
        <p:spPr>
          <a:xfrm>
            <a:off x="838203" y="5285469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  <a:hlinkClick r:id="rId2"/>
              </a:rPr>
              <a:t>https://www.youtube.com/watch?v=YR0k4XlwUG8</a:t>
            </a:r>
            <a:endParaRPr lang="en-GB" sz="44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1317037"/>
            <a:ext cx="4883316" cy="31762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8971" y="217709"/>
            <a:ext cx="1111794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And completes our phonics session!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3" y="1048707"/>
            <a:ext cx="4357682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Well done for trying so hard blending these new letters and sounds.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 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Grown-ups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,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please feel free to write down how your child has managed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;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we would love to see some photos of your child’s work.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015167" y="3943349"/>
            <a:ext cx="4086225" cy="11572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Here is a link to 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learn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how to sign the full alphabet!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 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9778" y="2208586"/>
            <a:ext cx="3681694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Just For Fun!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Follow the link to play fun blending games!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  <a:hlinkClick r:id="rId4"/>
              </a:rPr>
              <a:t>https://www.topmarks.co.uk/english-games/5-7-years/letters-and-sounds</a:t>
            </a:r>
            <a:endParaRPr lang="en-GB" sz="18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Arrow: Down 8"/>
          <p:cNvSpPr/>
          <p:nvPr/>
        </p:nvSpPr>
        <p:spPr>
          <a:xfrm>
            <a:off x="6673757" y="4681179"/>
            <a:ext cx="614147" cy="60429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83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/>
          <p:cNvSpPr/>
          <p:nvPr/>
        </p:nvSpPr>
        <p:spPr>
          <a:xfrm>
            <a:off x="228600" y="3238503"/>
            <a:ext cx="6591296" cy="309604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6F8FC"/>
              </a:gs>
              <a:gs pos="100000">
                <a:srgbClr val="ABC0E4"/>
              </a:gs>
            </a:gsLst>
            <a:lin ang="5400000"/>
          </a:gra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1" y="523448"/>
            <a:ext cx="1079083" cy="10486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27" y="523448"/>
            <a:ext cx="975445" cy="10486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455" y="523448"/>
            <a:ext cx="1066894" cy="10729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021" y="523448"/>
            <a:ext cx="1012021" cy="10729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7115" y="499061"/>
            <a:ext cx="1066894" cy="10729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7113309" y="2582613"/>
            <a:ext cx="4616238" cy="31085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</a:rPr>
              <a:t>Let's </a:t>
            </a: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try the same with these letters.</a:t>
            </a:r>
            <a:r>
              <a:rPr lang="en-GB" sz="2800" dirty="0">
                <a:solidFill>
                  <a:srgbClr val="000000"/>
                </a:solidFill>
                <a:latin typeface="Calibri"/>
              </a:rPr>
              <a:t> 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Say the sounds individually followed by the word. Point to each picture as you say them.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Ask your child to copy. Repeat a few times .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641561" y="2151729"/>
            <a:ext cx="2711241" cy="3970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Now try these words.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I-T		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A-N		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A-N-D		AND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P-I-N		PIN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P-A-T		PAT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G-O-T		GOT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3829049" y="3470065"/>
            <a:ext cx="3651546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D-O-G		DOG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S-I-T		SIT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T-I-P		TIP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P-A-N		PAN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G-A-P		GAP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D-I-G		DIG</a:t>
            </a:r>
          </a:p>
        </p:txBody>
      </p:sp>
    </p:spTree>
    <p:extLst>
      <p:ext uri="{BB962C8B-B14F-4D97-AF65-F5344CB8AC3E}">
        <p14:creationId xmlns:p14="http://schemas.microsoft.com/office/powerpoint/2010/main" val="333666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/>
          <p:cNvSpPr/>
          <p:nvPr/>
        </p:nvSpPr>
        <p:spPr>
          <a:xfrm>
            <a:off x="4615543" y="2624218"/>
            <a:ext cx="6270168" cy="33418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6F8FC"/>
              </a:gs>
              <a:gs pos="100000">
                <a:srgbClr val="ABC0E4"/>
              </a:gs>
            </a:gsLst>
            <a:lin ang="5400000"/>
          </a:gra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966344" y="2857500"/>
            <a:ext cx="2377942" cy="31085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S-a-t	  Sat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A-t	  at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M-a-t	  mat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M-a-d	  mad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S-a-d	  sad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D-a-d	  dad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I-n	   in	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92" y="88294"/>
            <a:ext cx="5950211" cy="24690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742950" y="2857500"/>
            <a:ext cx="2377942" cy="22467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Now </a:t>
            </a:r>
            <a:r>
              <a:rPr lang="en-GB" sz="2800" dirty="0">
                <a:solidFill>
                  <a:srgbClr val="000000"/>
                </a:solidFill>
                <a:latin typeface="Calibri"/>
              </a:rPr>
              <a:t>let's </a:t>
            </a: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try with all these letters and sounds together.</a:t>
            </a:r>
            <a:r>
              <a:rPr lang="en-GB" sz="2800" dirty="0">
                <a:solidFill>
                  <a:srgbClr val="000000"/>
                </a:solidFill>
                <a:latin typeface="Calibri"/>
              </a:rPr>
              <a:t> 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202152" y="2857500"/>
            <a:ext cx="2377942" cy="31085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O-n	on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I-t	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A-n	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A-n-d	and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P-i-n	pin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P-a-t	pat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G-o-t	got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71104" y="2857500"/>
            <a:ext cx="2232480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D-o-g	dog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S-i-t	sit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T-i-p	tip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P-a-n	pan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G-a-p	gap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D-i-g	dig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76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00050"/>
            <a:ext cx="8153403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NOW IT IS CHALLENGE TIME!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Now we have learnt to blend our sounds and letters can you sign some words using our signs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012" y="2958541"/>
            <a:ext cx="6693984" cy="34994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21" y="1281549"/>
            <a:ext cx="1713128" cy="13229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628" y="1281549"/>
            <a:ext cx="1658255" cy="14753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552" y="1377680"/>
            <a:ext cx="1716886" cy="13792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388" y="1377671"/>
            <a:ext cx="1627769" cy="13229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9700" y="1333277"/>
            <a:ext cx="1359529" cy="1188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5369" y="1377671"/>
            <a:ext cx="1298557" cy="10668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385" y="2989127"/>
            <a:ext cx="1623242" cy="13229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993" y="3058558"/>
            <a:ext cx="1551224" cy="12535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5385" y="4708245"/>
            <a:ext cx="1604881" cy="13229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1923" y="4708245"/>
            <a:ext cx="1604881" cy="12945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8906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/>
          <p:nvPr/>
        </p:nvSpPr>
        <p:spPr>
          <a:xfrm>
            <a:off x="838203" y="5285469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  <a:hlinkClick r:id="rId2"/>
              </a:rPr>
              <a:t>https://www.youtube.com/watch?v=YR0k4XlwUG8</a:t>
            </a:r>
            <a:endParaRPr lang="en-GB" sz="44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1317037"/>
            <a:ext cx="4883316" cy="31762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8971" y="217709"/>
            <a:ext cx="11117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dirty="0">
                <a:solidFill>
                  <a:srgbClr val="000000"/>
                </a:solidFill>
                <a:latin typeface="Calibri"/>
              </a:rPr>
              <a:t>Well done, you have tried hard in our phonics</a:t>
            </a: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session!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3" y="1048707"/>
            <a:ext cx="4357682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Well done for trying so hard blending these new letters and sounds.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 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Grown-ups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,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please feel free to write down how your child has managed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;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we would love to see some photos of your child’s work.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015167" y="3943349"/>
            <a:ext cx="4086225" cy="11572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Here is a link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 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learn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how to sign the full alphabet!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 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778" y="2208586"/>
            <a:ext cx="3681694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Just For Fun!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Follow the link to play fun blending games!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  <a:hlinkClick r:id="rId4"/>
              </a:rPr>
              <a:t>https://www.topmarks.co.uk/english-games/5-7-years/letters-and-sounds</a:t>
            </a:r>
            <a:endParaRPr lang="en-GB" sz="18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Arrow: Down 8"/>
          <p:cNvSpPr/>
          <p:nvPr/>
        </p:nvSpPr>
        <p:spPr>
          <a:xfrm>
            <a:off x="6673757" y="4681179"/>
            <a:ext cx="614147" cy="60429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49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359884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478340" y="2725640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3048349"/>
            <a:ext cx="1042959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L.O. To be able to complete a flow chart.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B6DFE-2B32-4699-971B-C0F52F014F28}"/>
              </a:ext>
            </a:extLst>
          </p:cNvPr>
          <p:cNvSpPr txBox="1"/>
          <p:nvPr/>
        </p:nvSpPr>
        <p:spPr>
          <a:xfrm>
            <a:off x="1347537" y="262562"/>
            <a:ext cx="575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Tuesday 26</a:t>
            </a:r>
            <a:r>
              <a:rPr lang="en-GB" baseline="30000" dirty="0"/>
              <a:t>th</a:t>
            </a:r>
            <a:r>
              <a:rPr lang="en-GB" dirty="0"/>
              <a:t>  January 2021</a:t>
            </a:r>
          </a:p>
        </p:txBody>
      </p:sp>
    </p:spTree>
    <p:extLst>
      <p:ext uri="{BB962C8B-B14F-4D97-AF65-F5344CB8AC3E}">
        <p14:creationId xmlns:p14="http://schemas.microsoft.com/office/powerpoint/2010/main" val="255735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75" y="3429000"/>
            <a:ext cx="780952" cy="847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694" y="3591788"/>
            <a:ext cx="790476" cy="7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184" y="3705788"/>
            <a:ext cx="838095" cy="819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468" y="4953324"/>
            <a:ext cx="838095" cy="73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296" y="3591787"/>
            <a:ext cx="790476" cy="771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183" y="435429"/>
            <a:ext cx="102946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cs typeface="Calibri"/>
              </a:rPr>
              <a:t>Here is an example of a</a:t>
            </a:r>
            <a:r>
              <a:rPr lang="en-GB" b="1" dirty="0">
                <a:cs typeface="Calibri"/>
              </a:rPr>
              <a:t> flow chart</a:t>
            </a:r>
            <a:r>
              <a:rPr lang="en-GB" dirty="0">
                <a:cs typeface="Calibri"/>
              </a:rPr>
              <a:t> showing the life cycle of a butterfly.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64" y="1665776"/>
            <a:ext cx="2421265" cy="1437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081" y="1665776"/>
            <a:ext cx="1962259" cy="1885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r="58907" b="51610"/>
          <a:stretch/>
        </p:blipFill>
        <p:spPr>
          <a:xfrm>
            <a:off x="5644735" y="1665776"/>
            <a:ext cx="1500647" cy="1528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46662" t="8362" r="23768" b="41726"/>
          <a:stretch/>
        </p:blipFill>
        <p:spPr>
          <a:xfrm>
            <a:off x="7750432" y="1665776"/>
            <a:ext cx="1079863" cy="1576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72280" r="33172" b="6563"/>
          <a:stretch/>
        </p:blipFill>
        <p:spPr>
          <a:xfrm rot="16200000">
            <a:off x="9310267" y="2611930"/>
            <a:ext cx="2859060" cy="96675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78764" y="2162003"/>
            <a:ext cx="275408" cy="2351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708593" y="1902682"/>
            <a:ext cx="275408" cy="2351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948179" y="2462811"/>
            <a:ext cx="275408" cy="2351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869184" y="2020248"/>
            <a:ext cx="275408" cy="2351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0602093" y="1966060"/>
            <a:ext cx="275408" cy="2351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64258"/>
          <a:stretch/>
        </p:blipFill>
        <p:spPr>
          <a:xfrm>
            <a:off x="592183" y="4882374"/>
            <a:ext cx="1332411" cy="8752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9679" y="4986177"/>
            <a:ext cx="1342857" cy="771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97" y="5315228"/>
            <a:ext cx="1038095" cy="7428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32" y="5644055"/>
            <a:ext cx="1428571" cy="666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21" y="5977389"/>
            <a:ext cx="961905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3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1049</Words>
  <Application>Microsoft Office PowerPoint</Application>
  <PresentationFormat>Widescreen</PresentationFormat>
  <Paragraphs>189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going to begin by looking at punctuation. </vt:lpstr>
      <vt:lpstr>Can you find the                                in the text?                          </vt:lpstr>
      <vt:lpstr>Can you find the                                in the text?                          </vt:lpstr>
      <vt:lpstr>Now let’s create our own.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MGurr</cp:lastModifiedBy>
  <cp:revision>116</cp:revision>
  <dcterms:created xsi:type="dcterms:W3CDTF">2021-01-21T19:14:00Z</dcterms:created>
  <dcterms:modified xsi:type="dcterms:W3CDTF">2021-01-25T08:04:04Z</dcterms:modified>
</cp:coreProperties>
</file>