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7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C84A-46E5-4CEC-A352-B25D623B3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77522D-A907-43D2-B8C2-5A0B21BA3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899CA-9909-4675-9964-7B06946B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1E42-9F4A-4C6D-8565-DBCAFC06F716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06DC9-FAB7-49A5-8A6C-F3B4D0B3A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95473-34E3-48F4-8883-8E2ED9B4B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993C-3EB8-4D48-9413-696E83D78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91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513E6-0DBD-440E-B80A-F1C2931A9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497445-1F7B-4B78-9112-E4F7127D8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21B19-7C55-4E38-B5B9-32BA0689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1E42-9F4A-4C6D-8565-DBCAFC06F716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03F02-F854-412A-88DD-FEF6D0812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C2719-634D-4C6E-9DE2-EC718DDC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993C-3EB8-4D48-9413-696E83D78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20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8B30C8-F46A-4713-AA1F-6D13B84D64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C09DE-0F25-4008-AA98-1C18FE39D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1D072-EA16-40F8-9CB5-241CCDB55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1E42-9F4A-4C6D-8565-DBCAFC06F716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C9342-6098-4E3E-8398-4E2259BE3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2685E-FFD4-4A98-BEB8-C1F542B4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993C-3EB8-4D48-9413-696E83D78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48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21488-E6BB-4429-8449-B6CAEBDE5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9593C-9E5A-4343-B18B-5A641576D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8D62F-7B15-4E80-A870-C7E5AFA0C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1E42-9F4A-4C6D-8565-DBCAFC06F716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7FA46-E354-4228-96A5-D8FFF2B54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26FDD-E0A0-4858-8706-3E92F173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993C-3EB8-4D48-9413-696E83D78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604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B301-7FCB-4B08-B798-87465E1C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72F3B-FF3A-48A3-883D-15F9A03D7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96D14-1251-461C-BA89-57F525F06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1E42-9F4A-4C6D-8565-DBCAFC06F716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67207-2561-47A6-9479-EF1D6647D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08189-E260-42DE-BE63-51A121F77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993C-3EB8-4D48-9413-696E83D78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29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E56A2-43E6-4F8F-BE92-CB31D0AA0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5D94B-7EF0-4BF8-86EB-69361220E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7AA324-023F-45D3-B576-E5649FA2D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03E56-6F2D-4055-9C7E-A5A93BB0A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1E42-9F4A-4C6D-8565-DBCAFC06F716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223C8C-E42B-47CF-A0F3-36F85D02A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35CD4-77B0-4B82-8E64-7F2C70C9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993C-3EB8-4D48-9413-696E83D78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A9649-AEC1-4C38-8FA2-899328408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C29AF-8D8E-41C2-B1E2-6D6C177FC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C169EB-58AA-4FE3-B571-17DF59210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AF7D70-8617-4A8E-B2E9-36BEC586E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18532F-17FD-4844-983C-37D0ACCA8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A9E97-3111-433F-8AE1-597DE40F5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1E42-9F4A-4C6D-8565-DBCAFC06F716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146551-456B-4A83-94F4-2951CA96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33DCFE-6F06-4D5F-854F-F8368BE4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993C-3EB8-4D48-9413-696E83D78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44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5117D-3CC8-422D-8A71-1DA78582C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AF7EC6-5864-48A8-A9DE-DCE82D7D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1E42-9F4A-4C6D-8565-DBCAFC06F716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79DFFD-54D4-4A48-84C0-048D071FE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5248F8-8D0B-46FB-916B-63C8450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993C-3EB8-4D48-9413-696E83D78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83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8F7AAB-2768-4C08-AE01-FF24356C8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1E42-9F4A-4C6D-8565-DBCAFC06F716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74756C-26F4-4929-9B21-C04FF7497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DC6FA-09D3-4ACC-9647-F4DFF2FE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993C-3EB8-4D48-9413-696E83D78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21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6EA4-F538-4B3B-A056-BF23C9D3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C9856-0237-4883-8CE2-0F1932237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564FA-8C02-4D70-8DAF-544776E36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CFA769-5FDE-44BC-8894-586E12C9C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1E42-9F4A-4C6D-8565-DBCAFC06F716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24486-6952-4785-A7B9-8F28540AB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D1706-4176-45B0-A4A6-1237B0CB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993C-3EB8-4D48-9413-696E83D78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BA6B6-7FF8-48EC-80B1-540BC2994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DCD19E-B1A5-4C10-A0CB-8C527EEADF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747056-D3E2-4AB6-8A13-57A780545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0B9FB-2583-46A1-8564-1A14B4DCD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1E42-9F4A-4C6D-8565-DBCAFC06F716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303EC-3E6C-47F9-AD6C-15E529BED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5FE83-A09E-4C61-82B5-346B65901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993C-3EB8-4D48-9413-696E83D78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699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984D9A-4C17-4F31-81A3-DC47EF081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41B59-350F-4FA9-A940-C8BF892DF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86746-2A44-49FB-B198-19435D75F7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21E42-9F4A-4C6D-8565-DBCAFC06F716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F5B24-AA58-4668-8E36-97D651DB1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6B76A-C783-4008-9649-E8227B540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D993C-3EB8-4D48-9413-696E83D78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3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02DC8DD-2189-4650-ABB7-3AF953D8C25F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9C51BBE-CA1D-480B-B18C-03A1762B8074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11FDBB-816C-438F-81C6-106CEAFB4C7B}"/>
                </a:ext>
              </a:extLst>
            </p:cNvPr>
            <p:cNvSpPr/>
            <p:nvPr/>
          </p:nvSpPr>
          <p:spPr>
            <a:xfrm>
              <a:off x="189471" y="5905850"/>
              <a:ext cx="5473098" cy="73729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4F9051-200B-47BD-891E-ED2ED0E83CB9}"/>
                </a:ext>
              </a:extLst>
            </p:cNvPr>
            <p:cNvSpPr txBox="1"/>
            <p:nvPr/>
          </p:nvSpPr>
          <p:spPr>
            <a:xfrm>
              <a:off x="864066" y="6033803"/>
              <a:ext cx="4028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Subject</a:t>
              </a:r>
              <a:r>
                <a:rPr lang="en-GB" dirty="0"/>
                <a:t>: </a:t>
              </a:r>
              <a:r>
                <a:rPr lang="en-GB" sz="2400" dirty="0" smtClean="0"/>
                <a:t>Science </a:t>
              </a:r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C506B3-F730-4E70-A5DE-B669B23F8044}"/>
                </a:ext>
              </a:extLst>
            </p:cNvPr>
            <p:cNvSpPr/>
            <p:nvPr/>
          </p:nvSpPr>
          <p:spPr>
            <a:xfrm>
              <a:off x="189471" y="164755"/>
              <a:ext cx="7594114" cy="70021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80F4EE6-FAB6-4864-874D-87AF20DEDB44}"/>
                </a:ext>
              </a:extLst>
            </p:cNvPr>
            <p:cNvSpPr txBox="1"/>
            <p:nvPr/>
          </p:nvSpPr>
          <p:spPr>
            <a:xfrm>
              <a:off x="273361" y="222475"/>
              <a:ext cx="74263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Date</a:t>
              </a:r>
              <a:r>
                <a:rPr lang="en-GB" dirty="0"/>
                <a:t>:  </a:t>
              </a:r>
              <a:r>
                <a:rPr lang="en-GB" sz="2800" dirty="0" smtClean="0"/>
                <a:t>Tuesday 5</a:t>
              </a:r>
              <a:r>
                <a:rPr lang="en-GB" sz="2800" baseline="30000" dirty="0" smtClean="0"/>
                <a:t>th</a:t>
              </a:r>
              <a:r>
                <a:rPr lang="en-GB" sz="2800" dirty="0" smtClean="0"/>
                <a:t> January  </a:t>
              </a:r>
              <a:endParaRPr lang="en-GB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A09BC02-8D70-4B5D-B74B-FEBA43713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3093" y="1728060"/>
              <a:ext cx="2219325" cy="11049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83C87C-B393-4E2B-9B95-D88BB2BF1387}"/>
                </a:ext>
              </a:extLst>
            </p:cNvPr>
            <p:cNvSpPr/>
            <p:nvPr/>
          </p:nvSpPr>
          <p:spPr>
            <a:xfrm>
              <a:off x="569871" y="2835982"/>
              <a:ext cx="10612654" cy="175279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3BC0F6-F04E-49DA-952A-C17CF4BA70A1}"/>
                </a:ext>
              </a:extLst>
            </p:cNvPr>
            <p:cNvSpPr txBox="1"/>
            <p:nvPr/>
          </p:nvSpPr>
          <p:spPr>
            <a:xfrm>
              <a:off x="635485" y="2832960"/>
              <a:ext cx="1042959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/>
                <a:t>LO To be able </a:t>
              </a:r>
              <a:r>
                <a:rPr lang="en-GB" sz="4000" dirty="0" smtClean="0"/>
                <a:t>to identify hot and cold temperature  </a:t>
              </a:r>
              <a:endParaRPr lang="en-GB" sz="4000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F9321BF-DAA2-4AEE-AEC4-FFDABBC4D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0620" y="5956124"/>
              <a:ext cx="750138" cy="588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3236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1F9B6B4-B0C4-45C6-A086-901C960D0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3B6337-2B2D-4A3A-B61C-6ED03E75689F}"/>
              </a:ext>
            </a:extLst>
          </p:cNvPr>
          <p:cNvSpPr txBox="1"/>
          <p:nvPr/>
        </p:nvSpPr>
        <p:spPr>
          <a:xfrm>
            <a:off x="257002" y="296618"/>
            <a:ext cx="3176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Science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93D3F8-77A6-4EB7-A444-DDAC3E3F4E26}"/>
              </a:ext>
            </a:extLst>
          </p:cNvPr>
          <p:cNvSpPr txBox="1"/>
          <p:nvPr/>
        </p:nvSpPr>
        <p:spPr>
          <a:xfrm>
            <a:off x="2036315" y="6412450"/>
            <a:ext cx="3176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Copy and paste the link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7002" y="1332411"/>
            <a:ext cx="2763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our story </a:t>
            </a:r>
            <a:r>
              <a:rPr lang="en-GB" dirty="0" err="1" smtClean="0"/>
              <a:t>Zog</a:t>
            </a:r>
            <a:r>
              <a:rPr lang="en-GB" dirty="0" smtClean="0"/>
              <a:t> blows ice from his mouth. What things can you find in your home that is cold?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51" y="1032348"/>
            <a:ext cx="28575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60" y="3103058"/>
            <a:ext cx="2879632" cy="16197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77067" y="3103058"/>
            <a:ext cx="31840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Further in the story </a:t>
            </a:r>
            <a:r>
              <a:rPr lang="en-GB" dirty="0" err="1" smtClean="0"/>
              <a:t>Zog</a:t>
            </a:r>
            <a:r>
              <a:rPr lang="en-GB" dirty="0" smtClean="0"/>
              <a:t> begins to blow fire from him mouth. What things can you find in your home that is hot? Be careful, remember not to touch  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7271657" y="355493"/>
            <a:ext cx="4685212" cy="62281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7585166" y="619783"/>
            <a:ext cx="386660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CHALLENGE </a:t>
            </a:r>
          </a:p>
          <a:p>
            <a:pPr algn="ctr"/>
            <a:r>
              <a:rPr lang="en-GB" sz="2800" dirty="0" smtClean="0"/>
              <a:t>Can you create you own ice ? </a:t>
            </a:r>
          </a:p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Once you’re finished can  you write your own instructions and findings. </a:t>
            </a:r>
          </a:p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Here are some words to help you. </a:t>
            </a:r>
          </a:p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First   Next    </a:t>
            </a:r>
            <a:r>
              <a:rPr lang="en-GB" sz="2800" dirty="0"/>
              <a:t>A</a:t>
            </a:r>
            <a:r>
              <a:rPr lang="en-GB" sz="2800" dirty="0" smtClean="0"/>
              <a:t>fter  Before   End   Finish  </a:t>
            </a:r>
            <a:r>
              <a:rPr lang="en-GB" sz="2800" dirty="0"/>
              <a:t>F</a:t>
            </a:r>
            <a:r>
              <a:rPr lang="en-GB" sz="2800" dirty="0" smtClean="0"/>
              <a:t>inally </a:t>
            </a:r>
          </a:p>
        </p:txBody>
      </p:sp>
    </p:spTree>
    <p:extLst>
      <p:ext uri="{BB962C8B-B14F-4D97-AF65-F5344CB8AC3E}">
        <p14:creationId xmlns:p14="http://schemas.microsoft.com/office/powerpoint/2010/main" val="192751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DF55A7D-A609-4BBE-867F-3EC9FC9444B2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98BA8C4-0CF2-4128-8DAD-9A4CF044EFF6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283CC59-8017-40CC-9F3D-775E47527A90}"/>
                </a:ext>
              </a:extLst>
            </p:cNvPr>
            <p:cNvSpPr/>
            <p:nvPr/>
          </p:nvSpPr>
          <p:spPr>
            <a:xfrm>
              <a:off x="189471" y="5905850"/>
              <a:ext cx="5473098" cy="73729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BCC660-4E2A-4C41-B665-21325B038C4B}"/>
                </a:ext>
              </a:extLst>
            </p:cNvPr>
            <p:cNvSpPr txBox="1"/>
            <p:nvPr/>
          </p:nvSpPr>
          <p:spPr>
            <a:xfrm>
              <a:off x="864066" y="6033803"/>
              <a:ext cx="4028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Subject</a:t>
              </a:r>
              <a:r>
                <a:rPr lang="en-GB" dirty="0"/>
                <a:t>: </a:t>
              </a:r>
              <a:r>
                <a:rPr lang="en-GB" sz="2400" dirty="0" smtClean="0"/>
                <a:t>PSHE </a:t>
              </a:r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8F2CE9A-CC7C-42AF-9DF5-913E3B9FDF0D}"/>
                </a:ext>
              </a:extLst>
            </p:cNvPr>
            <p:cNvSpPr/>
            <p:nvPr/>
          </p:nvSpPr>
          <p:spPr>
            <a:xfrm>
              <a:off x="189471" y="164755"/>
              <a:ext cx="7594114" cy="70021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D6DB0C-52BE-45F9-9001-762B481C4FBA}"/>
                </a:ext>
              </a:extLst>
            </p:cNvPr>
            <p:cNvSpPr txBox="1"/>
            <p:nvPr/>
          </p:nvSpPr>
          <p:spPr>
            <a:xfrm>
              <a:off x="273361" y="222475"/>
              <a:ext cx="74263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Date</a:t>
              </a:r>
              <a:r>
                <a:rPr lang="en-GB" dirty="0"/>
                <a:t>:  </a:t>
              </a:r>
              <a:r>
                <a:rPr lang="en-GB" sz="2800" dirty="0" smtClean="0"/>
                <a:t>Wednesday 6</a:t>
              </a:r>
              <a:r>
                <a:rPr lang="en-GB" sz="2800" baseline="30000" dirty="0" smtClean="0"/>
                <a:t>th</a:t>
              </a:r>
              <a:r>
                <a:rPr lang="en-GB" sz="2800" dirty="0" smtClean="0"/>
                <a:t> </a:t>
              </a:r>
              <a:r>
                <a:rPr lang="en-GB" sz="2800" dirty="0"/>
                <a:t>November </a:t>
              </a:r>
              <a:endParaRPr lang="en-GB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3896612-7A10-426F-A4B7-608A27F85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3093" y="1728060"/>
              <a:ext cx="2219325" cy="11049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F1FDC77-CDAE-4DCA-BAD2-DACE3E05522E}"/>
                </a:ext>
              </a:extLst>
            </p:cNvPr>
            <p:cNvSpPr/>
            <p:nvPr/>
          </p:nvSpPr>
          <p:spPr>
            <a:xfrm>
              <a:off x="569871" y="2835982"/>
              <a:ext cx="10612654" cy="175279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3A8B3E-055C-4461-93DB-52B803748896}"/>
                </a:ext>
              </a:extLst>
            </p:cNvPr>
            <p:cNvSpPr txBox="1"/>
            <p:nvPr/>
          </p:nvSpPr>
          <p:spPr>
            <a:xfrm>
              <a:off x="635485" y="2832960"/>
              <a:ext cx="1042959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/>
                <a:t>LO to be able to identify how people can be helpful  </a:t>
              </a:r>
              <a:endParaRPr lang="en-GB" sz="4000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DFD3A0F-814C-4288-98F7-5C4DA678C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0620" y="5956124"/>
              <a:ext cx="750138" cy="588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6368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9F55DC0-F5CB-4B34-A7DC-425853ADE316}"/>
              </a:ext>
            </a:extLst>
          </p:cNvPr>
          <p:cNvSpPr/>
          <p:nvPr/>
        </p:nvSpPr>
        <p:spPr>
          <a:xfrm>
            <a:off x="8853714" y="0"/>
            <a:ext cx="33382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6790BA-363F-446D-BDB8-F3EC723F4902}"/>
              </a:ext>
            </a:extLst>
          </p:cNvPr>
          <p:cNvSpPr/>
          <p:nvPr/>
        </p:nvSpPr>
        <p:spPr>
          <a:xfrm>
            <a:off x="8853714" y="0"/>
            <a:ext cx="136174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6478A0-ED9D-4C4C-B08A-74FD546EB1FA}"/>
              </a:ext>
            </a:extLst>
          </p:cNvPr>
          <p:cNvSpPr txBox="1"/>
          <p:nvPr/>
        </p:nvSpPr>
        <p:spPr>
          <a:xfrm>
            <a:off x="914401" y="296092"/>
            <a:ext cx="67926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Can you draw and write a simple sentence for this picture describing how the princess helped </a:t>
            </a:r>
            <a:r>
              <a:rPr lang="en-GB" sz="3200" dirty="0" err="1" smtClean="0"/>
              <a:t>Zog</a:t>
            </a:r>
            <a:r>
              <a:rPr lang="en-GB" sz="3200" dirty="0" smtClean="0"/>
              <a:t> and how </a:t>
            </a:r>
            <a:r>
              <a:rPr lang="en-GB" sz="3200" dirty="0" err="1" smtClean="0"/>
              <a:t>Zog</a:t>
            </a:r>
            <a:r>
              <a:rPr lang="en-GB" sz="3200" dirty="0" smtClean="0"/>
              <a:t> is feeling?</a:t>
            </a:r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19" y="2865119"/>
            <a:ext cx="4923248" cy="2769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31086" y="296092"/>
            <a:ext cx="27257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CHALLENGE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 smtClean="0"/>
              <a:t>What other ways did the princess help </a:t>
            </a:r>
            <a:r>
              <a:rPr lang="en-GB" sz="3200" dirty="0" err="1"/>
              <a:t>Z</a:t>
            </a:r>
            <a:r>
              <a:rPr lang="en-GB" sz="3200" dirty="0" err="1" smtClean="0"/>
              <a:t>og</a:t>
            </a:r>
            <a:r>
              <a:rPr lang="en-GB" sz="3200" dirty="0" smtClean="0"/>
              <a:t>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47712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593E1A1-E02C-4F54-BD02-8A8A7D635BDC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F931F1-2615-4550-976F-7C9DC02A28A3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E92571D-BB57-4985-9B26-A1B361CA5BFE}"/>
                </a:ext>
              </a:extLst>
            </p:cNvPr>
            <p:cNvSpPr/>
            <p:nvPr/>
          </p:nvSpPr>
          <p:spPr>
            <a:xfrm>
              <a:off x="189471" y="5905850"/>
              <a:ext cx="5473098" cy="73729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535A722-F60D-4E3D-A55C-21F8ABA01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676" y="5987219"/>
              <a:ext cx="588390" cy="58839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F835EC-E43D-4FBB-B19D-EC9CC07D5358}"/>
                </a:ext>
              </a:extLst>
            </p:cNvPr>
            <p:cNvSpPr txBox="1"/>
            <p:nvPr/>
          </p:nvSpPr>
          <p:spPr>
            <a:xfrm>
              <a:off x="864066" y="6033803"/>
              <a:ext cx="4028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Subject</a:t>
              </a:r>
              <a:r>
                <a:rPr lang="en-GB" dirty="0"/>
                <a:t>: </a:t>
              </a:r>
              <a:r>
                <a:rPr lang="en-GB" sz="2400" dirty="0" smtClean="0"/>
                <a:t>DT </a:t>
              </a:r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3586852-4E76-498F-90DC-8070C8ED575B}"/>
                </a:ext>
              </a:extLst>
            </p:cNvPr>
            <p:cNvSpPr/>
            <p:nvPr/>
          </p:nvSpPr>
          <p:spPr>
            <a:xfrm>
              <a:off x="189471" y="164755"/>
              <a:ext cx="7594114" cy="70021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1486C8-5FBE-45FC-B5B2-B83A87D72E42}"/>
                </a:ext>
              </a:extLst>
            </p:cNvPr>
            <p:cNvSpPr txBox="1"/>
            <p:nvPr/>
          </p:nvSpPr>
          <p:spPr>
            <a:xfrm>
              <a:off x="273361" y="222475"/>
              <a:ext cx="74263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Date</a:t>
              </a:r>
              <a:r>
                <a:rPr lang="en-GB" dirty="0"/>
                <a:t>:  </a:t>
              </a:r>
              <a:r>
                <a:rPr lang="en-GB" sz="2800" dirty="0" smtClean="0"/>
                <a:t>Thursday 7</a:t>
              </a:r>
              <a:r>
                <a:rPr lang="en-GB" sz="2800" baseline="30000" dirty="0" smtClean="0"/>
                <a:t>th</a:t>
              </a:r>
              <a:r>
                <a:rPr lang="en-GB" sz="2800" dirty="0" smtClean="0"/>
                <a:t> </a:t>
              </a:r>
              <a:r>
                <a:rPr lang="en-GB" sz="2800" dirty="0"/>
                <a:t>November </a:t>
              </a:r>
              <a:endParaRPr lang="en-GB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FD22C9D-3ADD-4C59-9715-2EB0B199C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093" y="1728060"/>
              <a:ext cx="2219325" cy="11049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15ADF08-8B23-4846-854B-2B8634135543}"/>
                </a:ext>
              </a:extLst>
            </p:cNvPr>
            <p:cNvSpPr/>
            <p:nvPr/>
          </p:nvSpPr>
          <p:spPr>
            <a:xfrm>
              <a:off x="569871" y="2835982"/>
              <a:ext cx="10612654" cy="175279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8AAD24-DBE6-4E47-B9EA-65ECFD4B7639}"/>
                </a:ext>
              </a:extLst>
            </p:cNvPr>
            <p:cNvSpPr txBox="1"/>
            <p:nvPr/>
          </p:nvSpPr>
          <p:spPr>
            <a:xfrm>
              <a:off x="635485" y="2832960"/>
              <a:ext cx="104295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/>
                <a:t>LO To be able to </a:t>
              </a:r>
              <a:r>
                <a:rPr lang="en-GB" sz="4000" dirty="0" smtClean="0"/>
                <a:t>create a 3D structure</a:t>
              </a:r>
              <a:endParaRPr lang="en-GB" sz="4000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2DF04C5-88E6-47FF-B761-25D76794A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0620" y="5956124"/>
              <a:ext cx="750138" cy="588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731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9F55DC0-F5CB-4B34-A7DC-425853ADE316}"/>
              </a:ext>
            </a:extLst>
          </p:cNvPr>
          <p:cNvSpPr/>
          <p:nvPr/>
        </p:nvSpPr>
        <p:spPr>
          <a:xfrm>
            <a:off x="8853714" y="0"/>
            <a:ext cx="33382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6790BA-363F-446D-BDB8-F3EC723F4902}"/>
              </a:ext>
            </a:extLst>
          </p:cNvPr>
          <p:cNvSpPr/>
          <p:nvPr/>
        </p:nvSpPr>
        <p:spPr>
          <a:xfrm>
            <a:off x="8853714" y="0"/>
            <a:ext cx="136174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9231086" y="296092"/>
            <a:ext cx="272578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dirty="0" smtClean="0"/>
          </a:p>
          <a:p>
            <a:pPr algn="ctr"/>
            <a:endParaRPr lang="en-GB" sz="3200" dirty="0"/>
          </a:p>
          <a:p>
            <a:pPr algn="ctr"/>
            <a:endParaRPr lang="en-GB" sz="3200" dirty="0" smtClean="0"/>
          </a:p>
          <a:p>
            <a:pPr algn="ctr"/>
            <a:r>
              <a:rPr lang="en-GB" sz="3200" dirty="0" smtClean="0"/>
              <a:t>Can you create your very own castle?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 smtClean="0"/>
              <a:t>Have fun!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843" y="4577114"/>
            <a:ext cx="2859272" cy="2133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802" y="2652676"/>
            <a:ext cx="2859272" cy="15972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45" y="476782"/>
            <a:ext cx="3247665" cy="35554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671" y="4772202"/>
            <a:ext cx="2615411" cy="17436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7137" y="179550"/>
            <a:ext cx="2145978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31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BE9F034-87A2-4AAF-8D1B-A26A4424B171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E7FE8CF-08EE-4CC0-8D7E-5ADB277BD317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CFAC7E-2939-4509-A9D7-1CC29929552F}"/>
                </a:ext>
              </a:extLst>
            </p:cNvPr>
            <p:cNvSpPr/>
            <p:nvPr/>
          </p:nvSpPr>
          <p:spPr>
            <a:xfrm>
              <a:off x="189471" y="5905850"/>
              <a:ext cx="5473098" cy="73729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F35995-9684-4C56-8BD9-70C3188D9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676" y="5987219"/>
              <a:ext cx="588390" cy="58839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0749F2-F912-4992-AAE0-8C5919CF2C55}"/>
                </a:ext>
              </a:extLst>
            </p:cNvPr>
            <p:cNvSpPr txBox="1"/>
            <p:nvPr/>
          </p:nvSpPr>
          <p:spPr>
            <a:xfrm>
              <a:off x="864066" y="6033803"/>
              <a:ext cx="4028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Subject</a:t>
              </a:r>
              <a:r>
                <a:rPr lang="en-GB" dirty="0" smtClean="0"/>
                <a:t>: Art </a:t>
              </a:r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7D81C6-4068-4CFF-98D4-62A0EF98BBAB}"/>
                </a:ext>
              </a:extLst>
            </p:cNvPr>
            <p:cNvSpPr/>
            <p:nvPr/>
          </p:nvSpPr>
          <p:spPr>
            <a:xfrm>
              <a:off x="189471" y="164755"/>
              <a:ext cx="7594114" cy="70021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C898DA-213B-4F1F-B02C-125A5A80FA8F}"/>
                </a:ext>
              </a:extLst>
            </p:cNvPr>
            <p:cNvSpPr txBox="1"/>
            <p:nvPr/>
          </p:nvSpPr>
          <p:spPr>
            <a:xfrm>
              <a:off x="273361" y="222475"/>
              <a:ext cx="74263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Date</a:t>
              </a:r>
              <a:r>
                <a:rPr lang="en-GB" dirty="0"/>
                <a:t>:  </a:t>
              </a:r>
              <a:r>
                <a:rPr lang="en-GB" sz="2800" dirty="0" smtClean="0"/>
                <a:t>Friday 8</a:t>
              </a:r>
              <a:r>
                <a:rPr lang="en-GB" sz="2800" baseline="30000" dirty="0" smtClean="0"/>
                <a:t>th</a:t>
              </a:r>
              <a:r>
                <a:rPr lang="en-GB" sz="2800" dirty="0" smtClean="0"/>
                <a:t> November </a:t>
              </a:r>
              <a:endParaRPr lang="en-GB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A62BDD9-47C5-4679-9F58-466EDBC1D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093" y="1728060"/>
              <a:ext cx="2219325" cy="11049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C94F4C-1209-46EE-829D-9B68FBABDE69}"/>
                </a:ext>
              </a:extLst>
            </p:cNvPr>
            <p:cNvSpPr/>
            <p:nvPr/>
          </p:nvSpPr>
          <p:spPr>
            <a:xfrm>
              <a:off x="569871" y="2835982"/>
              <a:ext cx="10612654" cy="175279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DD407F-0391-4F84-BE3C-757BB1AD89AA}"/>
                </a:ext>
              </a:extLst>
            </p:cNvPr>
            <p:cNvSpPr txBox="1"/>
            <p:nvPr/>
          </p:nvSpPr>
          <p:spPr>
            <a:xfrm>
              <a:off x="635485" y="2832960"/>
              <a:ext cx="104295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/>
                <a:t>LO To be </a:t>
              </a:r>
              <a:r>
                <a:rPr lang="en-GB" sz="4000" dirty="0" smtClean="0"/>
                <a:t>able design your own dragon/character.  </a:t>
              </a:r>
              <a:endParaRPr lang="en-GB" sz="4000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B7800A4-9543-48B7-9AE8-EF6F78B9C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0620" y="5956124"/>
              <a:ext cx="750138" cy="588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3299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177" y="435429"/>
            <a:ext cx="115388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Can you create your very own dragon friend for </a:t>
            </a:r>
            <a:r>
              <a:rPr lang="en-GB" sz="4000" dirty="0" err="1" smtClean="0"/>
              <a:t>Zog</a:t>
            </a:r>
            <a:r>
              <a:rPr lang="en-GB" sz="4000" dirty="0" smtClean="0"/>
              <a:t>? Can you use your English work to help label your dragon? </a:t>
            </a:r>
          </a:p>
          <a:p>
            <a:pPr algn="ctr"/>
            <a:r>
              <a:rPr lang="en-GB" sz="4000" dirty="0"/>
              <a:t> </a:t>
            </a:r>
            <a:r>
              <a:rPr lang="en-GB" sz="4000" dirty="0" smtClean="0"/>
              <a:t>Here is some pictures for inspiration!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77" y="2855458"/>
            <a:ext cx="2171700" cy="2105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8139" y="2229530"/>
            <a:ext cx="1838325" cy="2486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6707" y="4607786"/>
            <a:ext cx="2466975" cy="18573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1863" y="5133778"/>
            <a:ext cx="3019425" cy="15144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1972" y="3155223"/>
            <a:ext cx="19240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65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241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Meiryo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Stanners</dc:creator>
  <cp:lastModifiedBy>J. Hodgkinson [ Wheatley Hill Primary School ]</cp:lastModifiedBy>
  <cp:revision>9</cp:revision>
  <dcterms:created xsi:type="dcterms:W3CDTF">2020-11-14T17:39:43Z</dcterms:created>
  <dcterms:modified xsi:type="dcterms:W3CDTF">2021-01-04T16:46:03Z</dcterms:modified>
</cp:coreProperties>
</file>