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  <p:sldMasterId id="2147483694" r:id="rId6"/>
    <p:sldMasterId id="2147483706" r:id="rId7"/>
    <p:sldMasterId id="2147483718" r:id="rId8"/>
  </p:sldMasterIdLst>
  <p:notesMasterIdLst>
    <p:notesMasterId r:id="rId46"/>
  </p:notesMasterIdLst>
  <p:sldIdLst>
    <p:sldId id="527" r:id="rId9"/>
    <p:sldId id="411" r:id="rId10"/>
    <p:sldId id="492" r:id="rId11"/>
    <p:sldId id="493" r:id="rId12"/>
    <p:sldId id="499" r:id="rId13"/>
    <p:sldId id="494" r:id="rId14"/>
    <p:sldId id="495" r:id="rId15"/>
    <p:sldId id="501" r:id="rId16"/>
    <p:sldId id="502" r:id="rId17"/>
    <p:sldId id="503" r:id="rId18"/>
    <p:sldId id="461" r:id="rId19"/>
    <p:sldId id="512" r:id="rId20"/>
    <p:sldId id="528" r:id="rId21"/>
    <p:sldId id="505" r:id="rId22"/>
    <p:sldId id="529" r:id="rId23"/>
    <p:sldId id="506" r:id="rId24"/>
    <p:sldId id="511" r:id="rId25"/>
    <p:sldId id="432" r:id="rId26"/>
    <p:sldId id="510" r:id="rId27"/>
    <p:sldId id="514" r:id="rId28"/>
    <p:sldId id="513" r:id="rId29"/>
    <p:sldId id="509" r:id="rId30"/>
    <p:sldId id="508" r:id="rId31"/>
    <p:sldId id="438" r:id="rId32"/>
    <p:sldId id="515" r:id="rId33"/>
    <p:sldId id="516" r:id="rId34"/>
    <p:sldId id="518" r:id="rId35"/>
    <p:sldId id="517" r:id="rId36"/>
    <p:sldId id="434" r:id="rId37"/>
    <p:sldId id="522" r:id="rId38"/>
    <p:sldId id="520" r:id="rId39"/>
    <p:sldId id="525" r:id="rId40"/>
    <p:sldId id="521" r:id="rId41"/>
    <p:sldId id="471" r:id="rId42"/>
    <p:sldId id="526" r:id="rId43"/>
    <p:sldId id="523" r:id="rId44"/>
    <p:sldId id="52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urrell" initials="LB" lastIdx="1" clrIdx="0">
    <p:extLst>
      <p:ext uri="{19B8F6BF-5375-455C-9EA6-DF929625EA0E}">
        <p15:presenceInfo xmlns:p15="http://schemas.microsoft.com/office/powerpoint/2012/main" userId="Lisa Burr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9999FF"/>
    <a:srgbClr val="CC66FF"/>
    <a:srgbClr val="CC00FF"/>
    <a:srgbClr val="9900FF"/>
    <a:srgbClr val="61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9C526-0D51-4CD8-D9D3-93BE1C020BA6}" v="2336" dt="2021-01-14T12:15:44.808"/>
    <p1510:client id="{36AF356C-4763-B2D7-18E0-4BE69D78EC06}" v="30" dt="2021-01-15T15:34:58.029"/>
    <p1510:client id="{3F8574A6-3770-AEE3-6AAD-23658AAB7A16}" v="4" dt="2021-01-14T11:11:52.746"/>
    <p1510:client id="{5EA72CBC-85FA-FB73-F076-2FB80EBBD936}" v="56" dt="2021-01-15T13:50:06.707"/>
    <p1510:client id="{68B440AD-6A9F-D279-3A3D-980A7408B0EE}" v="1316" dt="2021-01-15T11:28:45.238"/>
    <p1510:client id="{84EAD324-F57C-5F2E-FE38-6C127EB0DDDA}" v="14" dt="2021-01-11T09:58:36.539"/>
    <p1510:client id="{8BE20EA5-8507-47B1-B9B9-CB88A8CD2CB1}" v="2691" dt="2021-01-13T22:06:19.491"/>
    <p1510:client id="{94CF50C3-8BDC-23C5-2FBE-06C8EB34951A}" v="7" dt="2021-01-15T09:52:03.852"/>
    <p1510:client id="{C88F241F-4A33-B7D9-6DB8-7EB5DC3B88BE}" v="975" dt="2021-01-15T10:44:20.740"/>
    <p1510:client id="{C9AE8588-FB62-8F67-E7CC-11BB8AF8A7DF}" v="1" dt="2021-01-15T16:04:51.396"/>
    <p1510:client id="{CD77974E-54A5-671D-64FC-BA0271CF6A0D}" v="2096" dt="2021-01-13T16:45:02.399"/>
    <p1510:client id="{DDA9D5E2-8DA1-D872-73B7-75421995DA39}" v="2" dt="2021-01-15T13:51:46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FF37-E53B-4CB5-8917-2A85EE347AA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0A4C-7B18-47DC-8673-B5D53B330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2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DBF01-2E21-4778-B3AE-9CE212D2F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1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4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1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7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8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4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1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0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75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43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11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4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8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7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10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1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02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10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08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21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00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4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49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0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92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55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78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63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38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1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7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44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10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84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23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22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32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7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086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03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71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7B99-803F-444C-A355-9096E5D0CCB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9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1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microsoft.com/office/2007/relationships/hdphoto" Target="../media/hdphoto6.wdp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microsoft.com/office/2007/relationships/hdphoto" Target="../media/hdphoto6.wdp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12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11" Type="http://schemas.microsoft.com/office/2007/relationships/hdphoto" Target="../media/hdphoto7.wdp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classroom.thenational.academy/lessons/ordering-objects-by-size-cthked?activity=video&amp;step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5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hyperlink" Target="https://www.topmarks.co.uk/learning-to-count/teddy-numb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lassroom.thenational.academy/lessons/sorting-shapes-based-on-name-or-colour-68rp8d?activity=video&amp;step=1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classroom.thenational.academy/lessons/exploring-one-more-within-10-74v3cc?activity=video&amp;step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1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5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99.png"/><Relationship Id="rId10" Type="http://schemas.openxmlformats.org/officeDocument/2006/relationships/image" Target="../media/image105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1.png"/><Relationship Id="rId7" Type="http://schemas.microsoft.com/office/2007/relationships/hdphoto" Target="../media/hdphoto9.wdp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939109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2143" y="6096748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camp 3</a:t>
            </a:r>
          </a:p>
        </p:txBody>
      </p:sp>
    </p:spTree>
    <p:extLst>
      <p:ext uri="{BB962C8B-B14F-4D97-AF65-F5344CB8AC3E}">
        <p14:creationId xmlns:p14="http://schemas.microsoft.com/office/powerpoint/2010/main" val="2818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120324"/>
            <a:ext cx="1121761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138" b="5612"/>
          <a:stretch/>
        </p:blipFill>
        <p:spPr>
          <a:xfrm>
            <a:off x="380417" y="1421295"/>
            <a:ext cx="7148179" cy="491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089" y="198901"/>
            <a:ext cx="4083102" cy="9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357251" y="171439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Tuesday 8th February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To be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sort objects according to characteristics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7764" y="272376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978" y="641402"/>
            <a:ext cx="4147378" cy="3735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8" y="4311676"/>
            <a:ext cx="4147378" cy="2311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7" y="184420"/>
            <a:ext cx="2183923" cy="934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600" y="184420"/>
            <a:ext cx="902286" cy="112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6840"/>
          <a:stretch/>
        </p:blipFill>
        <p:spPr>
          <a:xfrm>
            <a:off x="5485137" y="2270940"/>
            <a:ext cx="2659610" cy="1597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28196"/>
          <a:stretch/>
        </p:blipFill>
        <p:spPr>
          <a:xfrm>
            <a:off x="5485137" y="4882243"/>
            <a:ext cx="2514818" cy="1406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137" y="4206053"/>
            <a:ext cx="1580952" cy="67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831" y="1456602"/>
            <a:ext cx="1580952" cy="67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413" y="1225540"/>
            <a:ext cx="838273" cy="7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01" y="2741760"/>
            <a:ext cx="830652" cy="655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2413" y="4219962"/>
            <a:ext cx="990686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2413" y="5553747"/>
            <a:ext cx="998307" cy="617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4831" y="6438502"/>
            <a:ext cx="444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line or point to the correct answer.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831" y="213597"/>
            <a:ext cx="114614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643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109" y="797891"/>
            <a:ext cx="3799114" cy="3422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09" y="4204355"/>
            <a:ext cx="3799114" cy="2084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7" y="184420"/>
            <a:ext cx="2183923" cy="934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600" y="184420"/>
            <a:ext cx="902286" cy="112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6840"/>
          <a:stretch/>
        </p:blipFill>
        <p:spPr>
          <a:xfrm>
            <a:off x="5485137" y="2270940"/>
            <a:ext cx="2659610" cy="1597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28196"/>
          <a:stretch/>
        </p:blipFill>
        <p:spPr>
          <a:xfrm>
            <a:off x="5485137" y="4882243"/>
            <a:ext cx="2514818" cy="1406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137" y="4206053"/>
            <a:ext cx="1580952" cy="67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831" y="1456602"/>
            <a:ext cx="1580952" cy="67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413" y="1225540"/>
            <a:ext cx="838273" cy="7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01" y="2741760"/>
            <a:ext cx="830652" cy="655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2413" y="4219962"/>
            <a:ext cx="990686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2413" y="5553747"/>
            <a:ext cx="998307" cy="617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4831" y="6438502"/>
            <a:ext cx="444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line or point to the correct answer.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73" y="161352"/>
            <a:ext cx="112176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70" y="1507339"/>
            <a:ext cx="4059439" cy="90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044" y="4835485"/>
            <a:ext cx="952381" cy="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504" y="4835485"/>
            <a:ext cx="952381" cy="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479" y="4835485"/>
            <a:ext cx="952381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408" y="3262266"/>
            <a:ext cx="1052313" cy="946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2647" l="3145" r="962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898" y="1825595"/>
            <a:ext cx="2855741" cy="2873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8386" y="4834127"/>
            <a:ext cx="957155" cy="798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143" y="4840815"/>
            <a:ext cx="916164" cy="798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2353" y="4834128"/>
            <a:ext cx="951058" cy="798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4526" y="3328172"/>
            <a:ext cx="1048603" cy="944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822" y="1563148"/>
            <a:ext cx="4038953" cy="851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039" y="255589"/>
            <a:ext cx="1146147" cy="9815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4196" y="2624258"/>
            <a:ext cx="174360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120324"/>
            <a:ext cx="1121761" cy="957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70" y="1507339"/>
            <a:ext cx="4059439" cy="90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044" y="4835485"/>
            <a:ext cx="952381" cy="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504" y="4835485"/>
            <a:ext cx="952381" cy="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479" y="4835485"/>
            <a:ext cx="952381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408" y="3262266"/>
            <a:ext cx="1052313" cy="946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4" b="92647" l="3145" r="962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898" y="1825595"/>
            <a:ext cx="2855741" cy="2873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249" y="4834128"/>
            <a:ext cx="957155" cy="798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031" y="4834128"/>
            <a:ext cx="916164" cy="798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2353" y="4834128"/>
            <a:ext cx="951058" cy="798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4526" y="3328172"/>
            <a:ext cx="1048603" cy="944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822" y="1563148"/>
            <a:ext cx="4038953" cy="8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120324"/>
            <a:ext cx="1121761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399" y="4835485"/>
            <a:ext cx="952381" cy="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281" y="4835485"/>
            <a:ext cx="952381" cy="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340" y="4835485"/>
            <a:ext cx="952381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408" y="3262266"/>
            <a:ext cx="1052313" cy="946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895819" y="3227369"/>
            <a:ext cx="3806997" cy="242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710" y="1642188"/>
            <a:ext cx="4233708" cy="993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34" y="1642188"/>
            <a:ext cx="4233708" cy="993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17" y="4958067"/>
            <a:ext cx="952381" cy="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2276" y="4958067"/>
            <a:ext cx="951058" cy="798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4484" y="4958067"/>
            <a:ext cx="951058" cy="798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3503" y="3311294"/>
            <a:ext cx="1048603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120324"/>
            <a:ext cx="1121761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399" y="4835485"/>
            <a:ext cx="952381" cy="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463" y="4857149"/>
            <a:ext cx="952381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408" y="3262266"/>
            <a:ext cx="1052313" cy="946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17" y="4958067"/>
            <a:ext cx="952381" cy="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484" y="4958067"/>
            <a:ext cx="951058" cy="798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503" y="3311294"/>
            <a:ext cx="1048603" cy="94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0" b="94268" l="2410" r="945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048" y="2536863"/>
            <a:ext cx="2309662" cy="218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340" y="1972154"/>
            <a:ext cx="4337680" cy="993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039" y="4835485"/>
            <a:ext cx="883049" cy="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1710" y="1969522"/>
            <a:ext cx="4372803" cy="979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981" y="4958066"/>
            <a:ext cx="91113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rgbClr val="B4C7E7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 smtClean="0"/>
              <a:t>Wednesday 9th February 2021</a:t>
            </a: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5"/>
            <a:ext cx="10612654" cy="107028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LO. </a:t>
            </a:r>
            <a:r>
              <a:rPr lang="en-GB" sz="3600" dirty="0" smtClean="0"/>
              <a:t>To attempt to order objects by size.</a:t>
            </a:r>
            <a:r>
              <a:rPr lang="en-GB" sz="3600" dirty="0"/>
              <a:t> </a:t>
            </a:r>
          </a:p>
          <a:p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112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49123" cy="704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12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Monday 7</a:t>
            </a:r>
            <a:r>
              <a:rPr lang="en-GB" sz="3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 Feb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ruary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GB" sz="4000" dirty="0" smtClean="0">
                <a:solidFill>
                  <a:prstClr val="black"/>
                </a:solidFill>
                <a:latin typeface="Calibri" panose="020F0502020204030204"/>
              </a:rPr>
              <a:t>be able to sort shapes based on name and colour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0" y="501740"/>
            <a:ext cx="6591659" cy="343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9" y="4253527"/>
            <a:ext cx="12095921" cy="2604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665" y="4668024"/>
            <a:ext cx="3116850" cy="121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042" y="4700087"/>
            <a:ext cx="2769138" cy="114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28011" y="4304352"/>
            <a:ext cx="1129151" cy="2295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727" y="5070489"/>
            <a:ext cx="1656143" cy="76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5" y="188047"/>
            <a:ext cx="1146147" cy="981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19"/>
          <a:stretch/>
        </p:blipFill>
        <p:spPr>
          <a:xfrm>
            <a:off x="2435088" y="371763"/>
            <a:ext cx="7021436" cy="373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121" y="143173"/>
            <a:ext cx="902286" cy="112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6" y="268151"/>
            <a:ext cx="1024217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72" y="4336850"/>
            <a:ext cx="11237920" cy="25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382" y="517111"/>
            <a:ext cx="6957391" cy="3734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121" y="143173"/>
            <a:ext cx="902286" cy="112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4" y="4462670"/>
            <a:ext cx="11804450" cy="22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6"/>
          <a:stretch/>
        </p:blipFill>
        <p:spPr>
          <a:xfrm>
            <a:off x="1977439" y="604603"/>
            <a:ext cx="7623761" cy="4095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6" y="4889040"/>
            <a:ext cx="11960163" cy="208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12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Thursday 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2021</a:t>
            </a: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5"/>
            <a:ext cx="10612654" cy="107028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LO. </a:t>
            </a:r>
            <a:r>
              <a:rPr lang="en-GB" sz="3600" dirty="0" smtClean="0"/>
              <a:t>To attempt to write numbers to 10.</a:t>
            </a:r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13" y="1149332"/>
            <a:ext cx="7232007" cy="2949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4802"/>
          <a:stretch/>
        </p:blipFill>
        <p:spPr>
          <a:xfrm>
            <a:off x="2544187" y="3879867"/>
            <a:ext cx="7086633" cy="237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05" y="143173"/>
            <a:ext cx="3807656" cy="826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6194" y="5536096"/>
            <a:ext cx="231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worry if you can not print off you can write these on paper.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14" y="903173"/>
            <a:ext cx="7414903" cy="2964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878" y="4469585"/>
            <a:ext cx="6365573" cy="1961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329"/>
          <a:stretch/>
        </p:blipFill>
        <p:spPr>
          <a:xfrm>
            <a:off x="2882348" y="4061737"/>
            <a:ext cx="6062870" cy="2252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32" y="767674"/>
            <a:ext cx="5951736" cy="2857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840" y="330592"/>
            <a:ext cx="902286" cy="112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03" y="3765559"/>
            <a:ext cx="8375727" cy="207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69" y="983974"/>
            <a:ext cx="8744553" cy="2256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783" y="5744817"/>
            <a:ext cx="323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Challenge- Now cover up the numbers. Can your child write numbers 1-10 independently?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7680" y="203200"/>
            <a:ext cx="544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913" y="203200"/>
            <a:ext cx="902286" cy="1121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181" y="6060690"/>
            <a:ext cx="615749" cy="579170"/>
          </a:xfrm>
          <a:prstGeom prst="rect">
            <a:avLst/>
          </a:prstGeom>
        </p:spPr>
      </p:pic>
      <p:pic>
        <p:nvPicPr>
          <p:cNvPr id="7" name="Content Placeholder 6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63687" y="1324961"/>
            <a:ext cx="6832467" cy="44317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02877" y="5980943"/>
            <a:ext cx="614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https://www.topmarks.co.uk/learning-to-count/teddy-numbers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2877" y="242799"/>
            <a:ext cx="6672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would like to do more numbers to 10 click the picture below to play the teddy number games.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5"/>
            <a:ext cx="10612654" cy="107028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find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more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" y="-94794"/>
            <a:ext cx="12150381" cy="704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928" y="3566171"/>
            <a:ext cx="7349943" cy="3122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28" y="557964"/>
            <a:ext cx="7349943" cy="27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568" y="3814649"/>
            <a:ext cx="1237465" cy="1246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243" y="5714836"/>
            <a:ext cx="819048" cy="6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96" y="224787"/>
            <a:ext cx="1146147" cy="981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96" y="2926574"/>
            <a:ext cx="2470182" cy="1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4.07407E-6 C 0.00104 -0.00393 0.00195 -0.00787 0.00325 -0.0118 C 0.00391 -0.01388 0.00495 -0.0155 0.0056 -0.01759 C 0.00625 -0.01944 0.00664 -0.02152 0.00729 -0.02337 C 0.00872 -0.028 0.00911 -0.028 0.01133 -0.03194 C 0.01159 -0.03449 0.01159 -0.03703 0.01211 -0.03935 C 0.01263 -0.04097 0.01393 -0.04189 0.01458 -0.04351 C 0.01615 -0.04722 0.01771 -0.05092 0.01862 -0.05509 C 0.02096 -0.06527 0.0194 -0.06041 0.02357 -0.06967 C 0.02526 -0.0787 0.02331 -0.06898 0.02604 -0.07986 C 0.02656 -0.08217 0.02695 -0.08472 0.0276 -0.08703 C 0.02825 -0.08912 0.0293 -0.09097 0.03008 -0.09282 C 0.03034 -0.09421 0.03047 -0.09583 0.03086 -0.09722 C 0.03151 -0.0993 0.03281 -0.10069 0.03333 -0.103 C 0.03385 -0.10532 0.03385 -0.10787 0.03411 -0.11018 C 0.03476 -0.11458 0.03542 -0.1162 0.03659 -0.12037 C 0.03685 -0.12222 0.03698 -0.1243 0.03737 -0.12615 C 0.03776 -0.12777 0.03867 -0.12893 0.03906 -0.13055 C 0.03958 -0.13333 0.03958 -0.13634 0.03984 -0.13935 C 0.04036 -0.14375 0.04075 -0.14513 0.04154 -0.1493 C 0.04206 -0.15555 0.04232 -0.16111 0.04388 -0.16666 C 0.04505 -0.1706 0.04661 -0.17407 0.04713 -0.17847 C 0.04753 -0.18032 0.04779 -0.18217 0.04805 -0.18425 C 0.04831 -0.1868 0.0487 -0.19652 0.04961 -0.2 C 0.05 -0.20162 0.05078 -0.203 0.0513 -0.20439 C 0.05182 -0.20625 0.05247 -0.20833 0.05286 -0.21018 C 0.05325 -0.21157 0.05338 -0.21319 0.05378 -0.21458 C 0.05469 -0.21851 0.05586 -0.22222 0.05703 -0.22615 C 0.05755 -0.228 0.05794 -0.23009 0.05859 -0.23194 C 0.05911 -0.23333 0.05976 -0.23472 0.06029 -0.23634 C 0.06159 -0.2405 0.0625 -0.2449 0.06354 -0.2493 C 0.0638 -0.25069 0.0638 -0.25254 0.06432 -0.2537 C 0.06497 -0.25532 0.06588 -0.25671 0.0668 -0.2581 C 0.06823 -0.26597 0.06667 -0.25879 0.06914 -0.26666 C 0.06979 -0.26875 0.07031 -0.2706 0.07083 -0.27245 C 0.07122 -0.27407 0.07122 -0.27546 0.07161 -0.27685 C 0.07213 -0.27847 0.07279 -0.27986 0.07331 -0.28125 C 0.07357 -0.28263 0.0737 -0.28425 0.07409 -0.28564 C 0.07448 -0.28726 0.07526 -0.28842 0.07565 -0.29004 C 0.07721 -0.29652 0.07578 -0.29444 0.07734 -0.3 C 0.08034 -0.31064 0.07773 -0.29745 0.0806 -0.31018 C 0.08216 -0.31689 0.08203 -0.3199 0.08385 -0.32615 C 0.08424 -0.32777 0.0849 -0.32916 0.08555 -0.33055 C 0.08568 -0.33171 0.08659 -0.33912 0.08711 -0.34074 C 0.0875 -0.34189 0.08828 -0.34236 0.0888 -0.34351 C 0.08945 -0.34537 0.08984 -0.34745 0.09036 -0.3493 C 0.09062 -0.35185 0.09075 -0.35439 0.09115 -0.35671 C 0.09154 -0.35833 0.09245 -0.35949 0.09284 -0.36087 C 0.09323 -0.36226 0.09323 -0.36388 0.09362 -0.36527 C 0.09401 -0.36689 0.09479 -0.36805 0.09531 -0.36967 C 0.09935 -0.38263 0.09453 -0.36921 0.09857 -0.37986 C 0.1 -0.3875 0.09883 -0.38287 0.1026 -0.39282 L 0.10417 -0.39722 L 0.10664 -0.41018 C 0.1069 -0.4118 0.10729 -0.41319 0.10755 -0.41458 C 0.10846 -0.42175 0.10794 -0.41851 0.10911 -0.42476 C 0.11016 -0.43819 0.1099 -0.43148 0.1099 -0.4449 L 0.1099 -0.4449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001" y="143173"/>
            <a:ext cx="902286" cy="1121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04" y="1590727"/>
            <a:ext cx="5327987" cy="2196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5" y="4072682"/>
            <a:ext cx="5319118" cy="2347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757" y="1550810"/>
            <a:ext cx="5248474" cy="2235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757" y="4072682"/>
            <a:ext cx="5416451" cy="234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703" y="185469"/>
            <a:ext cx="39993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714" y="168708"/>
            <a:ext cx="902286" cy="1127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8903" y="702389"/>
            <a:ext cx="8736496" cy="2951922"/>
            <a:chOff x="161634" y="1629763"/>
            <a:chExt cx="11099923" cy="4102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634" y="1629763"/>
              <a:ext cx="5477423" cy="1859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9057" y="1629763"/>
              <a:ext cx="5622500" cy="1859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8173" y="3835392"/>
              <a:ext cx="5641732" cy="189718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19151" y="688672"/>
            <a:ext cx="1302027" cy="147596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394" y="2715954"/>
            <a:ext cx="3514364" cy="1156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346" y="4169498"/>
            <a:ext cx="1048603" cy="9449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739" y="5411335"/>
            <a:ext cx="3797875" cy="10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714" y="168708"/>
            <a:ext cx="902286" cy="11278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8903" y="702389"/>
            <a:ext cx="8736496" cy="2951922"/>
            <a:chOff x="161634" y="1629763"/>
            <a:chExt cx="11099923" cy="4102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634" y="1629763"/>
              <a:ext cx="5477423" cy="1859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9057" y="1629763"/>
              <a:ext cx="5622500" cy="1859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8173" y="3835392"/>
              <a:ext cx="5641732" cy="189718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718547" y="2289312"/>
            <a:ext cx="1302027" cy="147596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346" y="4169498"/>
            <a:ext cx="1048603" cy="944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496" y="2529537"/>
            <a:ext cx="3303218" cy="12357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76972" y="5518682"/>
            <a:ext cx="3909350" cy="950411"/>
            <a:chOff x="7576972" y="5518682"/>
            <a:chExt cx="3909350" cy="950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39266" y="5518682"/>
              <a:ext cx="984762" cy="9504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76972" y="5518684"/>
              <a:ext cx="984762" cy="9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01560" y="5518682"/>
              <a:ext cx="984762" cy="95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0" t="14581" r="5996" b="5002"/>
          <a:stretch/>
        </p:blipFill>
        <p:spPr>
          <a:xfrm>
            <a:off x="367747" y="1610138"/>
            <a:ext cx="3220279" cy="2077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26" y="168800"/>
            <a:ext cx="3998609" cy="118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896"/>
          <a:stretch/>
        </p:blipFill>
        <p:spPr>
          <a:xfrm>
            <a:off x="7221159" y="1610138"/>
            <a:ext cx="3176191" cy="2077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47" y="4124479"/>
            <a:ext cx="3437801" cy="2316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6139" y="2226365"/>
            <a:ext cx="105354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565296" y="2524539"/>
            <a:ext cx="904461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35078" y="5178287"/>
            <a:ext cx="1073426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6591" y="5247861"/>
            <a:ext cx="2276061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you write in the correct number?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96" y="193220"/>
            <a:ext cx="3999323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" b="99048" l="996" r="98341">
                        <a14:foregroundMark x1="75111" y1="17302" x2="85951" y2="70159"/>
                        <a14:foregroundMark x1="53097" y1="11905" x2="46239" y2="65873"/>
                        <a14:foregroundMark x1="19580" y1="5079" x2="15708" y2="60000"/>
                        <a14:backgroundMark x1="87500" y1="7937" x2="96350" y2="38413"/>
                        <a14:backgroundMark x1="84513" y1="23651" x2="90819" y2="35714"/>
                        <a14:backgroundMark x1="88938" y1="34921" x2="91150" y2="36508"/>
                        <a14:backgroundMark x1="84624" y1="23492" x2="85177" y2="26032"/>
                      </a14:backgroundRemoval>
                    </a14:imgEffect>
                  </a14:imgLayer>
                </a14:imgProps>
              </a:ext>
            </a:extLst>
          </a:blip>
          <a:srcRect t="4464"/>
          <a:stretch/>
        </p:blipFill>
        <p:spPr>
          <a:xfrm>
            <a:off x="2609575" y="1948069"/>
            <a:ext cx="6889077" cy="458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941"/>
          <a:stretch/>
        </p:blipFill>
        <p:spPr>
          <a:xfrm rot="509049">
            <a:off x="315577" y="1838544"/>
            <a:ext cx="2187130" cy="331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9" b="96281" l="9091" r="95455"/>
                    </a14:imgEffect>
                  </a14:imgLayer>
                </a14:imgProps>
              </a:ext>
            </a:extLst>
          </a:blip>
          <a:srcRect l="6645" b="6000"/>
          <a:stretch/>
        </p:blipFill>
        <p:spPr>
          <a:xfrm rot="19805552">
            <a:off x="9518699" y="1914990"/>
            <a:ext cx="2034671" cy="3467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7764" y="224787"/>
            <a:ext cx="90228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3" y="1527057"/>
            <a:ext cx="7003387" cy="554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24" y="54537"/>
            <a:ext cx="4496264" cy="1043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021" y="119546"/>
            <a:ext cx="902286" cy="112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906" y="1707096"/>
            <a:ext cx="1240877" cy="93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167" y="4015226"/>
            <a:ext cx="4080035" cy="1013973"/>
          </a:xfrm>
          <a:prstGeom prst="rect">
            <a:avLst/>
          </a:prstGeom>
        </p:spPr>
      </p:pic>
      <p:sp>
        <p:nvSpPr>
          <p:cNvPr id="9" name="AutoShape 2" descr="Human hand point with finger — Stock Photo © believeinme #839278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038" y="4971617"/>
            <a:ext cx="1873704" cy="1246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188047"/>
            <a:ext cx="114614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3.125E-6 1.85185E-6 C -0.00573 -0.0007 -0.01146 -0.0007 -0.01718 -0.00162 C -0.01901 -0.00185 -0.02122 -0.0037 -0.02291 -0.0044 C -0.02396 -0.00509 -0.02513 -0.00556 -0.02617 -0.00602 C -0.02695 -0.00695 -0.02773 -0.00833 -0.02864 -0.0088 C -0.03073 -0.01019 -0.03294 -0.01042 -0.03515 -0.01181 C -0.03593 -0.01227 -0.03672 -0.01273 -0.03763 -0.0132 C -0.03997 -0.01482 -0.04414 -0.01806 -0.04648 -0.01898 L -0.05065 -0.02037 C -0.05325 -0.0213 -0.0569 -0.02222 -0.05963 -0.02338 C -0.06041 -0.02384 -0.06119 -0.02431 -0.06198 -0.02477 C -0.06497 -0.02639 -0.06797 -0.02732 -0.07096 -0.02778 C -0.07721 -0.02847 -0.08346 -0.0287 -0.08971 -0.02917 C -0.09427 -0.03195 -0.0914 -0.03056 -0.09869 -0.03056 L -0.09948 -0.02778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-1.48148E-6 L -0.075 0.00139 C -0.08021 0.00162 -0.0905 0.00417 -0.0905 0.00417 C -0.09727 0.00834 -0.09375 0.00672 -0.10117 0.00857 C -0.10677 0.01204 -0.09974 0.0081 -0.10769 0.01158 C -0.10847 0.01181 -0.10925 0.01273 -0.11016 0.01297 C -0.11224 0.01366 -0.11446 0.01389 -0.11667 0.01435 C -0.12396 0.01783 -0.11498 0.01389 -0.12644 0.01736 C -0.12748 0.01759 -0.12852 0.01875 -0.12969 0.01875 C -0.13972 0.01968 -0.14974 0.01968 -0.15977 0.02037 C -0.16068 0.02084 -0.16146 0.0213 -0.16224 0.02176 C -0.16446 0.02269 -0.16667 0.02338 -0.16875 0.02454 C -0.16953 0.02523 -0.17032 0.02593 -0.17123 0.02616 C -0.17422 0.02685 -0.17722 0.02709 -0.18021 0.02755 C -0.18867 0.03264 -0.18347 0.03009 -0.20222 0.02755 C -0.203 0.02755 -0.20378 0.02639 -0.20469 0.02616 C -0.20651 0.02547 -0.20847 0.02477 -0.21029 0.02454 C -0.22422 0.02384 -0.23802 0.02361 -0.25196 0.02315 C -0.25391 0.01783 -0.25313 0.02037 -0.2543 0.01597 L -0.25196 0.02454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3.125E-6 2.22222E-6 C -0.00742 -0.00371 -0.01705 -0.0081 -0.02448 -0.0132 C -0.02968 -0.01667 -0.03463 -0.02199 -0.03997 -0.02477 C -0.04218 -0.02593 -0.0483 -0.02894 -0.05065 -0.03056 C -0.05286 -0.03218 -0.05521 -0.0338 -0.05716 -0.03634 C -0.0582 -0.03773 -0.05911 -0.03982 -0.06041 -0.04074 C -0.06198 -0.0419 -0.06367 -0.04167 -0.06523 -0.04213 C -0.07122 -0.04421 -0.06588 -0.04306 -0.07265 -0.04514 C -0.07643 -0.04607 -0.08021 -0.04722 -0.08398 -0.04792 C -0.08619 -0.04838 -0.08841 -0.04884 -0.09062 -0.04931 C -0.09192 -0.04977 -0.09336 -0.05023 -0.09466 -0.05093 C -0.0957 -0.05139 -0.09674 -0.05208 -0.09791 -0.05232 C -0.10091 -0.05301 -0.1039 -0.05324 -0.1069 -0.05371 C -0.12135 -0.0588 -0.10169 -0.05116 -0.11419 -0.0581 C -0.11666 -0.05949 -0.11914 -0.05972 -0.12161 -0.06111 C -0.12291 -0.06181 -0.12422 -0.0632 -0.12565 -0.06389 C -0.12695 -0.06458 -0.12838 -0.06482 -0.12968 -0.06528 C -0.13164 -0.06621 -0.13346 -0.06736 -0.13541 -0.06829 C -0.13619 -0.06875 -0.13698 -0.06945 -0.13789 -0.06968 C -0.14062 -0.07037 -0.14336 -0.0706 -0.14596 -0.07107 C -0.1513 -0.07431 -0.14687 -0.07199 -0.15664 -0.07408 C -0.15846 -0.07454 -0.16041 -0.075 -0.16237 -0.07546 L -0.16888 -0.07685 C -0.1707 -0.07732 -0.17265 -0.07801 -0.17461 -0.07847 C -0.20638 -0.08426 -0.18229 -0.07894 -0.19896 -0.08287 C -0.20065 -0.08426 -0.20221 -0.08588 -0.2039 -0.08704 C -0.20586 -0.08866 -0.20768 -0.08889 -0.20963 -0.09005 C -0.21119 -0.09097 -0.21289 -0.0919 -0.21445 -0.09283 C -0.21536 -0.09329 -0.21614 -0.09398 -0.21692 -0.09445 C -0.2181 -0.09491 -0.21914 -0.09537 -0.22018 -0.09583 C -0.22109 -0.0963 -0.22187 -0.09676 -0.22265 -0.09722 C -0.22669 -0.09931 -0.23489 -0.10301 -0.23489 -0.10301 C -0.23567 -0.10394 -0.23646 -0.10509 -0.23737 -0.10602 C -0.23854 -0.10695 -0.24205 -0.10833 -0.2431 -0.1088 C -0.2444 -0.11042 -0.2457 -0.11227 -0.24713 -0.1132 C -0.24922 -0.11458 -0.25143 -0.11505 -0.25364 -0.11621 C -0.25573 -0.11713 -0.25885 -0.11852 -0.26093 -0.11898 C -0.26393 -0.11968 -0.26692 -0.11991 -0.26992 -0.12037 C -0.27239 -0.12083 -0.27487 -0.1213 -0.27734 -0.12199 C -0.28112 -0.12269 -0.28489 -0.12408 -0.28867 -0.12477 C -0.29935 -0.12662 -0.29414 -0.1257 -0.30416 -0.12778 C -0.30924 -0.13079 -0.30481 -0.12847 -0.31393 -0.13056 C -0.31562 -0.13102 -0.31718 -0.13148 -0.31888 -0.13195 L -0.3401 -0.13056 C -0.34244 -0.13033 -0.35455 -0.12824 -0.35716 -0.12778 C -0.3595 -0.12685 -0.36497 -0.12477 -0.36692 -0.12477 C -0.37734 -0.12477 -0.38763 -0.1257 -0.39791 -0.12616 C -0.4013 -0.12778 -0.4039 -0.12847 -0.4069 -0.13056 C -0.41015 -0.13287 -0.4125 -0.13496 -0.41588 -0.13634 C -0.42083 -0.13866 -0.4181 -0.13727 -0.42409 -0.14074 C -0.42487 -0.14121 -0.42565 -0.1419 -0.42656 -0.14213 C -0.4276 -0.14259 -0.42877 -0.14306 -0.42981 -0.14375 C -0.43086 -0.14445 -0.43177 -0.1463 -0.43307 -0.14653 C -0.44114 -0.14792 -0.44935 -0.14746 -0.45755 -0.14792 C -0.46445 -0.15208 -0.45599 -0.1463 -0.46159 -0.15232 C -0.46224 -0.15324 -0.46315 -0.15347 -0.46406 -0.15371 C -0.47122 -0.15741 -0.4638 -0.15324 -0.46966 -0.15671 C -0.47239 -0.15996 -0.47122 -0.15949 -0.47291 -0.15949 L -0.47291 -0.15949 " pathEditMode="relative" ptsTypes="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1" y="1241307"/>
            <a:ext cx="7003387" cy="554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24" y="54537"/>
            <a:ext cx="4496264" cy="1043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021" y="119546"/>
            <a:ext cx="902286" cy="112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906" y="1707096"/>
            <a:ext cx="1240877" cy="93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167" y="4015226"/>
            <a:ext cx="4080035" cy="1013973"/>
          </a:xfrm>
          <a:prstGeom prst="rect">
            <a:avLst/>
          </a:prstGeom>
        </p:spPr>
      </p:pic>
      <p:sp>
        <p:nvSpPr>
          <p:cNvPr id="9" name="AutoShape 2" descr="Human hand point with finger — Stock Photo © believeinme #839278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" y="160338"/>
            <a:ext cx="10242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1" y="1307241"/>
            <a:ext cx="7003387" cy="5547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18" y="193436"/>
            <a:ext cx="4306335" cy="99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504" y="1141955"/>
            <a:ext cx="1356004" cy="1026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853" y="2955604"/>
            <a:ext cx="4529028" cy="11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9" y="1405470"/>
            <a:ext cx="7003387" cy="5547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72" y="147254"/>
            <a:ext cx="4291187" cy="99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584" y="1307241"/>
            <a:ext cx="1260737" cy="954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883" y="3028999"/>
            <a:ext cx="4049108" cy="10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138" b="5612"/>
          <a:stretch/>
        </p:blipFill>
        <p:spPr>
          <a:xfrm>
            <a:off x="436004" y="1759222"/>
            <a:ext cx="7148179" cy="4919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642" y="277479"/>
            <a:ext cx="4007703" cy="895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21" y="191276"/>
            <a:ext cx="1146147" cy="981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4" b="93103" l="4138" r="96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219" y="1560444"/>
            <a:ext cx="1398546" cy="1749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65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9" y="4219157"/>
            <a:ext cx="1448677" cy="1143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286" l="935" r="985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696" y="2636482"/>
            <a:ext cx="2281499" cy="1582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56" b="89756" l="6925" r="89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10" y="4581939"/>
            <a:ext cx="4847860" cy="21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00023 C 0.00729 -0.00347 0.01445 -0.00764 0.022 -0.01019 C 0.0276 -0.01227 0.03333 -0.01458 0.03906 -0.01597 C 0.04101 -0.01644 0.04283 -0.01667 0.04479 -0.01759 C 0.06549 -0.02523 0.05156 -0.02176 0.06601 -0.02477 C 0.06783 -0.0257 0.06979 -0.02685 0.07161 -0.02755 C 0.07435 -0.02871 0.07708 -0.02917 0.07981 -0.03056 C 0.08229 -0.03171 0.08463 -0.03403 0.08711 -0.03496 C 0.09882 -0.03889 0.09726 -0.03634 0.10586 -0.03912 C 0.11224 -0.04144 0.11692 -0.04398 0.12304 -0.04491 C 0.13333 -0.04653 0.14661 -0.04722 0.15638 -0.04792 C 0.17539 -0.05116 0.17825 -0.05208 0.19961 -0.05208 C 0.21158 -0.05208 0.22356 -0.05116 0.23554 -0.0507 L 0.25104 -0.04931 C 0.25403 -0.04884 0.25703 -0.04838 0.25989 -0.04792 C 0.26237 -0.04746 0.26484 -0.04676 0.26731 -0.04653 C 0.2888 -0.04398 0.29817 -0.04491 0.32278 -0.04491 L 0.32278 -0.04468 L 0.32278 -0.04491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0.00023 C 0.01523 -0.00625 0.00221 -0.00046 0.0276 -0.01458 C 0.04883 -0.02639 0.03398 -0.01782 0.05534 -0.02778 C 0.06602 -0.03264 0.06797 -0.03518 0.07904 -0.03773 C 0.08307 -0.03889 0.08711 -0.03889 0.09128 -0.03935 C 0.09727 -0.0412 0.10313 -0.04375 0.10911 -0.04514 C 0.11315 -0.04606 0.11732 -0.04583 0.12135 -0.04653 C 0.12331 -0.04676 0.12513 -0.04768 0.12708 -0.04791 L 0.15078 -0.05231 C 0.15911 -0.05416 0.16758 -0.05555 0.17604 -0.0581 C 0.17695 -0.05833 0.20078 -0.0662 0.21029 -0.06828 C 0.21263 -0.06875 0.2151 -0.06921 0.21758 -0.06967 L 0.26159 -0.06828 C 0.26458 -0.06805 0.26758 -0.06713 0.27057 -0.0669 L 0.33815 -0.06389 C 0.33932 -0.06342 0.34036 -0.06296 0.34141 -0.0625 C 0.3431 -0.06203 0.34479 -0.0618 0.34635 -0.06111 C 0.34831 -0.06018 0.35013 -0.05926 0.35208 -0.0581 C 0.35286 -0.05764 0.35365 -0.05694 0.35456 -0.05671 C 0.35716 -0.05602 0.3599 -0.05578 0.36263 -0.05532 C 0.36589 -0.0537 0.36914 -0.05162 0.3724 -0.05092 C 0.38164 -0.04907 0.37734 -0.05 0.38555 -0.04791 L 0.42292 -0.04953 C 0.42409 -0.04953 0.42513 -0.05046 0.4263 -0.05092 C 0.42891 -0.05185 0.43164 -0.05254 0.43438 -0.0537 C 0.43542 -0.05416 0.43659 -0.05486 0.43763 -0.05532 C 0.43958 -0.05578 0.44141 -0.05625 0.44336 -0.05671 C 0.44466 -0.05717 0.44609 -0.05764 0.4474 -0.0581 C 0.44935 -0.05879 0.4513 -0.05903 0.45313 -0.05949 C 0.45872 -0.06134 0.45417 -0.06041 0.45885 -0.0625 C 0.46016 -0.06319 0.46159 -0.06365 0.46289 -0.06389 C 0.46641 -0.06458 0.46992 -0.06481 0.47357 -0.06551 C 0.47513 -0.06643 0.47695 -0.06666 0.47839 -0.06828 C 0.47917 -0.06921 0.47982 -0.07106 0.48086 -0.07129 C 0.48789 -0.07245 0.49492 -0.07222 0.50208 -0.07268 C 0.51211 -0.07708 0.50417 -0.07407 0.52656 -0.07407 L 0.52656 -0.07384 " pathEditMode="relative" rAng="0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-4.81481E-6 C 0.02695 -0.0037 -0.00677 0.00162 0.022 -0.00602 C 0.02539 -0.00694 0.02904 -0.00671 0.03255 -0.00741 C 0.03906 -0.00856 0.04557 -0.00995 0.05208 -0.0118 C 0.06901 -0.0162 0.08568 -0.02268 0.1026 -0.02616 C 0.1095 -0.02755 0.11627 -0.0287 0.12305 -0.03055 C 0.13711 -0.03426 0.15117 -0.03981 0.16536 -0.04213 C 0.18997 -0.04606 0.18424 -0.04491 0.21107 -0.04653 L 0.35937 -0.04491 C 0.37669 -0.04444 0.3737 -0.04305 0.38476 -0.04074 C 0.38737 -0.04005 0.3901 -0.03958 0.39284 -0.03912 C 0.39792 -0.03704 0.40469 -0.0338 0.40911 -0.03333 L 0.42877 -0.03495 C 0.43333 -0.0368 0.43203 -0.03565 0.43685 -0.04213 C 0.43906 -0.04491 0.44075 -0.04977 0.44336 -0.05069 L 0.44752 -0.05231 C 0.45351 -0.05764 0.44818 -0.0537 0.45729 -0.05648 C 0.45807 -0.05694 0.45885 -0.05764 0.45976 -0.0581 C 0.46107 -0.05856 0.46237 -0.0588 0.4638 -0.05949 C 0.46458 -0.05995 0.46536 -0.06065 0.46627 -0.06088 C 0.47305 -0.0625 0.47396 -0.06227 0.47851 -0.06227 L 0.47851 -0.06227 " pathEditMode="relative" ptsTypes="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96296E-6 L 8.33333E-6 2.96296E-6 C 0.00756 -0.00255 0.02019 -0.00625 0.02852 -0.01019 C 0.03178 -0.01181 0.0349 -0.01505 0.03829 -0.01597 C 0.04232 -0.01736 0.04636 -0.01713 0.05053 -0.01759 C 0.08139 -0.03218 0.08412 -0.0331 0.10678 -0.04514 C 0.11511 -0.04954 0.12188 -0.05347 0.13034 -0.0581 C 0.13308 -0.05949 0.13568 -0.06204 0.13855 -0.0625 L 0.14831 -0.06389 C 0.15808 -0.06783 0.16902 -0.07315 0.1793 -0.07546 C 0.18633 -0.07709 0.19714 -0.07755 0.20378 -0.07847 C 0.20977 -0.07917 0.21576 -0.08056 0.22162 -0.08125 C 0.22709 -0.08195 0.23256 -0.08218 0.23803 -0.08287 C 0.24128 -0.0831 0.24454 -0.0838 0.24779 -0.08426 L 0.2698 -0.08704 L 0.28933 -0.08565 L 0.32201 -0.08287 C 0.33191 -0.08079 0.34402 -0.07801 0.35456 -0.07709 L 0.3905 -0.07408 L 0.40678 -0.07546 L 0.42631 -0.07709 C 0.42956 -0.07732 0.43282 -0.07801 0.43607 -0.07847 C 0.43933 -0.07986 0.44258 -0.08125 0.44584 -0.08287 C 0.44857 -0.08403 0.45131 -0.08611 0.45404 -0.08704 C 0.45665 -0.08796 0.45951 -0.0882 0.46212 -0.08866 C 0.48074 -0.09584 0.46042 -0.08681 0.47436 -0.09584 C 0.47566 -0.09676 0.47709 -0.09676 0.47852 -0.09722 C 0.47956 -0.09769 0.48061 -0.09838 0.48178 -0.09861 C 0.48451 -0.09931 0.48725 -0.09931 0.48985 -0.10023 C 0.49402 -0.10139 0.49805 -0.10301 0.50209 -0.10463 L 0.5323 -0.10301 C 0.53399 -0.10301 0.53555 -0.10255 0.53725 -0.10162 C 0.55847 -0.09028 0.52357 -0.10625 0.54376 -0.09722 C 0.54454 -0.0963 0.54532 -0.09514 0.5461 -0.09445 C 0.55782 -0.08496 0.5543 -0.09097 0.57227 -0.10162 L 0.58686 -0.11042 L 0.59909 -0.11759 C 0.60183 -0.11921 0.60443 -0.12153 0.6073 -0.12199 L 0.61628 -0.12338 C 0.62852 -0.12986 0.62696 -0.12963 0.64402 -0.13357 C 0.64831 -0.13449 0.65261 -0.13449 0.65704 -0.13496 C 0.65886 -0.13588 0.66081 -0.1375 0.66277 -0.13796 C 0.67136 -0.13982 0.68881 -0.14213 0.68881 -0.14213 C 0.69076 -0.14329 0.69258 -0.14491 0.69454 -0.14514 C 0.71186 -0.14792 0.7198 -0.1463 0.73686 -0.14514 C 0.73803 -0.14468 0.7392 -0.14445 0.74011 -0.14375 C 0.74284 -0.14167 0.74219 -0.14074 0.74428 -0.13796 C 0.74506 -0.13681 0.74584 -0.13565 0.74675 -0.13496 C 0.74896 -0.13287 0.75274 -0.13264 0.75482 -0.13218 C 0.75782 -0.1338 0.75652 -0.13287 0.75899 -0.13496 L 0.75899 -0.13496 " pathEditMode="relative" ptsTypes="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46" y="185480"/>
            <a:ext cx="902286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120324"/>
            <a:ext cx="1121761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138" b="5612"/>
          <a:stretch/>
        </p:blipFill>
        <p:spPr>
          <a:xfrm>
            <a:off x="380417" y="1421295"/>
            <a:ext cx="7148179" cy="4919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642" y="277479"/>
            <a:ext cx="4007703" cy="8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C3793DF37CE469732BE2C14D141F7" ma:contentTypeVersion="13" ma:contentTypeDescription="Create a new document." ma:contentTypeScope="" ma:versionID="8702fe57f50ce07b82b6ee139dcb0ebd">
  <xsd:schema xmlns:xsd="http://www.w3.org/2001/XMLSchema" xmlns:xs="http://www.w3.org/2001/XMLSchema" xmlns:p="http://schemas.microsoft.com/office/2006/metadata/properties" xmlns:ns3="0db71983-9f40-4164-aefa-2fcbce451d16" xmlns:ns4="44a32d99-893d-4340-aed3-c70a69d13e12" targetNamespace="http://schemas.microsoft.com/office/2006/metadata/properties" ma:root="true" ma:fieldsID="372a9aa9f811948035cebcef21cba44d" ns3:_="" ns4:_="">
    <xsd:import namespace="0db71983-9f40-4164-aefa-2fcbce451d16"/>
    <xsd:import namespace="44a32d99-893d-4340-aed3-c70a69d13e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71983-9f40-4164-aefa-2fcbce451d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2d99-893d-4340-aed3-c70a69d13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52DE-2D0E-4AF6-B15B-4CC66E196C23}">
  <ds:schemaRefs>
    <ds:schemaRef ds:uri="0db71983-9f40-4164-aefa-2fcbce451d16"/>
    <ds:schemaRef ds:uri="44a32d99-893d-4340-aed3-c70a69d13e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63EEE6-00AA-4DC0-8A89-64B09D319B0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4a32d99-893d-4340-aed3-c70a69d13e12"/>
    <ds:schemaRef ds:uri="0db71983-9f40-4164-aefa-2fcbce451d1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6C5789-CB1A-469C-AD69-C224025015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188</Words>
  <Application>Microsoft Office PowerPoint</Application>
  <PresentationFormat>Widescreen</PresentationFormat>
  <Paragraphs>28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Twinkl SemiBold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Lisa Burrell</cp:lastModifiedBy>
  <cp:revision>299</cp:revision>
  <dcterms:created xsi:type="dcterms:W3CDTF">2020-11-14T11:42:01Z</dcterms:created>
  <dcterms:modified xsi:type="dcterms:W3CDTF">2021-02-03T12:43:06Z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0x010100A6AC3793DF37CE469732BE2C14D141F7</vt:lpwstr>
  </property>
</Properties>
</file>