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EC84A-46E5-4CEC-A352-B25D623B3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77522D-A907-43D2-B8C2-5A0B21BA3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B899CA-9909-4675-9964-7B06946B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06DC9-FAB7-49A5-8A6C-F3B4D0B3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B95473-34E3-48F4-8883-8E2ED9B4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1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513E6-0DBD-440E-B80A-F1C2931A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497445-1F7B-4B78-9112-E4F7127D8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621B19-7C55-4E38-B5B9-32BA0689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903F02-F854-412A-88DD-FEF6D081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CC2719-634D-4C6E-9DE2-EC718DDC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8B30C8-F46A-4713-AA1F-6D13B84D6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7C09DE-0F25-4008-AA98-1C18FE39D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F1D072-EA16-40F8-9CB5-241CCDB5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7C9342-6098-4E3E-8398-4E2259BE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92685E-FFD4-4A98-BEB8-C1F542B4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8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21488-E6BB-4429-8449-B6CAEBDE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59593C-9E5A-4343-B18B-5A641576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F8D62F-7B15-4E80-A870-C7E5AFA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47FA46-E354-4228-96A5-D8FFF2B5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626FDD-E0A0-4858-8706-3E92F173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0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7B301-7FCB-4B08-B798-87465E1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C72F3B-FF3A-48A3-883D-15F9A03D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696D14-1251-461C-BA89-57F525F0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367207-2561-47A6-9479-EF1D6647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08189-E260-42DE-BE63-51A121F7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9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E56A2-43E6-4F8F-BE92-CB31D0AA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5D94B-7EF0-4BF8-86EB-69361220E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7AA324-023F-45D3-B576-E5649FA2D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703E56-6F2D-4055-9C7E-A5A93BB0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223C8C-E42B-47CF-A0F3-36F85D02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935CD4-77B0-4B82-8E64-7F2C70C9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3A9649-AEC1-4C38-8FA2-89932840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CC29AF-8D8E-41C2-B1E2-6D6C177FC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C169EB-58AA-4FE3-B571-17DF5921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AF7D70-8617-4A8E-B2E9-36BEC586E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18532F-17FD-4844-983C-37D0ACCA8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9A9E97-3111-433F-8AE1-597DE40F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146551-456B-4A83-94F4-2951CA96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33DCFE-6F06-4D5F-854F-F8368BE4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4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5117D-3CC8-422D-8A71-1DA78582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AF7EC6-5864-48A8-A9DE-DCE82D7D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79DFFD-54D4-4A48-84C0-048D071F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5248F8-8D0B-46FB-916B-63C8450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3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8F7AAB-2768-4C08-AE01-FF24356C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74756C-26F4-4929-9B21-C04FF749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5DC6FA-09D3-4ACC-9647-F4DFF2FE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1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D6EA4-F538-4B3B-A056-BF23C9D3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FC9856-0237-4883-8CE2-0F193223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C564FA-8C02-4D70-8DAF-544776E36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CFA769-5FDE-44BC-8894-586E12C9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F24486-6952-4785-A7B9-8F28540A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BD1706-4176-45B0-A4A6-1237B0CB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BA6B6-7FF8-48EC-80B1-540BC299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DCD19E-B1A5-4C10-A0CB-8C527EEAD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747056-D3E2-4AB6-8A13-57A780545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E0B9FB-2583-46A1-8564-1A14B4DC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5303EC-3E6C-47F9-AD6C-15E529BE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E5FE83-A09E-4C61-82B5-346B6590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9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984D9A-4C17-4F31-81A3-DC47EF08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141B59-350F-4FA9-A940-C8BF892DF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986746-2A44-49FB-B198-19435D75F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1E42-9F4A-4C6D-8565-DBCAFC06F71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EF5B24-AA58-4668-8E36-97D651DB1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26B76A-C783-4008-9649-E8227B540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993C-3EB8-4D48-9413-696E83D7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3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02DC8DD-2189-4650-ABB7-3AF953D8C25F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9C51BBE-CA1D-480B-B18C-03A1762B8074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711FDBB-816C-438F-81C6-106CEAFB4C7B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90C11EE-190B-4743-8E17-F13923EEA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76" y="5987219"/>
              <a:ext cx="588390" cy="5883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04F9051-200B-47BD-891E-ED2ED0E83CB9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Art &amp; Design 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4C506B3-F730-4E70-A5DE-B669B23F8044}"/>
                </a:ext>
              </a:extLst>
            </p:cNvPr>
            <p:cNvSpPr/>
            <p:nvPr/>
          </p:nvSpPr>
          <p:spPr>
            <a:xfrm>
              <a:off x="189471" y="164755"/>
              <a:ext cx="7594114" cy="70021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80F4EE6-FAB6-4864-874D-87AF20DEDB44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 </a:t>
              </a:r>
              <a:r>
                <a:rPr lang="en-GB" sz="2800" dirty="0" smtClean="0"/>
                <a:t>Tuesday 5</a:t>
              </a:r>
              <a:r>
                <a:rPr lang="en-GB" sz="2800" baseline="30000" dirty="0" smtClean="0"/>
                <a:t>th</a:t>
              </a:r>
              <a:r>
                <a:rPr lang="en-GB" sz="2800" dirty="0" smtClean="0"/>
                <a:t> January </a:t>
              </a: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A09BC02-8D70-4B5D-B74B-FEBA4371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83C87C-B393-4E2B-9B95-D88BB2BF1387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63BC0F6-F04E-49DA-952A-C17CF4BA70A1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LO To be able to use pencil to draw a koala.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F9321BF-DAA2-4AEE-AEC4-FFDABBC4D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0620" y="5956124"/>
              <a:ext cx="750138" cy="58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23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C96C8BAF-68F3-4B78-B238-35DF5D865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F4CD6D0-5A87-4BA2-A13A-0E40511C3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5877EAC0-2063-444D-8EE9-72FED2E03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2C155BF8-661A-4F4A-B4EC-923105C69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Storm Outback Australia Pastel by Judith Chantler">
            <a:extLst>
              <a:ext uri="{FF2B5EF4-FFF2-40B4-BE49-F238E27FC236}">
                <a16:creationId xmlns:a16="http://schemas.microsoft.com/office/drawing/2014/main" xmlns="" id="{B5CEEEC1-1F84-457F-B72F-6E34EB1A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8" y="2025943"/>
            <a:ext cx="3209544" cy="25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E9537076-EF48-4F72-9164-FD8260D55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689673CB-C48B-4D05-B6E4-B88CD5BAA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96C31A20-B341-476E-8C04-A26C87E1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Australian Outback Paintings 1 | Painting, Landscape paintings, Pastel  painting">
            <a:extLst>
              <a:ext uri="{FF2B5EF4-FFF2-40B4-BE49-F238E27FC236}">
                <a16:creationId xmlns:a16="http://schemas.microsoft.com/office/drawing/2014/main" xmlns="" id="{47B58E62-099E-4AF2-A5D7-E05E981A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2054026"/>
            <a:ext cx="3209544" cy="24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6EFC3492-86BD-4D75-B5B4-C2DBFE0BD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F72E5074-2516-4705-BFF1-F508394A0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02259E4C-F24C-4180-AEC3-76255D535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Australian Outback Paintings 1 | Australian painting, Painting, Landscape  paintings">
            <a:extLst>
              <a:ext uri="{FF2B5EF4-FFF2-40B4-BE49-F238E27FC236}">
                <a16:creationId xmlns:a16="http://schemas.microsoft.com/office/drawing/2014/main" xmlns="" id="{E847331A-8AD4-4EB2-BF3E-55A00BC2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87" y="2142289"/>
            <a:ext cx="3209544" cy="227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5096FA8-8312-4191-941E-BD35EA4B24AC}"/>
              </a:ext>
            </a:extLst>
          </p:cNvPr>
          <p:cNvSpPr/>
          <p:nvPr/>
        </p:nvSpPr>
        <p:spPr>
          <a:xfrm>
            <a:off x="0" y="507110"/>
            <a:ext cx="4950372" cy="8515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02605B-4D87-4C66-8365-F7D28C48C31F}"/>
              </a:ext>
            </a:extLst>
          </p:cNvPr>
          <p:cNvSpPr txBox="1"/>
          <p:nvPr/>
        </p:nvSpPr>
        <p:spPr>
          <a:xfrm>
            <a:off x="149088" y="640490"/>
            <a:ext cx="580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Outback Drawing Examples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C8D4FB-52E0-4DE8-82B6-14C014F93FC8}"/>
              </a:ext>
            </a:extLst>
          </p:cNvPr>
          <p:cNvSpPr/>
          <p:nvPr/>
        </p:nvSpPr>
        <p:spPr>
          <a:xfrm>
            <a:off x="-7883" y="507110"/>
            <a:ext cx="4950372" cy="8515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BA88EB-19C8-45CA-A031-7C2332F6C0BF}"/>
              </a:ext>
            </a:extLst>
          </p:cNvPr>
          <p:cNvSpPr txBox="1"/>
          <p:nvPr/>
        </p:nvSpPr>
        <p:spPr>
          <a:xfrm>
            <a:off x="141205" y="640490"/>
            <a:ext cx="580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Outback Drawing Examples</a:t>
            </a:r>
          </a:p>
        </p:txBody>
      </p:sp>
    </p:spTree>
    <p:extLst>
      <p:ext uri="{BB962C8B-B14F-4D97-AF65-F5344CB8AC3E}">
        <p14:creationId xmlns:p14="http://schemas.microsoft.com/office/powerpoint/2010/main" val="312652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D8B39B-0668-4522-BC4A-ACA48182D08B}"/>
              </a:ext>
            </a:extLst>
          </p:cNvPr>
          <p:cNvSpPr/>
          <p:nvPr/>
        </p:nvSpPr>
        <p:spPr>
          <a:xfrm>
            <a:off x="-7883" y="507110"/>
            <a:ext cx="4950372" cy="8515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B110CD-7EA4-4D6E-AC83-AC7B015F318E}"/>
              </a:ext>
            </a:extLst>
          </p:cNvPr>
          <p:cNvSpPr txBox="1"/>
          <p:nvPr/>
        </p:nvSpPr>
        <p:spPr>
          <a:xfrm>
            <a:off x="293779" y="640490"/>
            <a:ext cx="580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Draw the Outback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F67811-231A-496A-AF97-C1C40BF6FD57}"/>
              </a:ext>
            </a:extLst>
          </p:cNvPr>
          <p:cNvSpPr txBox="1"/>
          <p:nvPr/>
        </p:nvSpPr>
        <p:spPr>
          <a:xfrm>
            <a:off x="173420" y="1607946"/>
            <a:ext cx="11303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Using the examples as inspiration, draw your own picture of the Outback.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8042FF-4630-44D3-8D1F-20C0D6FA00D8}"/>
              </a:ext>
            </a:extLst>
          </p:cNvPr>
          <p:cNvSpPr txBox="1"/>
          <p:nvPr/>
        </p:nvSpPr>
        <p:spPr>
          <a:xfrm>
            <a:off x="173420" y="4073237"/>
            <a:ext cx="1006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Colour it in neatly using coloured pencils 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EE75E7-E4D0-48B1-B5ED-36C0C49D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47" y="4751004"/>
            <a:ext cx="1705556" cy="1689209"/>
          </a:xfrm>
          <a:prstGeom prst="rect">
            <a:avLst/>
          </a:prstGeom>
        </p:spPr>
      </p:pic>
      <p:pic>
        <p:nvPicPr>
          <p:cNvPr id="2050" name="Picture 2" descr="A4 Waterproof Pencil-Write™ plain writing paper – WeatherWriter">
            <a:extLst>
              <a:ext uri="{FF2B5EF4-FFF2-40B4-BE49-F238E27FC236}">
                <a16:creationId xmlns:a16="http://schemas.microsoft.com/office/drawing/2014/main" xmlns="" id="{CAA2D88C-FB9A-49CE-BBEA-B638A34E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5" y="2167504"/>
            <a:ext cx="1835539" cy="18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edtler Noris Pencil">
            <a:extLst>
              <a:ext uri="{FF2B5EF4-FFF2-40B4-BE49-F238E27FC236}">
                <a16:creationId xmlns:a16="http://schemas.microsoft.com/office/drawing/2014/main" xmlns="" id="{897B345B-3EDD-4B19-8E7F-1E2A4185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24" y="2167504"/>
            <a:ext cx="1835539" cy="18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0B1CBFB-C3C6-4856-A0F3-8C2173EFDF70}"/>
              </a:ext>
            </a:extLst>
          </p:cNvPr>
          <p:cNvSpPr/>
          <p:nvPr/>
        </p:nvSpPr>
        <p:spPr>
          <a:xfrm>
            <a:off x="5147441" y="2152744"/>
            <a:ext cx="3707524" cy="185029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F4C7BA-8DB5-4180-88DC-76D1D28FAB41}"/>
              </a:ext>
            </a:extLst>
          </p:cNvPr>
          <p:cNvSpPr txBox="1"/>
          <p:nvPr/>
        </p:nvSpPr>
        <p:spPr>
          <a:xfrm>
            <a:off x="5531068" y="2333326"/>
            <a:ext cx="2940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Challenge!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Can you include the animals you’ve drawn earlier this week in your art work?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F4D14CE-6A86-4366-B2B4-18F1CCA20B1C}"/>
              </a:ext>
            </a:extLst>
          </p:cNvPr>
          <p:cNvSpPr/>
          <p:nvPr/>
        </p:nvSpPr>
        <p:spPr>
          <a:xfrm>
            <a:off x="2982310" y="4670458"/>
            <a:ext cx="3707524" cy="185029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E47E3E-035C-40A5-9E66-0C5778CEE8AB}"/>
              </a:ext>
            </a:extLst>
          </p:cNvPr>
          <p:cNvSpPr txBox="1"/>
          <p:nvPr/>
        </p:nvSpPr>
        <p:spPr>
          <a:xfrm>
            <a:off x="3365937" y="4751004"/>
            <a:ext cx="2940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Challenge!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Can you shade with your coloured pencils to show the darker and lighter areas in your art?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78E8D30-2B35-41A4-BE71-B0DBC629BD13}"/>
              </a:ext>
            </a:extLst>
          </p:cNvPr>
          <p:cNvSpPr/>
          <p:nvPr/>
        </p:nvSpPr>
        <p:spPr>
          <a:xfrm>
            <a:off x="-31531" y="507110"/>
            <a:ext cx="4950372" cy="8515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7CC0399-6CC1-40AE-ABF6-924FC1C0B597}"/>
              </a:ext>
            </a:extLst>
          </p:cNvPr>
          <p:cNvSpPr txBox="1"/>
          <p:nvPr/>
        </p:nvSpPr>
        <p:spPr>
          <a:xfrm>
            <a:off x="270131" y="640490"/>
            <a:ext cx="580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Draw the Outback 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1F3D982-F113-4E96-91B9-EC67D4736375}"/>
              </a:ext>
            </a:extLst>
          </p:cNvPr>
          <p:cNvSpPr/>
          <p:nvPr/>
        </p:nvSpPr>
        <p:spPr>
          <a:xfrm>
            <a:off x="7475483" y="5092262"/>
            <a:ext cx="4716517" cy="14284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129D80-4B07-4184-A7FC-84642C20F4BD}"/>
              </a:ext>
            </a:extLst>
          </p:cNvPr>
          <p:cNvSpPr txBox="1"/>
          <p:nvPr/>
        </p:nvSpPr>
        <p:spPr>
          <a:xfrm>
            <a:off x="7475483" y="5157903"/>
            <a:ext cx="4716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Either send a photograph of your art work by email or bring your artwork into class when we are back at school – I can’t wait to see it!</a:t>
            </a:r>
          </a:p>
        </p:txBody>
      </p:sp>
    </p:spTree>
    <p:extLst>
      <p:ext uri="{BB962C8B-B14F-4D97-AF65-F5344CB8AC3E}">
        <p14:creationId xmlns:p14="http://schemas.microsoft.com/office/powerpoint/2010/main" val="76906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1A8D84-C3B9-4DC1-9456-762E30516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00" b="2007"/>
          <a:stretch/>
        </p:blipFill>
        <p:spPr>
          <a:xfrm>
            <a:off x="2859314" y="10"/>
            <a:ext cx="9332685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1F9B6B4-B0C4-45C6-A086-901C960D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71FE26-3A7A-4E77-BA74-F4E9DF02A29C}"/>
              </a:ext>
            </a:extLst>
          </p:cNvPr>
          <p:cNvSpPr txBox="1"/>
          <p:nvPr/>
        </p:nvSpPr>
        <p:spPr>
          <a:xfrm>
            <a:off x="300316" y="291661"/>
            <a:ext cx="317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Tutorial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316113-A9C9-411B-AEB1-ABF121B8D256}"/>
              </a:ext>
            </a:extLst>
          </p:cNvPr>
          <p:cNvSpPr txBox="1"/>
          <p:nvPr/>
        </p:nvSpPr>
        <p:spPr>
          <a:xfrm>
            <a:off x="149784" y="4681257"/>
            <a:ext cx="219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 the YouTube video to draw your own koala: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3B6337-2B2D-4A3A-B61C-6ED03E75689F}"/>
              </a:ext>
            </a:extLst>
          </p:cNvPr>
          <p:cNvSpPr txBox="1"/>
          <p:nvPr/>
        </p:nvSpPr>
        <p:spPr>
          <a:xfrm>
            <a:off x="113541" y="5730766"/>
            <a:ext cx="317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https://www.youtube.com/watch?v=tZ8moHK1-eQ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93D3F8-77A6-4EB7-A444-DDAC3E3F4E26}"/>
              </a:ext>
            </a:extLst>
          </p:cNvPr>
          <p:cNvSpPr txBox="1"/>
          <p:nvPr/>
        </p:nvSpPr>
        <p:spPr>
          <a:xfrm>
            <a:off x="2036315" y="6412450"/>
            <a:ext cx="3176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Copy and paste the link</a:t>
            </a:r>
          </a:p>
        </p:txBody>
      </p:sp>
    </p:spTree>
    <p:extLst>
      <p:ext uri="{BB962C8B-B14F-4D97-AF65-F5344CB8AC3E}">
        <p14:creationId xmlns:p14="http://schemas.microsoft.com/office/powerpoint/2010/main" val="192751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DF55A7D-A609-4BBE-867F-3EC9FC9444B2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98BA8C4-0CF2-4128-8DAD-9A4CF044EFF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283CC59-8017-40CC-9F3D-775E47527A90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753A150-D67E-498D-B176-1B2C39E9E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76" y="5987219"/>
              <a:ext cx="588390" cy="5883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2BCC660-4E2A-4C41-B665-21325B038C4B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Art &amp; Design 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8F2CE9A-CC7C-42AF-9DF5-913E3B9FDF0D}"/>
                </a:ext>
              </a:extLst>
            </p:cNvPr>
            <p:cNvSpPr/>
            <p:nvPr/>
          </p:nvSpPr>
          <p:spPr>
            <a:xfrm>
              <a:off x="189471" y="164755"/>
              <a:ext cx="7594114" cy="70021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D6DB0C-52BE-45F9-9001-762B481C4FBA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 </a:t>
              </a:r>
              <a:r>
                <a:rPr lang="en-GB" sz="2800" dirty="0" smtClean="0"/>
                <a:t>Wednesday 6</a:t>
              </a:r>
              <a:r>
                <a:rPr lang="en-GB" sz="2800" baseline="30000" dirty="0" smtClean="0"/>
                <a:t>th</a:t>
              </a:r>
              <a:r>
                <a:rPr lang="en-GB" sz="2800" dirty="0" smtClean="0"/>
                <a:t> January</a:t>
              </a: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3896612-7A10-426F-A4B7-608A27F85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F1FDC77-CDAE-4DCA-BAD2-DACE3E05522E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13A8B3E-055C-4461-93DB-52B803748896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LO To be able to use pencil to draw an emu.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DFD3A0F-814C-4288-98F7-5C4DA678C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0620" y="5956124"/>
              <a:ext cx="750138" cy="58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36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F9FE34-FE23-4BA8-8EAC-8E209F95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6" y="1456847"/>
            <a:ext cx="7029450" cy="49244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F55DC0-F5CB-4B34-A7DC-425853ADE316}"/>
              </a:ext>
            </a:extLst>
          </p:cNvPr>
          <p:cNvSpPr/>
          <p:nvPr/>
        </p:nvSpPr>
        <p:spPr>
          <a:xfrm>
            <a:off x="8853714" y="0"/>
            <a:ext cx="33382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6790BA-363F-446D-BDB8-F3EC723F4902}"/>
              </a:ext>
            </a:extLst>
          </p:cNvPr>
          <p:cNvSpPr/>
          <p:nvPr/>
        </p:nvSpPr>
        <p:spPr>
          <a:xfrm>
            <a:off x="8853714" y="0"/>
            <a:ext cx="13617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DC844C4-B0FC-4C61-A3AB-43D6C540356D}"/>
              </a:ext>
            </a:extLst>
          </p:cNvPr>
          <p:cNvSpPr/>
          <p:nvPr/>
        </p:nvSpPr>
        <p:spPr>
          <a:xfrm>
            <a:off x="8208219" y="172092"/>
            <a:ext cx="3769001" cy="354715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DF8F5A-709F-4DF3-A22C-C5855E0049BB}"/>
              </a:ext>
            </a:extLst>
          </p:cNvPr>
          <p:cNvSpPr txBox="1"/>
          <p:nvPr/>
        </p:nvSpPr>
        <p:spPr>
          <a:xfrm>
            <a:off x="9124676" y="1508217"/>
            <a:ext cx="211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Tutorial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6478A0-ED9D-4C4C-B08A-74FD546EB1FA}"/>
              </a:ext>
            </a:extLst>
          </p:cNvPr>
          <p:cNvSpPr txBox="1"/>
          <p:nvPr/>
        </p:nvSpPr>
        <p:spPr>
          <a:xfrm>
            <a:off x="9146772" y="5208580"/>
            <a:ext cx="2673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an emu following the step-by-step diagrams...  </a:t>
            </a:r>
          </a:p>
          <a:p>
            <a:endParaRPr lang="en-GB" dirty="0"/>
          </a:p>
          <a:p>
            <a:r>
              <a:rPr lang="en-GB" dirty="0"/>
              <a:t>But don’t colour it in yet!</a:t>
            </a:r>
          </a:p>
        </p:txBody>
      </p:sp>
    </p:spTree>
    <p:extLst>
      <p:ext uri="{BB962C8B-B14F-4D97-AF65-F5344CB8AC3E}">
        <p14:creationId xmlns:p14="http://schemas.microsoft.com/office/powerpoint/2010/main" val="294771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xmlns="" id="{B17C93D0-DA60-4D24-B0F9-4025A8D3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90" y="321733"/>
            <a:ext cx="3106167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E3B4FF89-C45F-4E24-B963-61E855708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AFB80566-8757-4BDF-81A5-D410806E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517" y="321734"/>
            <a:ext cx="3114966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4F25C03-EF67-4344-8AEA-7B3FA0DED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xmlns="" id="{E4EEFC2E-D421-4B7E-BAA7-01E3753A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7980" y="321733"/>
            <a:ext cx="3049688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F74793DE-3651-410B-B243-8F0B1468E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xmlns="" id="{133DD844-3A9C-4ECA-9477-F0CEFFBD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89" y="3783923"/>
            <a:ext cx="3092521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xmlns="" id="{19734CFE-3240-48C2-9C40-50B8A197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8263" y="3783923"/>
            <a:ext cx="3101232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5FE8FC5-9EAC-46D9-B851-FC0677EC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2292" y="3783923"/>
            <a:ext cx="3101232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0CDB93-DACD-4AAB-9794-CB63865EC22E}"/>
              </a:ext>
            </a:extLst>
          </p:cNvPr>
          <p:cNvSpPr/>
          <p:nvPr/>
        </p:nvSpPr>
        <p:spPr>
          <a:xfrm>
            <a:off x="1" y="2963268"/>
            <a:ext cx="4950372" cy="8515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A689C0-B320-4D61-8DD2-DF9F6F3E219C}"/>
              </a:ext>
            </a:extLst>
          </p:cNvPr>
          <p:cNvSpPr txBox="1"/>
          <p:nvPr/>
        </p:nvSpPr>
        <p:spPr>
          <a:xfrm>
            <a:off x="1439410" y="307069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Patrick Livingstone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BB1F598-BBB5-4095-8277-BAA9B8C6AC90}"/>
              </a:ext>
            </a:extLst>
          </p:cNvPr>
          <p:cNvSpPr/>
          <p:nvPr/>
        </p:nvSpPr>
        <p:spPr>
          <a:xfrm>
            <a:off x="7220606" y="5035506"/>
            <a:ext cx="2435773" cy="22150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76812E-3EB3-447C-BA40-22D18E1E33F2}"/>
              </a:ext>
            </a:extLst>
          </p:cNvPr>
          <p:cNvSpPr txBox="1"/>
          <p:nvPr/>
        </p:nvSpPr>
        <p:spPr>
          <a:xfrm>
            <a:off x="7653483" y="5573178"/>
            <a:ext cx="1559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Which is your favourite?</a:t>
            </a:r>
          </a:p>
        </p:txBody>
      </p:sp>
    </p:spTree>
    <p:extLst>
      <p:ext uri="{BB962C8B-B14F-4D97-AF65-F5344CB8AC3E}">
        <p14:creationId xmlns:p14="http://schemas.microsoft.com/office/powerpoint/2010/main" val="180385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DEAEE08D-A745-4391-9073-9E99767E0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xmlns="" id="{1B9EA714-314B-4E58-985C-E7522BF25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4" r="4133" b="-2"/>
          <a:stretch/>
        </p:blipFill>
        <p:spPr bwMode="auto"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7E862DF0-097D-4BBD-A1A1-35B522C5E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24FBA47-5A8C-4479-91A4-6818D03F4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213" y="4794698"/>
            <a:ext cx="2146580" cy="18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017B54-F629-4264-9CAE-3D9D0AD29156}"/>
              </a:ext>
            </a:extLst>
          </p:cNvPr>
          <p:cNvSpPr txBox="1"/>
          <p:nvPr/>
        </p:nvSpPr>
        <p:spPr>
          <a:xfrm>
            <a:off x="96505" y="4106672"/>
            <a:ext cx="2682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Decorate your emu in the style of Patrick Livingstone!</a:t>
            </a:r>
          </a:p>
          <a:p>
            <a:endParaRPr lang="en-GB" sz="2400" dirty="0"/>
          </a:p>
          <a:p>
            <a:r>
              <a:rPr lang="en-GB" sz="2400" dirty="0"/>
              <a:t>Look back at his work for inspiration.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D8AD6D-BED7-49A4-8E62-B9296AB74679}"/>
              </a:ext>
            </a:extLst>
          </p:cNvPr>
          <p:cNvSpPr/>
          <p:nvPr/>
        </p:nvSpPr>
        <p:spPr>
          <a:xfrm>
            <a:off x="0" y="487890"/>
            <a:ext cx="5679440" cy="13290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DAE8BD-8CDC-4401-9A7E-CC9FB16708B7}"/>
              </a:ext>
            </a:extLst>
          </p:cNvPr>
          <p:cNvSpPr txBox="1"/>
          <p:nvPr/>
        </p:nvSpPr>
        <p:spPr>
          <a:xfrm>
            <a:off x="488947" y="733097"/>
            <a:ext cx="4437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Colour</a:t>
            </a:r>
          </a:p>
        </p:txBody>
      </p:sp>
    </p:spTree>
    <p:extLst>
      <p:ext uri="{BB962C8B-B14F-4D97-AF65-F5344CB8AC3E}">
        <p14:creationId xmlns:p14="http://schemas.microsoft.com/office/powerpoint/2010/main" val="101045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593E1A1-E02C-4F54-BD02-8A8A7D635BDC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BF931F1-2615-4550-976F-7C9DC02A28A3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E92571D-BB57-4985-9B26-A1B361CA5BFE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535A722-F60D-4E3D-A55C-21F8ABA01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76" y="5987219"/>
              <a:ext cx="588390" cy="5883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6F835EC-E43D-4FBB-B19D-EC9CC07D5358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Art &amp; Design 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3586852-4E76-498F-90DC-8070C8ED575B}"/>
                </a:ext>
              </a:extLst>
            </p:cNvPr>
            <p:cNvSpPr/>
            <p:nvPr/>
          </p:nvSpPr>
          <p:spPr>
            <a:xfrm>
              <a:off x="189471" y="164755"/>
              <a:ext cx="7594114" cy="70021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1486C8-5FBE-45FC-B5B2-B83A87D72E42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 </a:t>
              </a:r>
              <a:r>
                <a:rPr lang="en-GB" sz="2800" dirty="0" smtClean="0"/>
                <a:t>Thursday 7</a:t>
              </a:r>
              <a:r>
                <a:rPr lang="en-GB" sz="2800" baseline="30000" dirty="0" smtClean="0"/>
                <a:t>th</a:t>
              </a:r>
              <a:r>
                <a:rPr lang="en-GB" sz="2800" dirty="0" smtClean="0"/>
                <a:t> January</a:t>
              </a: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FD22C9D-3ADD-4C59-9715-2EB0B199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15ADF08-8B23-4846-854B-2B8634135543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78AAD24-DBE6-4E47-B9EA-65ECFD4B7639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LO To be able to use pencil to draw a kangaroo.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2DF04C5-88E6-47FF-B761-25D76794A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0620" y="5956124"/>
              <a:ext cx="750138" cy="58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3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ext, whiteboard&#10;&#10;Description automatically generated">
            <a:extLst>
              <a:ext uri="{FF2B5EF4-FFF2-40B4-BE49-F238E27FC236}">
                <a16:creationId xmlns:a16="http://schemas.microsoft.com/office/drawing/2014/main" xmlns="" id="{CA01E909-5128-40C8-B012-035A092E6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46" r="-1" b="14416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365818-E6CC-46F6-A1F1-7325DCAA58C9}"/>
              </a:ext>
            </a:extLst>
          </p:cNvPr>
          <p:cNvSpPr txBox="1"/>
          <p:nvPr/>
        </p:nvSpPr>
        <p:spPr>
          <a:xfrm>
            <a:off x="4380450" y="516972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https://www.youtube.com/watch?v=FZLFACI54aY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621EDE-7E96-4B50-A741-DFA4C64CF5AD}"/>
              </a:ext>
            </a:extLst>
          </p:cNvPr>
          <p:cNvSpPr txBox="1"/>
          <p:nvPr/>
        </p:nvSpPr>
        <p:spPr>
          <a:xfrm>
            <a:off x="551793" y="5009083"/>
            <a:ext cx="281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Tutorial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3740C3-466E-49F5-9CFB-0824ECAAD96D}"/>
              </a:ext>
            </a:extLst>
          </p:cNvPr>
          <p:cNvSpPr txBox="1"/>
          <p:nvPr/>
        </p:nvSpPr>
        <p:spPr>
          <a:xfrm>
            <a:off x="4380450" y="5209138"/>
            <a:ext cx="605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Follow the YouTube video to draw your own kangaroo:</a:t>
            </a:r>
          </a:p>
        </p:txBody>
      </p:sp>
    </p:spTree>
    <p:extLst>
      <p:ext uri="{BB962C8B-B14F-4D97-AF65-F5344CB8AC3E}">
        <p14:creationId xmlns:p14="http://schemas.microsoft.com/office/powerpoint/2010/main" val="2067133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BE9F034-87A2-4AAF-8D1B-A26A4424B171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E7FE8CF-08EE-4CC0-8D7E-5ADB277BD317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3CFAC7E-2939-4509-A9D7-1CC29929552F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F35995-9684-4C56-8BD9-70C3188D9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76" y="5987219"/>
              <a:ext cx="588390" cy="5883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10749F2-F912-4992-AAE0-8C5919CF2C55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Art &amp; Design 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B7D81C6-4068-4CFF-98D4-62A0EF98BBAB}"/>
                </a:ext>
              </a:extLst>
            </p:cNvPr>
            <p:cNvSpPr/>
            <p:nvPr/>
          </p:nvSpPr>
          <p:spPr>
            <a:xfrm>
              <a:off x="189471" y="164755"/>
              <a:ext cx="7594114" cy="70021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6C898DA-213B-4F1F-B02C-125A5A80FA8F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 </a:t>
              </a:r>
              <a:r>
                <a:rPr lang="en-GB" sz="2800" dirty="0" smtClean="0"/>
                <a:t>Friday 8</a:t>
              </a:r>
              <a:r>
                <a:rPr lang="en-GB" sz="2800" baseline="30000" dirty="0" smtClean="0"/>
                <a:t>th</a:t>
              </a:r>
              <a:r>
                <a:rPr lang="en-GB" sz="2800" dirty="0" smtClean="0"/>
                <a:t> January</a:t>
              </a:r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A62BDD9-47C5-4679-9F58-466EDBC1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4C94F4C-1209-46EE-829D-9B68FBABDE69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DDD407F-0391-4F84-BE3C-757BB1AD89AA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LO To be able to draw a picture of the Australian Outback.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B7800A4-9543-48B7-9AE8-EF6F78B9C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0620" y="5956124"/>
              <a:ext cx="750138" cy="58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29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267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Meiryo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Alan Scarr</cp:lastModifiedBy>
  <cp:revision>3</cp:revision>
  <dcterms:created xsi:type="dcterms:W3CDTF">2020-11-14T17:39:43Z</dcterms:created>
  <dcterms:modified xsi:type="dcterms:W3CDTF">2021-01-05T11:15:34Z</dcterms:modified>
</cp:coreProperties>
</file>