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1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1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2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1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5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8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6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sites.google.com/alice-smith.edu.my/jbklassfit/pe-activities/eyfs-year-2/dance/zumba-for-kids" TargetMode="External"/><Relationship Id="rId7" Type="http://schemas.openxmlformats.org/officeDocument/2006/relationships/image" Target="../media/image39.png"/><Relationship Id="rId2" Type="http://schemas.openxmlformats.org/officeDocument/2006/relationships/hyperlink" Target="Join%20in%20with%20our%20favourite%20action%20songs%20by%20following%20the%20link%20belo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hyperlink" Target="https://www.google.com/url?sa=i&amp;url=https%3A%2F%2Fm.youtube.com%2Fwatch%3Fv%3DA_qxHi_NfYE&amp;psig=AOvVaw2YlyCrq86Zxs-BAiObqUEP&amp;ust=1611403463351000&amp;source=images&amp;cd=vfe&amp;ved=0CAIQjRxqFwoTCKD96vG_r-4CFQAAAAAdAAAAABAD" TargetMode="Externa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50.png"/><Relationship Id="rId10" Type="http://schemas.openxmlformats.org/officeDocument/2006/relationships/image" Target="../media/image21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1.png"/><Relationship Id="rId1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2.png"/><Relationship Id="rId16" Type="http://schemas.microsoft.com/office/2007/relationships/hdphoto" Target="../media/hdphoto7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microsoft.com/office/2007/relationships/hdphoto" Target="../media/hdphoto4.wdp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1.png"/><Relationship Id="rId1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image" Target="../media/image22.png"/><Relationship Id="rId16" Type="http://schemas.microsoft.com/office/2007/relationships/hdphoto" Target="../media/hdphoto7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5.png"/><Relationship Id="rId4" Type="http://schemas.microsoft.com/office/2007/relationships/hdphoto" Target="../media/hdphoto4.wdp"/><Relationship Id="rId9" Type="http://schemas.openxmlformats.org/officeDocument/2006/relationships/image" Target="../media/image27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To be able to construct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model 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29502"/>
            <a:ext cx="588570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in with our favourite action songs by following the link below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 action="ppaction://hlinkfile"/>
              </a:rPr>
              <a:t>https://www.youtube.com/watch?v=0Cs6hc1xhvQ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2410" y="5837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https://sites.google.com/alice-smith.edu.my/jbklassfit/pe-activities/eyfs-year-2/dance/zumba-for-kids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974" y="4826971"/>
            <a:ext cx="5045732" cy="824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85" y="375009"/>
            <a:ext cx="5466002" cy="893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120" t="2755" r="4393" b="6725"/>
          <a:stretch/>
        </p:blipFill>
        <p:spPr>
          <a:xfrm>
            <a:off x="9293469" y="1061724"/>
            <a:ext cx="2682064" cy="3579779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3334" t="7481" r="10286" b="6135"/>
          <a:stretch/>
        </p:blipFill>
        <p:spPr>
          <a:xfrm>
            <a:off x="6174242" y="1047527"/>
            <a:ext cx="2648745" cy="3579384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7451" t="6572" r="6525" b="2905"/>
          <a:stretch/>
        </p:blipFill>
        <p:spPr>
          <a:xfrm>
            <a:off x="1618317" y="1410511"/>
            <a:ext cx="2662857" cy="4241243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9714" y="140632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Friday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29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823" y="2942409"/>
            <a:ext cx="1022821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To follow a set of instructions to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tasty snack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DT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70188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895" y="214016"/>
            <a:ext cx="902286" cy="112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12" y="2994978"/>
            <a:ext cx="4512976" cy="25385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389120" y="3971108"/>
            <a:ext cx="475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18415" y="5681701"/>
            <a:ext cx="678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1"/>
                </a:solidFill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www.google.com/url?sa=i&amp;url=https%3A%2F%2Fm.youtube.com%2Fwatch%3Fv%3DA_qxHi_NfYE&amp;psig=AOvVaw2YlyCrq86Zxs-BAiObqUEP&amp;ust=1611403463351000&amp;source=images&amp;cd=vfe&amp;ved=0CAIQjRxqFwoTCKD96vG_r-4CFQAAAAAdAAAAABAD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14" y="292147"/>
            <a:ext cx="3788606" cy="1272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733" y="1867901"/>
            <a:ext cx="1076190" cy="8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12" y="1867901"/>
            <a:ext cx="1323810" cy="828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82" y="1898381"/>
            <a:ext cx="990476" cy="8285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5433" y="316280"/>
            <a:ext cx="3830714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Add 8 grapes.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strawberry.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154" y="411039"/>
            <a:ext cx="1066667" cy="828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7154" y="1735389"/>
            <a:ext cx="1066667" cy="828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05433" y="1654413"/>
            <a:ext cx="3830713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Add 5 pieces of Kiwi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strawberry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154" y="3849968"/>
            <a:ext cx="1066667" cy="8285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53426" y="3120928"/>
            <a:ext cx="3734725" cy="25853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Add 1 grape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kiwi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grape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kiwi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Add 1 strawberry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Friday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29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823" y="2942409"/>
            <a:ext cx="1022821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make a caterpillar picture by printing from objects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lang="en-GB" sz="2400" noProof="0" dirty="0" smtClean="0">
                <a:solidFill>
                  <a:prstClr val="black"/>
                </a:solidFill>
                <a:latin typeface="Calibri" panose="020F0502020204030204"/>
              </a:rPr>
              <a:t>Art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70188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6" t="7968" r="7167" b="3913"/>
          <a:stretch/>
        </p:blipFill>
        <p:spPr>
          <a:xfrm>
            <a:off x="243656" y="2371725"/>
            <a:ext cx="1986114" cy="1953420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33" t="3436" r="3233"/>
          <a:stretch/>
        </p:blipFill>
        <p:spPr>
          <a:xfrm>
            <a:off x="2604561" y="2409796"/>
            <a:ext cx="1853168" cy="1915349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1164735"/>
            <a:ext cx="2358973" cy="4207365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3656" y="115457"/>
            <a:ext cx="501015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Why don’t you use some objects from around your home. You could use fruit, a cup, marshmallows or even a ball to make the circles for his body.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4711502"/>
            <a:ext cx="2619375" cy="1743075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48662" y="5495685"/>
            <a:ext cx="399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could even use your hands to do some printing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0" y="3419840"/>
            <a:ext cx="961332" cy="825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151" y="3427776"/>
            <a:ext cx="999879" cy="825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568" y="3427776"/>
            <a:ext cx="1063890" cy="8418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610" y="1164735"/>
            <a:ext cx="4149435" cy="905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9524" y="2228168"/>
            <a:ext cx="1152244" cy="1036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8470" y="4439805"/>
            <a:ext cx="3885714" cy="88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9524" y="5511561"/>
            <a:ext cx="1060796" cy="8413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70151" y="5523754"/>
            <a:ext cx="999831" cy="829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8470" y="5530976"/>
            <a:ext cx="1064033" cy="823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87650" y="115457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269" y="1814948"/>
            <a:ext cx="3905250" cy="4351338"/>
          </a:xfrm>
          <a:ln w="317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Ingredients</a:t>
            </a:r>
          </a:p>
          <a:p>
            <a:r>
              <a:rPr lang="en-GB" sz="2400" dirty="0"/>
              <a:t>1 cup of plain flour</a:t>
            </a:r>
          </a:p>
          <a:p>
            <a:r>
              <a:rPr lang="en-GB" sz="2400" dirty="0"/>
              <a:t>1 cup of water</a:t>
            </a:r>
          </a:p>
          <a:p>
            <a:r>
              <a:rPr lang="en-GB" sz="2400" dirty="0"/>
              <a:t>1 tablespoon cooking oil</a:t>
            </a:r>
          </a:p>
          <a:p>
            <a:r>
              <a:rPr lang="en-GB" sz="2400" dirty="0"/>
              <a:t>2 teaspoons cream of tartar</a:t>
            </a:r>
          </a:p>
          <a:p>
            <a:r>
              <a:rPr lang="en-GB" sz="2400" dirty="0"/>
              <a:t>half a cup of salt</a:t>
            </a:r>
          </a:p>
          <a:p>
            <a:r>
              <a:rPr lang="en-GB" sz="2400" dirty="0"/>
              <a:t>food colouring (optional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7024" l="20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48613">
            <a:off x="7724775" y="1590675"/>
            <a:ext cx="2857500" cy="160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14950" y="3834110"/>
            <a:ext cx="2809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Method 1 - Saucepan</a:t>
            </a:r>
          </a:p>
          <a:p>
            <a:r>
              <a:rPr lang="en-GB" dirty="0"/>
              <a:t>Place all the ingredients in a saucepan at a low heat. Stir </a:t>
            </a:r>
            <a:r>
              <a:rPr lang="en-GB" dirty="0" smtClean="0"/>
              <a:t>continuously </a:t>
            </a:r>
            <a:r>
              <a:rPr lang="en-GB" dirty="0"/>
              <a:t>until the mixture thickens to a firm dough texture.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8200" y="3834110"/>
            <a:ext cx="3514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Method 2 - Microwave</a:t>
            </a:r>
          </a:p>
          <a:p>
            <a:r>
              <a:rPr lang="en-GB" dirty="0"/>
              <a:t>Place all the ingredients in a plastic container and cook for one and a half minutes in a microwave. Stir the mixture and microwave again for one minute.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3212" y="654564"/>
            <a:ext cx="500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May be you would like to follow this simple playdough recipe if you have none at home.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" y="129798"/>
            <a:ext cx="4255539" cy="1171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9714" y="9063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806" y="170509"/>
            <a:ext cx="902286" cy="1127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82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23484"/>
            <a:ext cx="3779848" cy="256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16" y="532642"/>
            <a:ext cx="4695483" cy="7657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6" b="98894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5976" y="1130547"/>
            <a:ext cx="3992449" cy="2438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741" y="5618987"/>
            <a:ext cx="5832021" cy="9533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176" y="3709142"/>
            <a:ext cx="2619375" cy="17430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0180" y="4474868"/>
            <a:ext cx="2068946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use your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use your playdough from the recipe above or alternatively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lego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beads.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808" y="3709142"/>
            <a:ext cx="2619375" cy="17430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808" y="559609"/>
            <a:ext cx="4987321" cy="8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26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make a collage using different materials.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1505"/>
          <a:stretch/>
        </p:blipFill>
        <p:spPr>
          <a:xfrm>
            <a:off x="1254867" y="2276272"/>
            <a:ext cx="4494178" cy="3268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4" y="916216"/>
            <a:ext cx="5642380" cy="1039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245" y="4250571"/>
            <a:ext cx="1132892" cy="924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754" y="4250571"/>
            <a:ext cx="1132892" cy="924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4165" y="4289482"/>
            <a:ext cx="1085212" cy="885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090" y="916216"/>
            <a:ext cx="4737050" cy="1116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041" y="4250571"/>
            <a:ext cx="1046194" cy="924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632" y="2474643"/>
            <a:ext cx="1152244" cy="1036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9474" y="54332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26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series a lifecycle of a butterfly.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95" t="3423" b="8451"/>
          <a:stretch/>
        </p:blipFill>
        <p:spPr>
          <a:xfrm>
            <a:off x="586532" y="2013526"/>
            <a:ext cx="3785804" cy="257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0" b="95745" l="9434" r="98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54632">
            <a:off x="4942752" y="2633274"/>
            <a:ext cx="1752261" cy="1553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84514">
            <a:off x="10220881" y="2529697"/>
            <a:ext cx="2226416" cy="220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883">
            <a:off x="7560297" y="-272463"/>
            <a:ext cx="2347163" cy="2328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42437">
            <a:off x="6746405" y="4985246"/>
            <a:ext cx="2347163" cy="2328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775" y="174617"/>
            <a:ext cx="3785804" cy="11907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71533" y="5313729"/>
            <a:ext cx="6423611" cy="1518525"/>
            <a:chOff x="117735" y="5063177"/>
            <a:chExt cx="6423611" cy="1518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7" b="98587" l="3183" r="9549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34611">
              <a:off x="117735" y="5202738"/>
              <a:ext cx="2042364" cy="7665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6277" y="5063177"/>
              <a:ext cx="1454755" cy="15185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72147" y="5063177"/>
              <a:ext cx="1889343" cy="14350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78381" y="5063177"/>
              <a:ext cx="1362965" cy="104568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108" y="4864843"/>
            <a:ext cx="2147089" cy="1761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42" b="89571" l="1130" r="94350">
                        <a14:foregroundMark x1="44350" y1="28221" x2="44350" y2="28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50601">
            <a:off x="1817791" y="5511089"/>
            <a:ext cx="1291952" cy="1189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20" b="100000" l="5312" r="93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8091">
            <a:off x="3320045" y="5552292"/>
            <a:ext cx="1615010" cy="917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04" b="97255" l="7229" r="927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677" y="5353430"/>
            <a:ext cx="1478649" cy="11357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564" y="234168"/>
            <a:ext cx="1203803" cy="13102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39966" y="206081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5.55556E-6 L -2.08333E-7 -5.55556E-6 C 0.00222 -0.00047 0.00443 -0.00186 0.00677 -0.0014 C 0.00769 -0.0014 0.00808 0.00115 0.00899 0.00115 C 0.01042 0.00161 0.01355 -0.00047 0.01511 -0.0014 C 0.01589 -0.00278 0.01654 -0.0044 0.01732 -0.00556 C 0.01745 -0.00556 0.02266 -0.01112 0.02344 -0.01228 C 0.02683 -0.01783 0.02917 -0.02593 0.03334 -0.02964 C 0.03477 -0.03103 0.03646 -0.03195 0.03776 -0.0338 C 0.03959 -0.03612 0.04076 -0.03936 0.04232 -0.0419 C 0.04623 -0.04746 0.05092 -0.05163 0.05456 -0.05811 C 0.0573 -0.06297 0.0573 -0.06343 0.06133 -0.06737 C 0.06198 -0.06806 0.06289 -0.06829 0.06355 -0.06876 C 0.06485 -0.07061 0.06615 -0.07246 0.06732 -0.07408 C 0.0681 -0.07524 0.06875 -0.07616 0.06967 -0.07686 C 0.07292 -0.0794 0.08269 -0.0794 0.08334 -0.07964 C 0.08477 -0.08126 0.0862 -0.08334 0.08789 -0.08496 C 0.08855 -0.08565 0.08946 -0.08542 0.09011 -0.08635 C 0.09089 -0.08728 0.09102 -0.08913 0.09167 -0.09028 C 0.09375 -0.09445 0.09649 -0.09792 0.09844 -0.10255 C 0.12032 -0.15556 0.09284 -0.08936 0.11589 -0.14283 C 0.12891 -0.17292 0.11901 -0.15371 0.13334 -0.17917 C 0.13529 -0.18288 0.13672 -0.18843 0.13933 -0.19005 C 0.14011 -0.19052 0.14089 -0.19098 0.14167 -0.19121 C 0.14258 -0.1919 0.14362 -0.19214 0.14467 -0.1926 C 0.14597 -0.19353 0.14714 -0.19445 0.14844 -0.19538 C 0.1487 -0.19607 0.16081 -0.222 0.16133 -0.22362 C 0.16342 -0.2294 0.16511 -0.23565 0.16745 -0.24121 C 0.16967 -0.24677 0.17279 -0.25163 0.175 -0.25718 C 0.17683 -0.26181 0.17787 -0.26714 0.17956 -0.272 C 0.18125 -0.27709 0.18321 -0.28195 0.1849 -0.28681 C 0.1862 -0.29098 0.18724 -0.29515 0.18868 -0.29908 C 0.19857 -0.32755 0.18711 -0.29306 0.19545 -0.31528 C 0.19701 -0.31945 0.19714 -0.32269 0.19844 -0.32732 C 0.19883 -0.32871 0.19948 -0.32987 0.2 -0.33126 C 0.20052 -0.33311 0.20065 -0.33519 0.20157 -0.33681 C 0.20209 -0.33774 0.203 -0.33774 0.20378 -0.33797 C 0.20573 -0.33913 0.20782 -0.33982 0.2099 -0.34075 C 0.2142 -0.34584 0.21146 -0.34237 0.21745 -0.35278 C 0.23112 -0.37732 0.21446 -0.347 0.24323 -0.40811 C 0.25013 -0.42269 0.25795 -0.43612 0.26446 -0.45116 C 0.26771 -0.4588 0.2711 -0.46644 0.27422 -0.47408 C 0.27696 -0.48033 0.27696 -0.48195 0.27956 -0.48751 C 0.28425 -0.49723 0.28425 -0.49723 0.28789 -0.50371 C 0.29284 -0.5007 0.29232 -0.50047 0.30078 -0.50371 C 0.30222 -0.50417 0.30326 -0.50649 0.30456 -0.50765 C 0.30703 -0.51019 0.30951 -0.51251 0.31211 -0.51436 C 0.31667 -0.51806 0.32162 -0.52038 0.32578 -0.52524 C 0.33034 -0.53056 0.33451 -0.53704 0.33946 -0.54144 C 0.3448 -0.54607 0.34323 -0.54445 0.35078 -0.55348 C 0.35248 -0.55556 0.35417 -0.55834 0.35612 -0.56019 C 0.35808 -0.56204 0.36016 -0.56366 0.36211 -0.56552 C 0.36328 -0.56667 0.3642 -0.56829 0.36524 -0.56968 C 0.36667 -0.57153 0.36823 -0.57315 0.3698 -0.57501 C 0.37045 -0.57593 0.3711 -0.57732 0.37201 -0.57778 C 0.37526 -0.57964 0.37357 -0.57871 0.37735 -0.58033 C 0.37839 -0.58126 0.3793 -0.58241 0.38034 -0.58311 C 0.38112 -0.58357 0.38269 -0.58311 0.38269 -0.5845 C 0.38269 -0.58589 0.38112 -0.58565 0.38034 -0.58589 C 0.37761 -0.58658 0.37201 -0.58704 0.37201 -0.58704 L 0.37735 -0.5845 L 0.37735 -0.5845 L 0.37735 -0.5845 " pathEditMode="relative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1.875E-6 -1.85185E-6 C 0.01029 -0.02963 -0.00195 0.00278 0.00755 -0.0162 C 0.01328 -0.02778 0.00651 -0.01852 0.01211 -0.02847 C 0.01367 -0.03125 0.01576 -0.03356 0.01732 -0.03657 C 0.02174 -0.04444 0.02539 -0.0537 0.03021 -0.06065 C 0.03177 -0.06296 0.03333 -0.06505 0.03477 -0.06736 C 0.04089 -0.07731 0.03854 -0.07569 0.04609 -0.08634 C 0.0612 -0.10718 0.06081 -0.10532 0.07344 -0.1213 C 0.0944 -0.14768 0.06888 -0.11736 0.09089 -0.14028 C 0.11367 -0.16389 0.10156 -0.15602 0.11354 -0.16296 C 0.12096 -0.17361 0.11328 -0.16435 0.12344 -0.17106 C 0.12474 -0.17199 0.12591 -0.17407 0.12721 -0.17523 C 0.12917 -0.17685 0.13125 -0.17778 0.1332 -0.17917 C 0.13659 -0.18171 0.13984 -0.18472 0.1431 -0.18727 C 0.1444 -0.18819 0.14557 -0.18912 0.14687 -0.19005 C 0.14766 -0.19051 0.14844 -0.19074 0.14922 -0.19143 C 0.15026 -0.19213 0.15117 -0.19352 0.15221 -0.19398 C 0.16094 -0.19907 0.15573 -0.19375 0.16432 -0.20069 C 0.1651 -0.20139 0.16576 -0.20278 0.16654 -0.20347 C 0.1694 -0.20602 0.17057 -0.20625 0.17344 -0.20741 C 0.17591 -0.21042 0.17904 -0.21435 0.18177 -0.21551 L 0.18477 -0.2169 L 0.19089 -0.22222 C 0.1918 -0.22315 0.19284 -0.2243 0.19388 -0.225 C 0.19714 -0.22685 0.19531 -0.22593 0.19922 -0.22778 C 0.20039 -0.22917 0.20169 -0.23055 0.20299 -0.23171 C 0.20391 -0.23264 0.20508 -0.23333 0.20599 -0.23449 C 0.20977 -0.23819 0.20677 -0.23634 0.21133 -0.23981 C 0.21198 -0.24028 0.21289 -0.24051 0.21354 -0.2412 C 0.22435 -0.25 0.21771 -0.24583 0.22344 -0.2493 C 0.22422 -0.25023 0.22487 -0.25116 0.22565 -0.25185 C 0.22695 -0.25324 0.22826 -0.2544 0.22943 -0.25602 C 0.23086 -0.25764 0.2319 -0.25972 0.2332 -0.26134 C 0.23424 -0.2625 0.23542 -0.26296 0.23633 -0.26412 C 0.2375 -0.26551 0.23815 -0.26782 0.23932 -0.26944 C 0.24154 -0.27245 0.24427 -0.27407 0.24609 -0.27755 C 0.24844 -0.28148 0.25013 -0.28704 0.25299 -0.28958 C 0.25443 -0.29097 0.25612 -0.29213 0.25755 -0.29375 C 0.25859 -0.29491 0.25951 -0.29653 0.26055 -0.29768 C 0.26836 -0.30764 0.25234 -0.28588 0.26888 -0.30995 C 0.26953 -0.31088 0.27044 -0.31157 0.27109 -0.3125 C 0.27201 -0.31366 0.27253 -0.31551 0.27344 -0.31667 C 0.27565 -0.31944 0.27799 -0.32176 0.28021 -0.32477 C 0.28151 -0.32639 0.28281 -0.32824 0.28398 -0.33009 C 0.28477 -0.33125 0.28542 -0.3331 0.28633 -0.33403 C 0.28776 -0.33588 0.28945 -0.33634 0.29089 -0.33819 C 0.30182 -0.35208 0.31263 -0.3669 0.32344 -0.38125 C 0.32344 -0.38125 0.33099 -0.3919 0.33099 -0.3919 C 0.33229 -0.39375 0.33346 -0.39583 0.33477 -0.39745 C 0.33633 -0.39907 0.33789 -0.40069 0.33932 -0.40278 C 0.34049 -0.4044 0.34128 -0.40671 0.34232 -0.4081 C 0.34427 -0.41065 0.34648 -0.4125 0.34844 -0.41481 C 0.35026 -0.41713 0.35195 -0.41921 0.35378 -0.42153 C 0.35534 -0.42384 0.35664 -0.42639 0.3582 -0.42847 C 0.36016 -0.43055 0.36237 -0.43148 0.36432 -0.4338 C 0.36875 -0.43889 0.37279 -0.44491 0.37721 -0.45 C 0.37865 -0.45162 0.38034 -0.45231 0.38177 -0.45393 C 0.3849 -0.45741 0.39089 -0.46481 0.39089 -0.46481 C 0.39154 -0.4669 0.39206 -0.46968 0.3931 -0.47153 C 0.39818 -0.47986 0.39857 -0.47963 0.40299 -0.48218 C 0.40443 -0.48495 0.4056 -0.48866 0.40755 -0.49028 C 0.41159 -0.49398 0.41237 -0.49421 0.41654 -0.50116 C 0.41758 -0.50255 0.41797 -0.50509 0.41888 -0.50648 C 0.42122 -0.51018 0.4237 -0.51204 0.42643 -0.51458 C 0.43008 -0.5243 0.42487 -0.51227 0.43255 -0.5213 C 0.43815 -0.52801 0.43138 -0.5206 0.44388 -0.5294 C 0.44466 -0.52986 0.44531 -0.53148 0.44609 -0.53218 C 0.44857 -0.53403 0.45117 -0.53495 0.45378 -0.53611 C 0.45443 -0.53704 0.45521 -0.53796 0.45599 -0.53889 C 0.45677 -0.53935 0.45755 -0.53981 0.4582 -0.54005 C 0.46146 -0.54167 0.46224 -0.54167 0.46589 -0.54282 L 0.47187 -0.54699 C 0.47344 -0.54792 0.47487 -0.54861 0.47643 -0.54954 C 0.47721 -0.55 0.47799 -0.55023 0.47878 -0.55093 C 0.48099 -0.55278 0.4832 -0.55463 0.48555 -0.55625 C 0.49206 -0.56111 0.48112 -0.55093 0.49388 -0.5618 C 0.49622 -0.56366 0.49844 -0.5662 0.50065 -0.56852 C 0.50169 -0.56944 0.5026 -0.57037 0.50378 -0.57106 C 0.50469 -0.57176 0.50573 -0.57199 0.50677 -0.57245 C 0.50781 -0.57384 0.50872 -0.57523 0.50977 -0.57662 C 0.51055 -0.57755 0.51146 -0.57801 0.51211 -0.57917 C 0.51849 -0.59051 0.50937 -0.57639 0.51432 -0.58727 C 0.5168 -0.59282 0.51654 -0.58773 0.51654 -0.5912 L 0.51654 -0.5912 " pathEditMode="relative" ptsTypes="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6 L -2.29167E-6 -7.40741E-6 C 0.00274 -0.00371 0.00534 -0.00765 0.00821 -0.01089 C 0.00964 -0.01251 0.01133 -0.01343 0.01276 -0.01482 C 0.0211 -0.02292 0.02357 -0.0264 0.03099 -0.03241 C 0.03529 -0.03589 0.04037 -0.03936 0.04467 -0.0419 C 0.04805 -0.04399 0.05053 -0.04353 0.05443 -0.04445 C 0.05599 -0.04491 0.05756 -0.04538 0.05899 -0.04584 C 0.06303 -0.04839 0.06003 -0.04677 0.06589 -0.04862 C 0.06706 -0.04908 0.06836 -0.04954 0.06967 -0.05001 C 0.07136 -0.05047 0.07318 -0.0507 0.07487 -0.0514 C 0.07644 -0.05163 0.078 -0.05209 0.07943 -0.05255 C 0.08282 -0.0551 0.08477 -0.05672 0.08855 -0.05811 C 0.0918 -0.05927 0.09519 -0.05973 0.09844 -0.06065 C 0.10782 -0.06343 0.09467 -0.06089 0.11055 -0.06343 C 0.11381 -0.06482 0.11381 -0.06505 0.11732 -0.06598 C 0.11888 -0.06667 0.12045 -0.0669 0.12188 -0.06737 C 0.12318 -0.06783 0.12448 -0.06829 0.12566 -0.06876 C 0.13112 -0.07084 0.12618 -0.06945 0.13256 -0.07153 C 0.13334 -0.07177 0.13972 -0.07362 0.14089 -0.07408 C 0.14414 -0.07616 0.1474 -0.07871 0.15066 -0.08079 C 0.15144 -0.08149 0.15222 -0.08195 0.153 -0.08218 C 0.15547 -0.08334 0.15808 -0.08403 0.16055 -0.08496 C 0.16185 -0.08589 0.16303 -0.08704 0.16433 -0.08774 C 0.1655 -0.0882 0.16693 -0.0882 0.1681 -0.0889 C 0.16901 -0.08959 0.16954 -0.09098 0.17045 -0.09167 C 0.17214 -0.09283 0.17396 -0.09353 0.17566 -0.09445 C 0.17644 -0.09538 0.17709 -0.0963 0.178 -0.097 C 0.17917 -0.09815 0.18047 -0.09885 0.18178 -0.09978 C 0.18256 -0.10024 0.18334 -0.10047 0.18399 -0.10116 C 0.18737 -0.10394 0.18529 -0.10417 0.18933 -0.10649 C 0.1905 -0.10718 0.19714 -0.10996 0.19922 -0.11042 C 0.2017 -0.11112 0.20417 -0.11135 0.20678 -0.11181 C 0.22487 -0.11528 0.20586 -0.11297 0.24388 -0.11459 C 0.24844 -0.11598 0.25313 -0.11598 0.25756 -0.11853 L 0.26211 -0.1213 C 0.26276 -0.12177 0.26355 -0.12223 0.26433 -0.12269 C 0.26563 -0.12362 0.2668 -0.12478 0.2681 -0.12524 C 0.27032 -0.12616 0.27266 -0.12616 0.27487 -0.12663 C 0.27644 -0.12709 0.278 -0.12755 0.27943 -0.12802 C 0.28972 -0.13126 0.27852 -0.12755 0.28555 -0.13079 C 0.28672 -0.13126 0.28803 -0.13172 0.28933 -0.13195 C 0.29662 -0.13172 0.30404 -0.13172 0.31133 -0.13079 C 0.31823 -0.12987 0.31693 -0.12894 0.3211 -0.12663 C 0.32214 -0.12616 0.32318 -0.12593 0.32422 -0.12524 C 0.32487 -0.12501 0.32566 -0.12431 0.32644 -0.12408 C 0.32891 -0.12269 0.3306 -0.12223 0.33321 -0.1213 C 0.33399 -0.12038 0.33477 -0.11922 0.33555 -0.11853 C 0.3362 -0.11806 0.33698 -0.1176 0.33776 -0.11737 C 0.33972 -0.11644 0.34414 -0.11552 0.3461 -0.11459 C 0.3474 -0.1139 0.3487 -0.11274 0.34987 -0.11181 C 0.35092 -0.11135 0.35196 -0.11112 0.353 -0.11042 C 0.35743 -0.10834 0.35287 -0.10996 0.35821 -0.10788 C 0.35951 -0.10741 0.36211 -0.10649 0.36211 -0.10649 L 0.36211 -0.10649 " pathEditMode="relative" ptsTypes="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2.91667E-6 1.11111E-6 C 0.00326 -0.00139 0.00651 -0.00301 0.00977 -0.00417 C 0.01159 -0.00486 0.01341 -0.00486 0.01511 -0.00556 C 0.01771 -0.00648 0.02005 -0.0088 0.02266 -0.00949 C 0.02891 -0.01111 0.03529 -0.01065 0.04167 -0.01227 C 0.04792 -0.01389 0.05352 -0.01551 0.05977 -0.0162 C 0.06485 -0.0169 0.06992 -0.01713 0.075 -0.01759 C 0.1 -0.02268 0.06185 -0.01458 0.08933 -0.02176 C 0.09388 -0.02292 0.09844 -0.02292 0.103 -0.02431 L 0.10755 -0.02569 C 0.10873 -0.02616 0.11003 -0.02685 0.11133 -0.02708 C 0.11654 -0.02824 0.12188 -0.0287 0.12722 -0.02986 C 0.13229 -0.03079 0.13724 -0.03287 0.14232 -0.0338 L 0.18633 -0.0419 C 0.19206 -0.04398 0.1905 -0.04375 0.19844 -0.04468 C 0.20326 -0.04514 0.20808 -0.04537 0.21276 -0.04583 C 0.21992 -0.04722 0.22696 -0.04884 0.23399 -0.05 C 0.2388 -0.05069 0.24362 -0.05046 0.24844 -0.05139 C 0.25143 -0.05185 0.25443 -0.05324 0.25755 -0.05393 C 0.26029 -0.05463 0.26302 -0.05486 0.26589 -0.05532 L 0.26966 -0.05671 C 0.2711 -0.05718 0.27266 -0.05741 0.27422 -0.0581 C 0.275 -0.05833 0.27565 -0.05903 0.27643 -0.05949 C 0.27852 -0.05995 0.28047 -0.06018 0.28255 -0.06065 C 0.28373 -0.06111 0.28503 -0.06157 0.28633 -0.06204 C 0.29349 -0.06713 0.28659 -0.06296 0.2961 -0.0662 C 0.30378 -0.06875 0.30052 -0.06944 0.30834 -0.07014 C 0.3194 -0.0713 0.34167 -0.07292 0.34167 -0.07292 C 0.3444 -0.07338 0.34714 -0.07338 0.35 -0.07431 C 0.35156 -0.07477 0.35287 -0.07639 0.35443 -0.07685 C 0.36055 -0.07917 0.35703 -0.07778 0.36511 -0.08102 C 0.36836 -0.08981 0.36419 -0.08009 0.3711 -0.08773 C 0.3724 -0.08912 0.37357 -0.09074 0.375 -0.09167 C 0.38255 -0.09745 0.37969 -0.09329 0.38477 -0.09838 C 0.38555 -0.09931 0.3862 -0.10046 0.38711 -0.10116 C 0.39349 -0.10694 0.39063 -0.10324 0.39544 -0.10787 C 0.40039 -0.11296 0.40365 -0.11806 0.40977 -0.1213 C 0.41302 -0.12315 0.41641 -0.12477 0.41966 -0.12685 C 0.42044 -0.12731 0.4211 -0.12755 0.42188 -0.12801 C 0.42331 -0.12893 0.4263 -0.13148 0.428 -0.13218 C 0.42917 -0.13264 0.43047 -0.13287 0.43177 -0.13356 C 0.43334 -0.13426 0.43477 -0.13611 0.43633 -0.13611 L 0.44766 -0.1375 C 0.45781 -0.14213 0.45026 -0.13796 0.45677 -0.14282 C 0.45977 -0.14537 0.46315 -0.14653 0.46589 -0.14977 C 0.46732 -0.15139 0.46862 -0.15393 0.47044 -0.15509 C 0.4711 -0.15556 0.47201 -0.15579 0.47266 -0.15648 C 0.48047 -0.16412 0.47435 -0.16018 0.47943 -0.16319 C 0.48216 -0.16643 0.48086 -0.16574 0.48334 -0.16574 L 0.48334 -0.16574 " pathEditMode="relative" ptsTypes="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95" t="3423" b="8451"/>
          <a:stretch/>
        </p:blipFill>
        <p:spPr>
          <a:xfrm>
            <a:off x="727623" y="1997517"/>
            <a:ext cx="3785804" cy="257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0" b="95745" l="9434" r="981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154632">
            <a:off x="4942752" y="2633274"/>
            <a:ext cx="1752261" cy="1553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184514">
            <a:off x="10220881" y="2529697"/>
            <a:ext cx="2226416" cy="22090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04883">
            <a:off x="7560297" y="-272463"/>
            <a:ext cx="2347163" cy="2328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42437">
            <a:off x="6746405" y="4985246"/>
            <a:ext cx="2347163" cy="2328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530" y="160684"/>
            <a:ext cx="3785804" cy="11907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714" y="5339475"/>
            <a:ext cx="6423611" cy="1518525"/>
            <a:chOff x="117735" y="5063177"/>
            <a:chExt cx="6423611" cy="15185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7" b="98587" l="3183" r="9549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34611">
              <a:off x="117735" y="5202738"/>
              <a:ext cx="2042364" cy="7665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6277" y="5063177"/>
              <a:ext cx="1454755" cy="15185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72147" y="5063177"/>
              <a:ext cx="1889343" cy="14350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78381" y="5063177"/>
              <a:ext cx="1362965" cy="104568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5928" y="4955714"/>
            <a:ext cx="2147089" cy="1761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442" b="89571" l="1130" r="94350">
                        <a14:foregroundMark x1="44350" y1="28221" x2="44350" y2="28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50601">
            <a:off x="1895236" y="5503854"/>
            <a:ext cx="1291952" cy="1189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20" b="100000" l="5312" r="93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8091">
            <a:off x="3445735" y="5598245"/>
            <a:ext cx="1615010" cy="917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04" b="97255" l="7229" r="927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055" y="5249452"/>
            <a:ext cx="1478649" cy="1135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415" y="202962"/>
            <a:ext cx="1235722" cy="119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105131" y="223613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 28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combine different parts of the body when singing and dancing 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355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Burrell</dc:creator>
  <cp:lastModifiedBy>Lisa Burrell</cp:lastModifiedBy>
  <cp:revision>13</cp:revision>
  <dcterms:created xsi:type="dcterms:W3CDTF">2021-01-22T11:33:41Z</dcterms:created>
  <dcterms:modified xsi:type="dcterms:W3CDTF">2021-01-22T15:59:36Z</dcterms:modified>
</cp:coreProperties>
</file>