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57" r:id="rId11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82F3D-EF17-8FBC-602B-572D09D273B2}" v="23" dt="2021-02-05T09:22:14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Jackson [ Wheatley Hill Primary School ]" userId="S::e.jackson302@whprimary.com::380ac8ac-bde2-466e-82bc-0fb680706c8c" providerId="AD" clId="Web-{88082F3D-EF17-8FBC-602B-572D09D273B2}"/>
    <pc:docChg chg="modSld">
      <pc:chgData name="E. Jackson [ Wheatley Hill Primary School ]" userId="S::e.jackson302@whprimary.com::380ac8ac-bde2-466e-82bc-0fb680706c8c" providerId="AD" clId="Web-{88082F3D-EF17-8FBC-602B-572D09D273B2}" dt="2021-02-05T09:22:14.538" v="14" actId="1076"/>
      <pc:docMkLst>
        <pc:docMk/>
      </pc:docMkLst>
      <pc:sldChg chg="addSp delSp modSp">
        <pc:chgData name="E. Jackson [ Wheatley Hill Primary School ]" userId="S::e.jackson302@whprimary.com::380ac8ac-bde2-466e-82bc-0fb680706c8c" providerId="AD" clId="Web-{88082F3D-EF17-8FBC-602B-572D09D273B2}" dt="2021-02-05T09:22:14.538" v="14" actId="1076"/>
        <pc:sldMkLst>
          <pc:docMk/>
          <pc:sldMk cId="3536427978" sldId="265"/>
        </pc:sldMkLst>
        <pc:spChg chg="add del">
          <ac:chgData name="E. Jackson [ Wheatley Hill Primary School ]" userId="S::e.jackson302@whprimary.com::380ac8ac-bde2-466e-82bc-0fb680706c8c" providerId="AD" clId="Web-{88082F3D-EF17-8FBC-602B-572D09D273B2}" dt="2021-02-05T09:21:32.740" v="3"/>
          <ac:spMkLst>
            <pc:docMk/>
            <pc:sldMk cId="3536427978" sldId="265"/>
            <ac:spMk id="2" creationId="{CFE44E2C-D009-45D6-8CE4-E6EB988C12D9}"/>
          </ac:spMkLst>
        </pc:spChg>
        <pc:spChg chg="add mod">
          <ac:chgData name="E. Jackson [ Wheatley Hill Primary School ]" userId="S::e.jackson302@whprimary.com::380ac8ac-bde2-466e-82bc-0fb680706c8c" providerId="AD" clId="Web-{88082F3D-EF17-8FBC-602B-572D09D273B2}" dt="2021-02-05T09:22:14.538" v="14" actId="1076"/>
          <ac:spMkLst>
            <pc:docMk/>
            <pc:sldMk cId="3536427978" sldId="265"/>
            <ac:spMk id="3" creationId="{E85A73C4-FD9E-4EA5-9411-FA29BC634E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5A73C4-FD9E-4EA5-9411-FA29BC634EAF}"/>
              </a:ext>
            </a:extLst>
          </p:cNvPr>
          <p:cNvSpPr txBox="1"/>
          <p:nvPr/>
        </p:nvSpPr>
        <p:spPr>
          <a:xfrm>
            <a:off x="913502" y="580180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Pack: C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42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60B212-695B-4C85-862D-3A493419667B}"/>
              </a:ext>
            </a:extLst>
          </p:cNvPr>
          <p:cNvSpPr txBox="1"/>
          <p:nvPr/>
        </p:nvSpPr>
        <p:spPr>
          <a:xfrm>
            <a:off x="448134" y="340743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Phonics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A6F3-4AB1-46E9-BAC3-D03C394520FF}"/>
              </a:ext>
            </a:extLst>
          </p:cNvPr>
          <p:cNvSpPr txBox="1"/>
          <p:nvPr/>
        </p:nvSpPr>
        <p:spPr>
          <a:xfrm>
            <a:off x="8034834" y="315726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phonics games!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1EFDC-98BA-4BAF-9F45-0C59FCB11399}"/>
              </a:ext>
            </a:extLst>
          </p:cNvPr>
          <p:cNvSpPr/>
          <p:nvPr/>
        </p:nvSpPr>
        <p:spPr>
          <a:xfrm>
            <a:off x="5453809" y="1840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https://www.phonicsplay.co.uk/resources/phase/2/buried-treasure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11F778-8265-4B23-B593-948F6F64AA7A}"/>
              </a:ext>
            </a:extLst>
          </p:cNvPr>
          <p:cNvSpPr/>
          <p:nvPr/>
        </p:nvSpPr>
        <p:spPr>
          <a:xfrm>
            <a:off x="4173740" y="1787703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E613B-3831-49EF-8D1B-362FC33A0F3F}"/>
              </a:ext>
            </a:extLst>
          </p:cNvPr>
          <p:cNvSpPr txBox="1"/>
          <p:nvPr/>
        </p:nvSpPr>
        <p:spPr>
          <a:xfrm>
            <a:off x="106136" y="3656661"/>
            <a:ext cx="620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https://www.phonicsplay.co.uk/resources/phase/2/dragons-den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48175-F83A-414A-9BF7-227C8A99E900}"/>
              </a:ext>
            </a:extLst>
          </p:cNvPr>
          <p:cNvSpPr txBox="1"/>
          <p:nvPr/>
        </p:nvSpPr>
        <p:spPr>
          <a:xfrm>
            <a:off x="2680172" y="3979916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EEBB566-79EB-492E-B8CC-3E9DA864383C}"/>
              </a:ext>
            </a:extLst>
          </p:cNvPr>
          <p:cNvSpPr/>
          <p:nvPr/>
        </p:nvSpPr>
        <p:spPr>
          <a:xfrm>
            <a:off x="6478409" y="3596057"/>
            <a:ext cx="1398593" cy="753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D3B5C-1DFF-4834-B2FF-031A76CC6652}"/>
              </a:ext>
            </a:extLst>
          </p:cNvPr>
          <p:cNvSpPr txBox="1"/>
          <p:nvPr/>
        </p:nvSpPr>
        <p:spPr>
          <a:xfrm>
            <a:off x="8368691" y="5893689"/>
            <a:ext cx="156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AF304C-50B9-4105-96D5-678C4CA95BEC}"/>
              </a:ext>
            </a:extLst>
          </p:cNvPr>
          <p:cNvSpPr/>
          <p:nvPr/>
        </p:nvSpPr>
        <p:spPr>
          <a:xfrm>
            <a:off x="4193108" y="5359164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85ED4-E85F-41A3-B124-58A541D5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0" y="1143811"/>
            <a:ext cx="3552979" cy="2003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E527-EE88-47C4-B1FF-521B310BF62A}"/>
              </a:ext>
            </a:extLst>
          </p:cNvPr>
          <p:cNvSpPr txBox="1"/>
          <p:nvPr/>
        </p:nvSpPr>
        <p:spPr>
          <a:xfrm>
            <a:off x="7499945" y="2137562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55102-D3C4-4257-9098-59800150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37" y="2983783"/>
            <a:ext cx="3534596" cy="1992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0EA706-4BAA-4D50-9F37-D73CE4C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1" y="4711508"/>
            <a:ext cx="3552979" cy="2005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08DD9-A363-4CF7-BFE6-460FB8DD2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93" y="4563694"/>
            <a:ext cx="1857375" cy="581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52B4C1-9DEA-4040-8839-5743320FAB3A}"/>
              </a:ext>
            </a:extLst>
          </p:cNvPr>
          <p:cNvSpPr txBox="1"/>
          <p:nvPr/>
        </p:nvSpPr>
        <p:spPr>
          <a:xfrm>
            <a:off x="5524144" y="5534093"/>
            <a:ext cx="65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https://www.phonicsplay.co.uk/resources/phase/2/picnic-on-pluto</a:t>
            </a:r>
          </a:p>
        </p:txBody>
      </p:sp>
    </p:spTree>
    <p:extLst>
      <p:ext uri="{BB962C8B-B14F-4D97-AF65-F5344CB8AC3E}">
        <p14:creationId xmlns:p14="http://schemas.microsoft.com/office/powerpoint/2010/main" val="153441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7213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Tuesday 8</a:t>
            </a:r>
            <a:r>
              <a:rPr lang="en-GB" sz="3200" baseline="30000" dirty="0"/>
              <a:t>th</a:t>
            </a:r>
            <a:r>
              <a:rPr lang="en-GB" sz="3200" dirty="0"/>
              <a:t> – Friday 12</a:t>
            </a:r>
            <a:r>
              <a:rPr lang="en-GB" sz="3200" baseline="30000" dirty="0"/>
              <a:t>th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 To be able to recognise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 Sound 1  - “air”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257" y="1240970"/>
            <a:ext cx="8806543" cy="4649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Try my turn, your turn with a partner “air” &gt; “air”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7257" y="2244200"/>
            <a:ext cx="1797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Say:</a:t>
            </a:r>
            <a:r>
              <a:rPr lang="en-GB" dirty="0"/>
              <a:t>  air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 “that’s not fair ”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820" t="28097" r="35095" b="12350"/>
          <a:stretch/>
        </p:blipFill>
        <p:spPr>
          <a:xfrm>
            <a:off x="838200" y="1483254"/>
            <a:ext cx="1397725" cy="2307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6706" t="52380" r="29316" b="30846"/>
          <a:stretch/>
        </p:blipFill>
        <p:spPr>
          <a:xfrm>
            <a:off x="574764" y="5360695"/>
            <a:ext cx="1436914" cy="975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6" b="33755" l="72785" r="96835"/>
                    </a14:imgEffect>
                  </a14:imgLayer>
                </a14:imgProps>
              </a:ext>
            </a:extLst>
          </a:blip>
          <a:srcRect l="69771" b="65479"/>
          <a:stretch/>
        </p:blipFill>
        <p:spPr>
          <a:xfrm flipH="1">
            <a:off x="7200935" y="3653365"/>
            <a:ext cx="919614" cy="11874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9554" y="4185795"/>
            <a:ext cx="6499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Now use your index finger and try forming the sound out in the air. </a:t>
            </a:r>
          </a:p>
          <a:p>
            <a:endParaRPr lang="en-GB" dirty="0"/>
          </a:p>
          <a:p>
            <a:r>
              <a:rPr lang="en-GB" dirty="0"/>
              <a:t>Once having practiced see if you can form todays sound on paper.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67532"/>
          <a:stretch/>
        </p:blipFill>
        <p:spPr>
          <a:xfrm>
            <a:off x="2640873" y="5360695"/>
            <a:ext cx="2571208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67532"/>
          <a:stretch/>
        </p:blipFill>
        <p:spPr>
          <a:xfrm>
            <a:off x="5523414" y="5360694"/>
            <a:ext cx="2597136" cy="963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67532"/>
          <a:stretch/>
        </p:blipFill>
        <p:spPr>
          <a:xfrm>
            <a:off x="8499571" y="5360693"/>
            <a:ext cx="2597136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4395" y="6114047"/>
            <a:ext cx="90228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509"/>
            <a:ext cx="10515600" cy="1123091"/>
          </a:xfrm>
        </p:spPr>
        <p:txBody>
          <a:bodyPr>
            <a:normAutofit/>
          </a:bodyPr>
          <a:lstStyle/>
          <a:p>
            <a:r>
              <a:rPr lang="en-GB" sz="3200" b="1" dirty="0"/>
              <a:t>Blending Independently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6109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h</a:t>
            </a:r>
            <a:r>
              <a:rPr lang="en-GB" sz="3600" u="sng" dirty="0">
                <a:solidFill>
                  <a:schemeClr val="tx1"/>
                </a:solidFill>
              </a:rPr>
              <a:t>air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838197" y="1106795"/>
            <a:ext cx="10644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           </a:t>
            </a:r>
            <a:r>
              <a:rPr lang="en-GB" sz="1600" dirty="0">
                <a:solidFill>
                  <a:schemeClr val="bg1"/>
                </a:solidFill>
              </a:rPr>
              <a:t>Fred Talk -  Fred Frog can only say words in sounds but not the entire word all at once for example “</a:t>
            </a:r>
            <a:r>
              <a:rPr lang="en-GB" sz="1600" dirty="0" err="1">
                <a:solidFill>
                  <a:schemeClr val="bg1"/>
                </a:solidFill>
              </a:rPr>
              <a:t>ch</a:t>
            </a:r>
            <a:r>
              <a:rPr lang="en-GB" sz="1600" dirty="0">
                <a:solidFill>
                  <a:schemeClr val="bg1"/>
                </a:solidFill>
              </a:rPr>
              <a:t>-air”.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Read the Phonics green word car- Fred talk, read the word.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94976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s</a:t>
            </a:r>
            <a:r>
              <a:rPr lang="en-GB" sz="3600" u="sng" dirty="0" err="1">
                <a:solidFill>
                  <a:schemeClr val="tx1"/>
                </a:solidFill>
              </a:rPr>
              <a:t>air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05201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ch</a:t>
            </a:r>
            <a:r>
              <a:rPr lang="en-GB" sz="3600" u="sng" dirty="0">
                <a:solidFill>
                  <a:schemeClr val="tx1"/>
                </a:solidFill>
              </a:rPr>
              <a:t>air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36525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</a:t>
            </a:r>
            <a:r>
              <a:rPr lang="en-GB" sz="3600" u="sng" dirty="0">
                <a:solidFill>
                  <a:schemeClr val="tx1"/>
                </a:solidFill>
              </a:rPr>
              <a:t>air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99083" l="0" r="100000">
                        <a14:foregroundMark x1="47009" y1="28899" x2="47009" y2="28899"/>
                        <a14:foregroundMark x1="58547" y1="32110" x2="58547" y2="32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821" y="5014646"/>
            <a:ext cx="1721641" cy="1603922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 rot="1970671">
            <a:off x="8655554" y="4356191"/>
            <a:ext cx="2142306" cy="1519009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 separate the real words from the alien words?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4227110"/>
            <a:ext cx="28051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Review the words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Fred Talk, read the word</a:t>
            </a:r>
          </a:p>
          <a:p>
            <a:pPr marL="342900" indent="-342900">
              <a:buAutoNum type="arabicPeriod"/>
            </a:pPr>
            <a:r>
              <a:rPr lang="en-GB" dirty="0"/>
              <a:t>Fred in your head</a:t>
            </a:r>
          </a:p>
          <a:p>
            <a:pPr marL="342900" indent="-342900">
              <a:buAutoNum type="arabicPeriod"/>
            </a:pPr>
            <a:r>
              <a:rPr lang="en-GB" dirty="0"/>
              <a:t>Speedy reading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594" y1="20673" x2="39594" y2="20673"/>
                        <a14:foregroundMark x1="33503" y1="20673" x2="33503" y2="20673"/>
                        <a14:foregroundMark x1="41117" y1="14904" x2="41117" y2="14904"/>
                        <a14:foregroundMark x1="69543" y1="26442" x2="69543" y2="26442"/>
                        <a14:foregroundMark x1="74619" y1="24038" x2="74619" y2="24038"/>
                        <a14:foregroundMark x1="54822" y1="43750" x2="54822" y2="43750"/>
                        <a14:foregroundMark x1="48731" y1="42308" x2="48731" y2="4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75" y="960561"/>
            <a:ext cx="536362" cy="566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4539" y="6113390"/>
            <a:ext cx="8474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Review and Write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1810318"/>
            <a:ext cx="366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Can you spot todays sound?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838199" y="3195439"/>
            <a:ext cx="614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thinking of some other words that have the sound ‘air’. 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Examples -  fair, chair, stairs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4672204"/>
            <a:ext cx="6143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Challenge! Can you put a word from your list into a sentence?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Example-  We must play the game in a f</a:t>
            </a:r>
            <a:r>
              <a:rPr lang="en-GB" u="sng" dirty="0">
                <a:solidFill>
                  <a:schemeClr val="bg1"/>
                </a:solidFill>
              </a:rPr>
              <a:t>air</a:t>
            </a:r>
            <a:r>
              <a:rPr lang="en-GB" dirty="0">
                <a:solidFill>
                  <a:schemeClr val="bg1"/>
                </a:solidFill>
              </a:rPr>
              <a:t> way.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8785" b="35247"/>
          <a:stretch/>
        </p:blipFill>
        <p:spPr>
          <a:xfrm>
            <a:off x="4610304" y="1198722"/>
            <a:ext cx="2971392" cy="1387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068" y="6149532"/>
            <a:ext cx="8474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8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Sound 2 – “</a:t>
            </a:r>
            <a:r>
              <a:rPr lang="en-GB" sz="3200" b="1" dirty="0" err="1"/>
              <a:t>igh</a:t>
            </a:r>
            <a:r>
              <a:rPr lang="en-GB" sz="3200" b="1" dirty="0"/>
              <a:t>”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046"/>
            <a:ext cx="10515600" cy="4630917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                       Try my turn, your turn with a partner “</a:t>
            </a:r>
            <a:r>
              <a:rPr lang="en-GB" sz="2000" dirty="0" err="1"/>
              <a:t>igh</a:t>
            </a:r>
            <a:r>
              <a:rPr lang="en-GB" sz="2000" dirty="0"/>
              <a:t>” &gt; “</a:t>
            </a:r>
            <a:r>
              <a:rPr lang="en-GB" sz="2000" dirty="0" err="1"/>
              <a:t>igh</a:t>
            </a:r>
            <a:r>
              <a:rPr lang="en-GB" sz="2000" dirty="0"/>
              <a:t>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01835" y="2373065"/>
            <a:ext cx="1187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Say:  “</a:t>
            </a:r>
            <a:r>
              <a:rPr lang="en-GB" dirty="0" err="1">
                <a:solidFill>
                  <a:schemeClr val="bg1"/>
                </a:solidFill>
              </a:rPr>
              <a:t>igh</a:t>
            </a:r>
            <a:r>
              <a:rPr lang="en-GB" dirty="0">
                <a:solidFill>
                  <a:schemeClr val="bg1"/>
                </a:solidFill>
              </a:rPr>
              <a:t>”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“fly high”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988" t="27238" r="5647" b="13209"/>
          <a:stretch/>
        </p:blipFill>
        <p:spPr>
          <a:xfrm>
            <a:off x="1058092" y="1546046"/>
            <a:ext cx="1423851" cy="2509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8092" y="4193093"/>
            <a:ext cx="6499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Now use your index finger and try forming the sound out in the air. </a:t>
            </a:r>
          </a:p>
          <a:p>
            <a:endParaRPr lang="en-GB" dirty="0"/>
          </a:p>
          <a:p>
            <a:r>
              <a:rPr lang="en-GB" dirty="0"/>
              <a:t>Once having practiced see if you can form todays sound on paper.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33755" l="72785" r="96835"/>
                    </a14:imgEffect>
                  </a14:imgLayer>
                </a14:imgProps>
              </a:ext>
            </a:extLst>
          </a:blip>
          <a:srcRect l="69771" b="65479"/>
          <a:stretch/>
        </p:blipFill>
        <p:spPr>
          <a:xfrm flipH="1">
            <a:off x="7318033" y="3573394"/>
            <a:ext cx="919614" cy="1187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67532"/>
          <a:stretch/>
        </p:blipFill>
        <p:spPr>
          <a:xfrm>
            <a:off x="2640873" y="5360695"/>
            <a:ext cx="2571208" cy="963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67532"/>
          <a:stretch/>
        </p:blipFill>
        <p:spPr>
          <a:xfrm>
            <a:off x="8088089" y="5360694"/>
            <a:ext cx="2571208" cy="963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67532"/>
          <a:stretch/>
        </p:blipFill>
        <p:spPr>
          <a:xfrm>
            <a:off x="5364481" y="5360695"/>
            <a:ext cx="2571208" cy="963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42873" t="16890" r="41474" b="72139"/>
          <a:stretch/>
        </p:blipFill>
        <p:spPr>
          <a:xfrm>
            <a:off x="1014548" y="5332448"/>
            <a:ext cx="1036321" cy="966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7659" y="6098584"/>
            <a:ext cx="90228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Blending Independently – Sound 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5063"/>
            <a:ext cx="737716" cy="77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5916" y="1430297"/>
            <a:ext cx="9820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Fred Talk -  Fred Frog can only say words in sounds but not the entire word all at once for example 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Read the Phonics green word card- Fred talk, read the word.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19983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h</a:t>
            </a:r>
            <a:r>
              <a:rPr lang="en-GB" sz="3600" u="sng" dirty="0">
                <a:solidFill>
                  <a:schemeClr val="tx1"/>
                </a:solidFill>
              </a:rPr>
              <a:t>igh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0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n</a:t>
            </a:r>
            <a:r>
              <a:rPr lang="en-GB" sz="3600" u="sng" dirty="0">
                <a:solidFill>
                  <a:schemeClr val="tx1"/>
                </a:solidFill>
              </a:rPr>
              <a:t>igh</a:t>
            </a:r>
            <a:r>
              <a:rPr lang="en-GB" sz="3600" dirty="0">
                <a:solidFill>
                  <a:schemeClr val="tx1"/>
                </a:solidFill>
              </a:rPr>
              <a:t>t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14782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r</a:t>
            </a:r>
            <a:r>
              <a:rPr lang="en-GB" sz="3600" u="sng" dirty="0" err="1">
                <a:solidFill>
                  <a:schemeClr val="tx1"/>
                </a:solidFill>
              </a:rPr>
              <a:t>igh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90799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g</a:t>
            </a:r>
            <a:r>
              <a:rPr lang="en-GB" sz="3600" u="sng" dirty="0" err="1">
                <a:solidFill>
                  <a:schemeClr val="tx1"/>
                </a:solidFill>
              </a:rPr>
              <a:t>igh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961" y="5071446"/>
            <a:ext cx="1719221" cy="1603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182" y="3989313"/>
            <a:ext cx="1993565" cy="1883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840" y="4423729"/>
            <a:ext cx="28051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Review the words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Fred Talk, read the word</a:t>
            </a:r>
          </a:p>
          <a:p>
            <a:pPr marL="342900" indent="-342900">
              <a:buAutoNum type="arabicPeriod"/>
            </a:pPr>
            <a:r>
              <a:rPr lang="en-GB" dirty="0"/>
              <a:t>Fred in your head</a:t>
            </a:r>
          </a:p>
          <a:p>
            <a:pPr marL="342900" indent="-342900">
              <a:buAutoNum type="arabicPeriod"/>
            </a:pPr>
            <a:r>
              <a:rPr lang="en-GB" dirty="0"/>
              <a:t>Speedy reading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194" y="6178055"/>
            <a:ext cx="8474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Review and Write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694496" cy="432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581605"/>
            <a:ext cx="59645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Try and think of other words that have the sound ‘</a:t>
            </a:r>
            <a:r>
              <a:rPr lang="en-GB" dirty="0" err="1"/>
              <a:t>igh</a:t>
            </a:r>
            <a:r>
              <a:rPr lang="en-GB" dirty="0"/>
              <a:t>’.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Examples – night, sight, tight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Challenge! Can you put a word from your list into a sentence?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Example – The stars always shine br</a:t>
            </a:r>
            <a:r>
              <a:rPr lang="en-GB" u="sng" dirty="0">
                <a:solidFill>
                  <a:schemeClr val="bg1"/>
                </a:solidFill>
              </a:rPr>
              <a:t>igh</a:t>
            </a:r>
            <a:r>
              <a:rPr lang="en-GB" dirty="0">
                <a:solidFill>
                  <a:schemeClr val="bg1"/>
                </a:solidFill>
              </a:rPr>
              <a:t>t at n</a:t>
            </a:r>
            <a:r>
              <a:rPr lang="en-GB" u="sng" dirty="0">
                <a:solidFill>
                  <a:schemeClr val="bg1"/>
                </a:solidFill>
              </a:rPr>
              <a:t>igh</a:t>
            </a:r>
            <a:r>
              <a:rPr lang="en-GB" dirty="0">
                <a:solidFill>
                  <a:schemeClr val="bg1"/>
                </a:solidFill>
              </a:rPr>
              <a:t>t.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96" y="1027906"/>
            <a:ext cx="2975106" cy="138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194" y="6095972"/>
            <a:ext cx="8474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0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21615-28A2-46B0-9E9D-D6C44BD1E9E5}"/>
              </a:ext>
            </a:extLst>
          </p:cNvPr>
          <p:cNvSpPr/>
          <p:nvPr/>
        </p:nvSpPr>
        <p:spPr>
          <a:xfrm>
            <a:off x="3109659" y="4766695"/>
            <a:ext cx="624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https://www.bbc.co.uk/bitesize/topics/zvq9bdm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8472F-88DC-4C48-B81F-B09B716994CD}"/>
              </a:ext>
            </a:extLst>
          </p:cNvPr>
          <p:cNvSpPr txBox="1">
            <a:spLocks/>
          </p:cNvSpPr>
          <p:nvPr/>
        </p:nvSpPr>
        <p:spPr>
          <a:xfrm>
            <a:off x="-267797" y="151075"/>
            <a:ext cx="3623247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Phonics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D4B0A-C95B-46AA-9AE0-F8F82943B26D}"/>
              </a:ext>
            </a:extLst>
          </p:cNvPr>
          <p:cNvSpPr txBox="1"/>
          <p:nvPr/>
        </p:nvSpPr>
        <p:spPr>
          <a:xfrm>
            <a:off x="6934138" y="614269"/>
            <a:ext cx="46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BBC Bitesize has lots of 30 second videos focusing on each of the phonics sounds.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E4541-EEB1-4F69-BEDF-2010D71B15DB}"/>
              </a:ext>
            </a:extLst>
          </p:cNvPr>
          <p:cNvSpPr txBox="1"/>
          <p:nvPr/>
        </p:nvSpPr>
        <p:spPr>
          <a:xfrm>
            <a:off x="4826224" y="5318120"/>
            <a:ext cx="46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8F683-7A60-4A8C-A79E-0B3BE6AB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71" y="1943100"/>
            <a:ext cx="3810058" cy="213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06B21-DF4D-4C8A-840D-1FFCE9EF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68" y="1943100"/>
            <a:ext cx="3810058" cy="211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7277C-A56E-425E-A294-8720C54DF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4" y="1943100"/>
            <a:ext cx="3810058" cy="21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437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 Sound 1  - “air”</vt:lpstr>
      <vt:lpstr>Blending Independently  </vt:lpstr>
      <vt:lpstr>Review and Write</vt:lpstr>
      <vt:lpstr>Sound 2 – “igh” </vt:lpstr>
      <vt:lpstr>Blending Independently – Sound 2 </vt:lpstr>
      <vt:lpstr>Review and Write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Elle Hutton</cp:lastModifiedBy>
  <cp:revision>54</cp:revision>
  <cp:lastPrinted>2021-01-05T13:14:29Z</cp:lastPrinted>
  <dcterms:created xsi:type="dcterms:W3CDTF">2020-11-14T12:23:39Z</dcterms:created>
  <dcterms:modified xsi:type="dcterms:W3CDTF">2021-02-05T09:22:18Z</dcterms:modified>
</cp:coreProperties>
</file>