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0" r:id="rId6"/>
    <p:sldId id="264" r:id="rId7"/>
    <p:sldId id="259" r:id="rId8"/>
    <p:sldId id="272" r:id="rId9"/>
    <p:sldId id="265" r:id="rId10"/>
    <p:sldId id="260" r:id="rId11"/>
    <p:sldId id="271" r:id="rId12"/>
    <p:sldId id="266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4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3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8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9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5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topmarks.co.uk/maths-games/5-7-years/addition-and-subtr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bc.co.uk/bitesize/topics/zy2mn39/articles/zc78s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tables.co.uk/4-times-tabl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opmarks.co.uk/maths-games/7-11-years/place-valu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5-7-years/addition-and-subtraction" TargetMode="External"/><Relationship Id="rId2" Type="http://schemas.openxmlformats.org/officeDocument/2006/relationships/hyperlink" Target="https://www.bbc.co.uk/bitesize/topics/zy2mn39/articles/z3kmrw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988"/>
            <a:ext cx="9144000" cy="2387600"/>
          </a:xfrm>
        </p:spPr>
        <p:txBody>
          <a:bodyPr/>
          <a:lstStyle/>
          <a:p>
            <a:r>
              <a:rPr lang="en-GB" dirty="0"/>
              <a:t>Remote Learning – Base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W.B. 04.01.21</a:t>
            </a:r>
          </a:p>
          <a:p>
            <a:endParaRPr lang="en-GB" dirty="0"/>
          </a:p>
          <a:p>
            <a:r>
              <a:rPr lang="en-GB" dirty="0"/>
              <a:t>Maths</a:t>
            </a:r>
          </a:p>
        </p:txBody>
      </p:sp>
      <p:sp>
        <p:nvSpPr>
          <p:cNvPr id="4" name="AutoShape 2" descr="Mathematics Cartoon Division Clip Art - Math Symbols, HD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8354" y="5252176"/>
            <a:ext cx="1515292" cy="13020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4" t="44714" r="42223" b="27794"/>
          <a:stretch/>
        </p:blipFill>
        <p:spPr bwMode="auto">
          <a:xfrm>
            <a:off x="233499" y="154849"/>
            <a:ext cx="143065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9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924799" y="5314950"/>
            <a:ext cx="4032885" cy="1300163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hlinkClick r:id="rId2"/>
              </a:rPr>
              <a:t>Maths Games</a:t>
            </a:r>
            <a:r>
              <a:rPr lang="en-GB" dirty="0"/>
              <a:t> - Click here to find some fun addition and subtraction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0761" y="1921586"/>
            <a:ext cx="3072310" cy="2304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7480188" y="4871315"/>
            <a:ext cx="500410" cy="625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799" y="802149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Example:</a:t>
            </a:r>
          </a:p>
          <a:p>
            <a:r>
              <a:rPr lang="en-GB" dirty="0"/>
              <a:t>795 – 234 = 561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351" y="713082"/>
            <a:ext cx="61002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1: Subtracting a 2-digit number from a 3-digit number</a:t>
            </a:r>
          </a:p>
          <a:p>
            <a:endParaRPr lang="en-GB" sz="3200" dirty="0"/>
          </a:p>
          <a:p>
            <a:r>
              <a:rPr lang="en-GB" dirty="0"/>
              <a:t>Can you write out the following questions and work out the answer using the column method like I have in the example?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5351" y="3079832"/>
            <a:ext cx="3290815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654 – 21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342 – 31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739 – 26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524 – 23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656 – 21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483 – 51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987 – 75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543 – 122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453 – 343 =</a:t>
            </a:r>
          </a:p>
        </p:txBody>
      </p:sp>
    </p:spTree>
    <p:extLst>
      <p:ext uri="{BB962C8B-B14F-4D97-AF65-F5344CB8AC3E}">
        <p14:creationId xmlns:p14="http://schemas.microsoft.com/office/powerpoint/2010/main" val="57429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3F8E-B737-4B31-906D-45BEC0B6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2 – Subtracting a 2-digit number from a 3-digit number (with exchanging)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46CA8-235E-48C3-A5B4-8195A41B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Click here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Watch the videos, then have a go at these challenges! You will need to use the column method.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37 – 28 =</a:t>
            </a:r>
          </a:p>
          <a:p>
            <a:pPr marL="342900" indent="-342900">
              <a:buAutoNum type="alphaLcParenR"/>
            </a:pPr>
            <a:r>
              <a:rPr lang="en-GB" dirty="0"/>
              <a:t>45 – 17 =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3533A-6AD4-4460-907B-0CB28F0C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365818" y="1753810"/>
            <a:ext cx="379088" cy="4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know my 4 times tables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8.01.2021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60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9997"/>
          <a:stretch/>
        </p:blipFill>
        <p:spPr>
          <a:xfrm>
            <a:off x="2529160" y="1992632"/>
            <a:ext cx="2443436" cy="46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19" y="1480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ReithSans"/>
              </a:rPr>
              <a:t>Look at the 2 times table and the 4 times table below. Can you see the </a:t>
            </a:r>
            <a:r>
              <a:rPr lang="en-GB" i="1" dirty="0">
                <a:solidFill>
                  <a:srgbClr val="231F20"/>
                </a:solidFill>
                <a:latin typeface="ReithSans"/>
              </a:rPr>
              <a:t>relationship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 between them?</a:t>
            </a:r>
          </a:p>
          <a:p>
            <a:endParaRPr lang="en-GB" dirty="0">
              <a:solidFill>
                <a:srgbClr val="231F20"/>
              </a:solidFill>
              <a:latin typeface="ReithSans"/>
            </a:endParaRP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In each case the 4 times table is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double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the number in the 2 times table.</a:t>
            </a: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251" r="24015"/>
          <a:stretch/>
        </p:blipFill>
        <p:spPr>
          <a:xfrm>
            <a:off x="418011" y="1992632"/>
            <a:ext cx="2177143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19" y="973486"/>
            <a:ext cx="5275064" cy="49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924799" y="219075"/>
            <a:ext cx="4032885" cy="1300163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hlinkClick r:id="rId2"/>
              </a:rPr>
              <a:t>Maths Games</a:t>
            </a:r>
            <a:r>
              <a:rPr lang="en-GB" dirty="0"/>
              <a:t> - Click here to find some fun times tables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3459660">
            <a:off x="7706120" y="287822"/>
            <a:ext cx="437358" cy="54669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44922"/>
              </p:ext>
            </p:extLst>
          </p:nvPr>
        </p:nvGraphicFramePr>
        <p:xfrm>
          <a:off x="238034" y="1654631"/>
          <a:ext cx="8923383" cy="4985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50438184"/>
                    </a:ext>
                  </a:extLst>
                </a:gridCol>
                <a:gridCol w="4237204">
                  <a:extLst>
                    <a:ext uri="{9D8B030D-6E8A-4147-A177-3AD203B41FA5}">
                      <a16:colId xmlns:a16="http://schemas.microsoft.com/office/drawing/2014/main" val="229924366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1295801614"/>
                    </a:ext>
                  </a:extLst>
                </a:gridCol>
              </a:tblGrid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0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36945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1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50292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2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302201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3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11670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4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80252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5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26065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6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541536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7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2416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8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02983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9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325267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r>
                        <a:rPr lang="en-GB" dirty="0"/>
                        <a:t>10 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12537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066" y="2171700"/>
            <a:ext cx="336369" cy="3363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066" y="2617336"/>
            <a:ext cx="336369" cy="3363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1435" y="2617337"/>
            <a:ext cx="336369" cy="336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535" y="3062972"/>
            <a:ext cx="336369" cy="336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4904" y="3062972"/>
            <a:ext cx="336369" cy="336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804" y="3062971"/>
            <a:ext cx="336369" cy="3363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534" y="3508607"/>
            <a:ext cx="336369" cy="3363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1435" y="3508607"/>
            <a:ext cx="336369" cy="336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804" y="3508605"/>
            <a:ext cx="336369" cy="3363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5664" y="3499895"/>
            <a:ext cx="336369" cy="3363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1435" y="3508605"/>
            <a:ext cx="336369" cy="3363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804" y="3508603"/>
            <a:ext cx="336369" cy="3363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5664" y="3499893"/>
            <a:ext cx="336369" cy="3363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3220" y="6273570"/>
            <a:ext cx="336369" cy="3363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121" y="6273568"/>
            <a:ext cx="336369" cy="3363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2490" y="6273566"/>
            <a:ext cx="336369" cy="3363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0350" y="6264856"/>
            <a:ext cx="336369" cy="3363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6718" y="6266686"/>
            <a:ext cx="336369" cy="3363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619" y="6266684"/>
            <a:ext cx="336369" cy="3363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988" y="6266682"/>
            <a:ext cx="336369" cy="3363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848" y="6257972"/>
            <a:ext cx="336369" cy="3363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6749" y="6280942"/>
            <a:ext cx="336369" cy="336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7065" y="6280941"/>
            <a:ext cx="336369" cy="3363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30" y="5811850"/>
            <a:ext cx="336369" cy="336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331" y="5811848"/>
            <a:ext cx="336369" cy="3363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700" y="5811846"/>
            <a:ext cx="336369" cy="3363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2560" y="5803136"/>
            <a:ext cx="336369" cy="3363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928" y="5804966"/>
            <a:ext cx="336369" cy="3363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829" y="5804964"/>
            <a:ext cx="336369" cy="3363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8198" y="5804962"/>
            <a:ext cx="336369" cy="3363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58" y="5796252"/>
            <a:ext cx="336369" cy="3363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8959" y="5819222"/>
            <a:ext cx="336369" cy="3363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30" y="5340105"/>
            <a:ext cx="336369" cy="3363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331" y="5340103"/>
            <a:ext cx="336369" cy="3363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700" y="5340101"/>
            <a:ext cx="336369" cy="3363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2560" y="5331391"/>
            <a:ext cx="336369" cy="3363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928" y="5333221"/>
            <a:ext cx="336369" cy="3363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829" y="5333219"/>
            <a:ext cx="336369" cy="3363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8198" y="5333217"/>
            <a:ext cx="336369" cy="3363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058" y="5324507"/>
            <a:ext cx="336369" cy="3363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948" y="4884070"/>
            <a:ext cx="336369" cy="3363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849" y="4884068"/>
            <a:ext cx="336369" cy="3363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4218" y="4884066"/>
            <a:ext cx="336369" cy="3363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078" y="4875356"/>
            <a:ext cx="336369" cy="33636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8446" y="4877186"/>
            <a:ext cx="336369" cy="3363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347" y="4877184"/>
            <a:ext cx="336369" cy="3363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7716" y="4877182"/>
            <a:ext cx="336369" cy="3363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5430" y="4457666"/>
            <a:ext cx="336369" cy="3363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8331" y="4457664"/>
            <a:ext cx="336369" cy="33636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4700" y="4457662"/>
            <a:ext cx="336369" cy="3363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2560" y="4448952"/>
            <a:ext cx="336369" cy="33636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928" y="4450782"/>
            <a:ext cx="336369" cy="3363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829" y="4450780"/>
            <a:ext cx="336369" cy="33636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167" y="3969320"/>
            <a:ext cx="336369" cy="33636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0068" y="3969318"/>
            <a:ext cx="336369" cy="3363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437" y="3969316"/>
            <a:ext cx="336369" cy="33636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297" y="3960606"/>
            <a:ext cx="336369" cy="3363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0665" y="3962436"/>
            <a:ext cx="336369" cy="336369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77434" y="75630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Can you work out the answers to the questions below? Use the spots on the dice to help you.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28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5" y="2611937"/>
            <a:ext cx="6337663" cy="1325563"/>
          </a:xfrm>
        </p:spPr>
        <p:txBody>
          <a:bodyPr>
            <a:noAutofit/>
          </a:bodyPr>
          <a:lstStyle/>
          <a:p>
            <a:r>
              <a:rPr lang="en-GB" sz="3200" dirty="0"/>
              <a:t>Can you work out the answers to the following questions? Write out the number sentence e.g. 4 x 0 = 0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Once you have completed this, practice reciting your 4 times tables to someone in your family.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Challenge: ask a family member to test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969" y="278040"/>
            <a:ext cx="3095625" cy="6448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B7FBE-95A3-4186-9418-994B4B15F7DB}"/>
              </a:ext>
            </a:extLst>
          </p:cNvPr>
          <p:cNvSpPr txBox="1"/>
          <p:nvPr/>
        </p:nvSpPr>
        <p:spPr>
          <a:xfrm>
            <a:off x="1367245" y="6043856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Interactive Activities 4 Times Tables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F54BA-D55C-4F95-8F75-82F69BD902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822253" y="5955173"/>
            <a:ext cx="437358" cy="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This week we will revisit our Number topic, rather than start something new. When we return to school we will begin our next Maths topic!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Please keep any work you complete / photographs and bring them into school when you return so we can add them to your books / journals.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If you have any questions please don’t hesitate to contact school.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Mollie 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3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understand place value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441141" y="298448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5.01.2021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1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276" y="1794907"/>
            <a:ext cx="11556274" cy="503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276" y="571468"/>
            <a:ext cx="11556274" cy="1257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Task 1: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Look at the pictures below – what numbers are being represented?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Write down the answer for each 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2" y="2381228"/>
            <a:ext cx="97155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37" y="2394862"/>
            <a:ext cx="17240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82" y="2313900"/>
            <a:ext cx="1600200" cy="1190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354" y="19445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793" y="19769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4323" y="18771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66" y="2367479"/>
            <a:ext cx="1914244" cy="1015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9460" y="18771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762" y="2366779"/>
            <a:ext cx="2007974" cy="1300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88640" y="18640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29" y="4858012"/>
            <a:ext cx="3749788" cy="9572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0902" y="4488680"/>
            <a:ext cx="67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7966" y="4895011"/>
            <a:ext cx="3441623" cy="838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96785" y="4426088"/>
            <a:ext cx="67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7)</a:t>
            </a:r>
          </a:p>
        </p:txBody>
      </p:sp>
    </p:spTree>
    <p:extLst>
      <p:ext uri="{BB962C8B-B14F-4D97-AF65-F5344CB8AC3E}">
        <p14:creationId xmlns:p14="http://schemas.microsoft.com/office/powerpoint/2010/main" val="226725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3E869-044C-489E-A4C4-46FE5ED1E7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4130" y="947423"/>
            <a:ext cx="4462670" cy="29089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Task 2: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Using your knowledge of place value, order the answers you got from the previous slide from </a:t>
            </a:r>
            <a:r>
              <a:rPr lang="en-GB" sz="1600" dirty="0"/>
              <a:t>smallest</a:t>
            </a:r>
            <a:r>
              <a:rPr lang="en-GB" dirty="0"/>
              <a:t> to </a:t>
            </a:r>
            <a:r>
              <a:rPr lang="en-GB" sz="5400" dirty="0"/>
              <a:t>largest</a:t>
            </a:r>
            <a:r>
              <a:rPr lang="en-GB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D7EDC-EDB0-46AB-B33B-2D47C184C3FF}"/>
              </a:ext>
            </a:extLst>
          </p:cNvPr>
          <p:cNvSpPr txBox="1">
            <a:spLocks/>
          </p:cNvSpPr>
          <p:nvPr/>
        </p:nvSpPr>
        <p:spPr>
          <a:xfrm>
            <a:off x="8343191" y="5298762"/>
            <a:ext cx="3609339" cy="1254035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>
                <a:hlinkClick r:id="rId2"/>
              </a:rPr>
              <a:t>Maths Games</a:t>
            </a:r>
            <a:r>
              <a:rPr lang="en-GB"/>
              <a:t> - Click here to find some fun place value games!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EB589-8665-4D09-9BBD-7DD4C9EB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8031746" y="5025412"/>
            <a:ext cx="437358" cy="54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1F757-84E9-4027-8034-3D1D84D56145}"/>
              </a:ext>
            </a:extLst>
          </p:cNvPr>
          <p:cNvSpPr txBox="1"/>
          <p:nvPr/>
        </p:nvSpPr>
        <p:spPr>
          <a:xfrm>
            <a:off x="1020417" y="4479235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smallest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FD9F9-B11F-4F1A-91D5-FF0386151463}"/>
              </a:ext>
            </a:extLst>
          </p:cNvPr>
          <p:cNvSpPr txBox="1"/>
          <p:nvPr/>
        </p:nvSpPr>
        <p:spPr>
          <a:xfrm>
            <a:off x="6718555" y="4479235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largest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AA0BE5-D769-4234-BDE8-DE0C5778D192}"/>
              </a:ext>
            </a:extLst>
          </p:cNvPr>
          <p:cNvCxnSpPr/>
          <p:nvPr/>
        </p:nvCxnSpPr>
        <p:spPr>
          <a:xfrm>
            <a:off x="1298713" y="4479235"/>
            <a:ext cx="58972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add a 2-digit number to a 3-digit number using the column method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6.01.2021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94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3291" y="1903002"/>
            <a:ext cx="4543563" cy="288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47" y="447442"/>
            <a:ext cx="5101046" cy="1177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900" dirty="0"/>
              <a:t>Task 1: Adding a 2-digit number to a 3-digit number using the column method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26535"/>
          <a:stretch/>
        </p:blipFill>
        <p:spPr>
          <a:xfrm>
            <a:off x="7098999" y="1902936"/>
            <a:ext cx="4712149" cy="2880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D94F8E-3D55-47ED-807E-2C647B6078A0}"/>
              </a:ext>
            </a:extLst>
          </p:cNvPr>
          <p:cNvSpPr txBox="1"/>
          <p:nvPr/>
        </p:nvSpPr>
        <p:spPr>
          <a:xfrm>
            <a:off x="7183290" y="1159494"/>
            <a:ext cx="454356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Copy out the following sums and work out the answer to each one.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290C4-3E56-4060-80F9-9140CB08E7EA}"/>
              </a:ext>
            </a:extLst>
          </p:cNvPr>
          <p:cNvSpPr txBox="1"/>
          <p:nvPr/>
        </p:nvSpPr>
        <p:spPr>
          <a:xfrm>
            <a:off x="380852" y="2255031"/>
            <a:ext cx="6096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When writing down sums, separate the numbers into ones, tens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 and 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hundreds. List the numbers in a column and always start adding with the 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ones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 first.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07AAB-AFD4-4ABD-A706-B56761FC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2" y="3178361"/>
            <a:ext cx="3343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26DF-A6D7-4E43-99DD-1D2716A5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28" y="5262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Task 2: Adding a 2-digit number to a 3-digit number using the column method (with exchanging)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22852-D5A8-474D-B3F5-538248BD83BA}"/>
              </a:ext>
            </a:extLst>
          </p:cNvPr>
          <p:cNvSpPr/>
          <p:nvPr/>
        </p:nvSpPr>
        <p:spPr>
          <a:xfrm>
            <a:off x="563028" y="2406519"/>
            <a:ext cx="5532972" cy="295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/>
              <a:t>Watch the video clip, then have a go at completing the following questions using the column method.</a:t>
            </a:r>
          </a:p>
          <a:p>
            <a:r>
              <a:rPr lang="en-GB" sz="2400" dirty="0">
                <a:hlinkClick r:id="rId2"/>
              </a:rPr>
              <a:t>Video Link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315 + 47 =</a:t>
            </a:r>
          </a:p>
          <a:p>
            <a:r>
              <a:rPr lang="en-GB" sz="2400" dirty="0"/>
              <a:t>234 + 82 =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3CB8C6-06B2-4029-95F5-D1F1FB40E24A}"/>
              </a:ext>
            </a:extLst>
          </p:cNvPr>
          <p:cNvSpPr txBox="1">
            <a:spLocks/>
          </p:cNvSpPr>
          <p:nvPr/>
        </p:nvSpPr>
        <p:spPr>
          <a:xfrm>
            <a:off x="7942215" y="5241018"/>
            <a:ext cx="4032885" cy="1300163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>
                <a:hlinkClick r:id="rId3"/>
              </a:rPr>
              <a:t>Maths Games</a:t>
            </a:r>
            <a:r>
              <a:rPr lang="en-GB"/>
              <a:t> - Click here to find some fun addition and subtraction games!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A5F37-6D82-4E0F-9D4F-FB4004740E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7631962" y="5078984"/>
            <a:ext cx="437358" cy="5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7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subtract numbers with up to 3 digits, using the column method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7.01.2021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2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670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ReithSans</vt:lpstr>
      <vt:lpstr>Office Theme</vt:lpstr>
      <vt:lpstr>Remote Learning – Base 5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2: Adding a 2-digit number to a 3-digit number using the column method (with exchanging)</vt:lpstr>
      <vt:lpstr>PowerPoint Presentation</vt:lpstr>
      <vt:lpstr>PowerPoint Presentation</vt:lpstr>
      <vt:lpstr>Task 2 – Subtracting a 2-digit number from a 3-digit number (with exchanging)</vt:lpstr>
      <vt:lpstr>PowerPoint Presentation</vt:lpstr>
      <vt:lpstr>PowerPoint Presentation</vt:lpstr>
      <vt:lpstr>PowerPoint Presentation</vt:lpstr>
      <vt:lpstr>Can you work out the answers to the following questions? Write out the number sentence e.g. 4 x 0 = 0  Once you have completed this, practice reciting your 4 times tables to someone in your family.  Challenge: ask a family member to test you!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– Base 5</dc:title>
  <dc:creator>Alex Brown</dc:creator>
  <cp:lastModifiedBy>M.Bonas [ Wheatley Hill Community Primary School ]</cp:lastModifiedBy>
  <cp:revision>23</cp:revision>
  <dcterms:created xsi:type="dcterms:W3CDTF">2021-01-04T10:35:14Z</dcterms:created>
  <dcterms:modified xsi:type="dcterms:W3CDTF">2021-01-04T22:08:56Z</dcterms:modified>
</cp:coreProperties>
</file>